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3bb56a89-6aff-4065-8edd-18b31f662120}">
  <we:reference id="WA200003233" version="2.0.0.3" store="en-US" storeType="OMEX"/>
  <we:alternateReferences/>
  <we:properties>
    <we:property name="Microsoft.Office.CampaignId" value="&quot;none&quot;"/>
    <we:property name="reportUrl" value="&quot;/groups/4d401c56-bbf5-4e8c-821f-18e9dcd556dc/reports/3086f19c-231d-41c4-973f-50a1de111f11/ccbd6f1f6057c2200d11?fromEntryPoint=export&amp;pbi_source=storytelling_addin&quot;"/>
    <we:property name="reportState" value="&quot;CONNECTED&quot;"/>
    <we:property name="artifactViewState" value="&quot;live&quot;"/>
    <we:property name="reportEmbeddedTime" value="&quot;2025-03-16T16:46:24.820Z&quot;"/>
    <we:property name="creatorSessionId" value="&quot;0dc30714-b439-40df-a2cb-76f2d1bc0836&quot;"/>
    <we:property name="creatorUserId" value="&quot;10032004536D0D6C&quot;"/>
    <we:property name="creatorTenantId" value="&quot;c6e549b3-5f45-4032-aae9-d4244dc5b2c4&quot;"/>
    <we:property name="pageDisplayName" value="&quot;Home&quot;"/>
    <we:property name="pageName" value="&quot;ccbd6f1f6057c2200d11&quot;"/>
    <we:property name="reportName" value="&quot;Business_Insights_360_Project&quot;"/>
    <we:property name="isVisualContainerHeaderHidden" value="false"/>
    <we:property name="isFiltersActionButtonVisible" value="true"/>
    <we:property name="initialStateBookmark" value="&quot;H4sIAAAAAAAAA+1bbW/bOBL+K4Zxd/slKPhOsd+abLtXtOkGTdH7cAiCITlMtHUsrySnzRX57zeS7LzasWsnrrvbDwViipp5OJx5ZoZiv/ZjXo0GcPEOzrD/vL9bFJ/OoPzUk/2d/nAy9vvvb/ZfvH9z/O7F/ksaLkZ1Xgyr/vOv/RrKE6w/5tUYBo0EGvzv0U4fBoMDOGl+JRhUuNMfYVkVQxjk/8NuMj2qyzFe7vTxy2hQlNCIPKyhxkbsOU2n36SbP2uAQKjzczzEUHejgMFw5CazMhM8eBeR0bSqm9AimzmlEd2q3yuGNeRDUtOMKec9d9yHwDm6LDoWfTOe8kE9meIvXn4ZlbS6r1OrMAk+WS4dgASrpJImEIb6YtQ8fRHPYRgw9tsFllh16/na30eoxmW7ype3HhwW4zLge0zto2Gd1xck5w1e9CavVP1LMtdBWZAx22e/Hfb+0Y6dFp/3SiTbxf5zfrlzBVEadDY5zbgy0oiMCaE2C/Hd67kYJyj2aOikKPMAg3tA9orB+Gy4LI6D3r96b3vvi8/3ULylne69rvHsHhL2hEi6d+6BoeHevxEilg+i2cTudDhf5RSYvY8wGOMMREc0UuXDk8EkcK9j6EMHdJSfF/UH8ANsqMH/QTHYRAy9VpS0yN2LNmh+zctp9PKdO8CfYpsvj6asQRP+uMEL7YsNoqfQSkqnu76qimW85uiyeaptxBQ8WKMzzZgJEeRC1rJBcWDWGEbsmKxwmRfXlHA7BDpBjZyPUz4WO/1XZXHWSpxkjEQzr9aQ8ore7V0glDTceQhrzPKfU2x8tjXKMOb1xBKv71jnG+zW/WgB3LFVujiOWIVuP1q/bsSS3Lc5radz4c7dn/d/EYy7X9qpcycItmgCXzRB9F5WdTup2bujy/X45aaV5679mwO5GuQBy1tB3D9Dyu/NHyc47NZFaxx16nKsrt3t9l9/aX+5t5kd20SoYYZ5zorYGhDbQJwtcxeqPDQCO0kVDqZceU9cVVN01oftPh628xYIb6qsieTLJ+PkpRxyLiVfmfxJ1HZk6ZOLNgoNTlPdhpkKAeeT5aNXBDE/O45NcXsH5p9jKFv9jx2vW+qNbTvw5O64hLUf3xmXUNq5YsZi5j2T3kTLAcFF/UDe3pgrXo19/4p0sgfbAWZ3f5XgBJq7d0o7v5mieMGmzvX2iVtdPKK/T8Y6X4/ccBscMmGyIB13As2GfZ0YK46JmO7ArPDkDIf1ljjZVnn83ulJ758bapUf2KEw9c3vjuTm8KN1x4/ZnS7l55OuA4bV9KitU1UWg/avTjkxxQDPcdA9+3OM5QVpa5/f0PJsKpam5xWBHcCoakzSlJs0FLGFRr72dMtpNB/kw+FUbeMVc/FeOdOmAd/w4m9DPJU3B/BtQTSpLIq2+pouZVrIDMeDwaTa8pCME84rxmSmHOoQHjjnfJIIa86W8Z6Rbox+f/r7W3NxGFd1cYb3+qlb45uBMttVSjxp3vwBDiqXWMNjn1IuofJRskCn49lE6JNR6qKlLMWnE6wTWRvGejW6HNZplD27CrdHZH+nTcycRo5cYAZcOtnW4g8GTY1fal98uR0x7elzSi5EZU0AYZ1QNimxFblkLkFslqfmprTvdq7zK70Ri8/DDR3tPP7pyrrMNlH+d+O2VbjCOJMZYFGJBA1rZCA2XSmu0bf/bE9/cs2aXLN+N70c2/zsp3/EfnqnH07zQSyx8+a7U+Z8OnwRAi2c2ACr7nvxSlJ2oabBaxl59aE4ocC5gt6ERBsVMnotYorgBAvCGpE6M2+QxFdoJ39y1qoRs4Sxu1N5JoOKQZnIDDiMQkoPCx1jI9fFZt0We7p8OuvzRfdN+fjqm/L3PAIic+zuz7TIwiD5NMpn9GxZ4tSz+SgEdWuGMyFx9Q4wBqtTwAwT9X/onHdx0992tn0Df9tfcHi3KRArfsWc7UVgo0kxcWM1Igprs2w72APrHv1Meb0FVn93MM/qT8FmryibHNO/5mb1MVZ1fvbNkbGaM8QUsiR0QItaBGYcZ3x1SglWmhgShsg4sixIJdTq0ixHcCqhNYErE9CJ7lr3g9LIcid4X5YRoDOJvrlJbqJXTrm0qiy0PEZULkgJnAFwleKqsnQmZACBKSljFEuAsPhQb44sAO2STVQcaBKZuRBgcXqYI8tTehHMBisy45Xi1siV7eWE1uilMFIwbjjPpHMr2x6NM5I5phB0irQP3eWbFVNgFCQBnDM6KMGl9WDXkGYdZN6TXyjGRJZpzBbvZXUKoxnrDJnMImigZG8zVMry5DaYnA+Jiifkd4OAdnEYTpvDqi2+nlrdvJ46WcambqbeSyI3DXa0+G7qedX70P6HnB/0curjtkSLfXByR8kqxRxEo5GImHoj4pstqGMv6nhM/7apQ/7r3gy9NvbmLoZe6+z80ClMGkWmuXGSA3dR8a2oq6kH3af3m3y6gjMGKOOMespJwZUCA4zLKFnkwFbPnBiyqI2WirKe5Ip7uXrmTIHxYJrGhklGNQeCXYxsjiwGRgFyHbyR0gsfmFpcgULrc7vjuqYNu19YUYlGnbfPgolKRwDpFxfcD4tkxgiJLHg0zFNxK5zO1hQZUnOqZJl3TlvQlmojWHfh0mqhjGeBam+rHQtqXZTJaK00GCbQOsEjU2FxMfiwSKWTRC50BiIaA8JyvnJtbxJEz7xXgVntlQ9UTq8eI5ThvE3k1BQrlqpMxtgala8T1FMxRcWl86Gp76Nco1Nz0gdDnm2Y8xQzmjmzeG/nxJxyWmScCxlpgSg9gF/DaoFiNktMO4PeYwyZc4v3cyayVtyshFyM62oEAQ9giDMyafuRKWJcNn/uNFjy5pbTN9Rel5f/BzJH3zMJPgAA&quot;"/>
    <we:property name="bookmark" value="&quot;H4sIAAAAAAAAA81WTW/bSAz9K4bOQcH5numtTdPLtosgWfSyCArODMfRVpYMSc7GG+S/LyWnKFokdSHvYS+2hqIe+UgOyYcq18O2wf3vuKHqdfW2675ssP+yUtVZ1R5kgBJdLomsBpdBSp2A33bbse7aoXr9UI3Yr2n8VA87bCYgFv55c1Zh01ziejoVbAY6q7bUD12LTf0PHZT51djv6PGsovtt0/U4QV6PONIEe8fqfGYXxKvJH0xjfUfXlMaDNKWYbRHFgnFJSoAsBKsNB4XZs2dVJujZ/HnXjli3bGaSRRBZFpDGSIXFRC9knuRD3a6bJ4e/ffvHfjsFp94wwyka8S82O+E8PjKdlIQNIViZCFXJNsXlWARKMoMAkpwMWeuQcSkWopBKWFBZKQoOLUm3GMvkAN5S8jIFwcBk/FIsn2QhUXzUCCLFEJPWi7GE8ClZm30C4ZV1OYelWNoTFKW1LjplECijTkuxrLAxhVA8Z7OYLKwUx2tipPsxdvfPsDQqcdi1hmicQDTJH8/ki2gulmBLkEVJI0L2Lng4wTeOGUSbudRysZk8/EIGXkRTAk2MJmgSoB3FQBCXoyUtvBUhASUIErjmyvGMvojG3FLyEAOABkFGIJzAlItfBhVssCmVHFzxTi5HK1lFb9zkl88FfXb++J16Ga04IQOQA6dN4OoN5oS4GZXRhsjNyBXJ7Y2iKifUm/CSGQK3bWWMLRT08Q75IhoELWV0lKV22vlsbFDL0VCDCjyGhOV08GTRWZxQvTLGaF0SxgvSLikPik649YZnSuJhQF5Gjw6dPd7Bh1vcPtPdVBHOogQVtbFovdb5lPrgXmuK5SHFrQhFsD7MaKVuxq/jen9xv+150+D944D2Jt9hmyhX8zrR03DYHh6qN+t1T2scn44X370875rd5hn5dbfrE13RXJcX7ViPe7bR07brx889FVa9/ZynVWVy+LLveLuZVa5mldUHHMbV1UGPfZqU3u/ap91FTcfb7u/znhiBxwA83rDkp8FK2OfvI8WHPlP/dj9H4V3df12NxNkPZP6XEWDKLIrolCoSslYSCbgdm7w81R8Jh11Pv0rmN9qvnj4ZfmQxu3+NDQ2rj7wo3q7edx17VP0nqZvbvQZtVZYxgY5Z8DaVFl/mGfCbpNoQr+TTQ7cbhy0musSW5ghuDwxrmvU4ethmyk/P/fT/oWaaB9OfsNlNVucFvprN3Ew//wLM17wtOAwAAA==&quot;"/>
    <we:property name="datasetId" value="&quot;ed9ff726-fb08-45bc-bb21-1e65cc619af2&quot;"/>
    <we:property name="embedUrl" value="&quot;/reportEmbed?reportId=3086f19c-231d-41c4-973f-50a1de111f11&amp;groupId=4d401c56-bbf5-4e8c-821f-18e9dcd556dc&amp;w=2&amp;config=eyJjbHVzdGVyVXJsIjoiaHR0cHM6Ly9XQUJJLUlORElBLUNFTlRSQUwtQS1QUklNQVJZLXJlZGlyZWN0LmFuYWx5c2lzLndpbmRvd3MubmV0IiwiZW1iZWRGZWF0dXJlcyI6eyJ1c2FnZU1ldHJpY3NWTmV4dCI6dHJ1ZX19&amp;disableSensitivityBanner=true&quot;"/>
    <we:property name="backgroundColor" value="&quot;#3F3F3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Pratik Choukikar</cp:lastModifiedBy>
  <cp:revision>3</cp:revision>
  <dcterms:created xsi:type="dcterms:W3CDTF">2018-06-07T21:39:02Z</dcterms:created>
  <dcterms:modified xsi:type="dcterms:W3CDTF">2025-03-16T16:51:35Z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