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4224-E28D-8470-029F-9729BABE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3EF5A-0D82-9885-11EB-5526EE514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C2D2-17CB-4E5B-4ED5-07196292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2717-DB1C-CA07-CF55-8864D7BED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CDBC-EEDB-5794-605C-7BA608BC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CD3DE-289C-48ED-852F-FAE71598B74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08225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4C36-AA2B-4175-DF97-288242C9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E561C-5162-5BA1-51BA-410D83ECC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FAF4-D7C0-AFA9-2549-CC150E44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D31B-97DA-E95A-C44E-26571335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0944-051A-1D69-B1EA-40545FCD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B7108C-89A5-499B-9B26-3B91DA9F596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546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79934-3D94-BD84-B23D-2365FAB5B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70259-8EBA-CAD2-7AE8-38BC28732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88E7-77D4-115C-19F5-528F89BF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AAB0-A9DF-06E9-BE4E-8478FC8D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25F0-21EF-7496-977D-429B9895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B63793-7CFC-45B2-9D4E-10B544C8A5C3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0076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9FAD-9A7A-F9B5-FF91-40E30EFD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88ED-BAA0-1BCF-7AD8-16692D4CE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B4A0F-F67E-DE1F-9A05-D5B64724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EF60-2A37-D6AD-3175-4131E4BD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7EA8F-C4F4-43BA-A1E6-4AFF96BA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AE78E-2292-4AEC-AF90-91C8092C28E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64125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A940-0C05-09CC-558C-06AD1B2A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00BFF-45B8-9940-F075-0631488E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D12F-EAD8-9B36-2425-CE82F516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9A84-BD0E-C140-B854-9B47A722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0718-D4A7-CF18-16A3-822CB58B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C2FE0-82D2-400B-84A0-DF03A045A169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2232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837A-7EF7-6255-BD55-FBC13760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23A1-AD98-4C21-AFF9-47AF263ED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4A3FD-FEF3-0FA4-F3E7-1EE896978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5164-756E-FEAE-80ED-FCCA31D2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DFA36-429B-AA20-AC83-3F779D91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D03B-2D51-D313-967A-E501C7B8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885868-65B7-4023-88FC-45A77AFAC2B6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23104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3166-CEF0-0469-FB65-F6C4D29B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0B8C7-EC28-E792-843F-D8FA6AA36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15D60-5764-29FB-3277-3213D5EB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54717-C3A4-FEE5-8F9E-06D36B229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69075-7882-7A91-7AA3-B4A570CB4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E917A2-EA82-C898-3556-2F3E0944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ADA4C-6251-C96B-8844-D911DC01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BAF3C-B25A-5AA8-D308-8EAD2D9A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34DA7-9F89-4DD1-AEFA-B01B8286742F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2949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CA7A-0C2B-F69F-7B62-C3CF1666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80218-6C34-F885-2AC9-4A642087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C4AC2-0BC4-E841-0975-5EEBA31B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87853-84F6-9C42-BF6C-CDADC8ED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A6AD5-66AD-4280-9B96-23ED155AC67B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83423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E9B6B-3CC8-B7A0-5C8F-C942B4EC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96DB5-9986-B8F2-C040-CC586999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823FB-91F3-94D1-29F0-DDA0EB18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78B41-CC17-49CD-9499-9623881D399C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76627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5D7A-F833-2CD3-76EE-073020D3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5566-563C-446B-93B5-0D0ED3CC5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FAA3D-BDED-B89A-C087-8BBEF7588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BA290-8A6C-AF6A-92B5-74EFBFF4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7406A-55F7-4755-F56C-8759A627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66DD-AD14-9E85-4343-E651D76B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F9CBE-77CD-4CFC-AA63-BEC428D0422E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02325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7F52-BC7B-C4C9-D901-F32F8A6B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71819-C357-9F41-3007-82D6FC948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32E46-F7F4-1CF1-A051-14B9F1AED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AC273-3134-E2ED-AAA3-2CD41FF3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8684-5E1B-F1E6-5810-AF3D06C8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DCAD2-7EF0-509C-5E3C-D146324F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E2A1F-9048-4D08-81F0-FAA75B60CBA7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40156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6D472E-A6E1-6C05-2526-1FED74537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BB9FAE-7B1A-2FA2-B3A4-B5EBCF01E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1FC040-D61E-6583-ECFF-AFF28046C5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40B2A3E-0DDC-219D-3A20-C2235D465F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C203F6-1EE3-66ED-04E0-0F457AAB99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536240E-40FB-42E4-A522-BE10D8345C2B}" type="slidenum">
              <a:rPr lang="es-ES" altLang="en-US"/>
              <a:pPr/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AA438EA-617E-029C-3EED-71DAC563F0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504" y="2348880"/>
            <a:ext cx="7772400" cy="1656184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s-ES" altLang="en-US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 DATA ANALYSIS</a:t>
            </a:r>
            <a:br>
              <a:rPr lang="es-ES" alt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altLang="en-US" sz="2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</a:t>
            </a:r>
            <a:r>
              <a:rPr lang="es-E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@Psyliq</a:t>
            </a:r>
            <a:br>
              <a:rPr lang="es-ES" alt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altLang="en-US" sz="1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s-E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Pratik Hiremath </a:t>
            </a:r>
          </a:p>
        </p:txBody>
      </p:sp>
      <p:pic>
        <p:nvPicPr>
          <p:cNvPr id="5122" name="Picture 2" descr="Psyliq | LinkedIn">
            <a:extLst>
              <a:ext uri="{FF2B5EF4-FFF2-40B4-BE49-F238E27FC236}">
                <a16:creationId xmlns:a16="http://schemas.microsoft.com/office/drawing/2014/main" id="{5D76BA3D-5AB0-73A4-FDF3-C5A2B62BC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6064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EEB9E4-C1F0-FA93-DB6E-7EBA8AAEE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370582"/>
            <a:ext cx="69127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conditional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formatting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above-average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above-average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Job</a:t>
            </a:r>
            <a:r>
              <a:rPr lang="es-E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A465A92A-D6D6-48A7-D243-2A765302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62" y="1293912"/>
            <a:ext cx="1816596" cy="39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05F4385-B166-E2E9-F7BC-2B619360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3902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5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6F7CEA2-9ED3-3766-1D87-B2A43EFF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17" y="637431"/>
            <a:ext cx="694972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10.In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BI,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line chart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visualizes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Attrition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F8DFE70F-1D26-0E44-8BE4-95109E009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4824"/>
            <a:ext cx="6194788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0F236B4-2B55-E918-F46E-03EA456AF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17" y="36238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E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64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261256-9EDC-CAE8-3F3B-FD5EC141673E}"/>
              </a:ext>
            </a:extLst>
          </p:cNvPr>
          <p:cNvSpPr txBox="1"/>
          <p:nvPr/>
        </p:nvSpPr>
        <p:spPr>
          <a:xfrm>
            <a:off x="179512" y="188640"/>
            <a:ext cx="7704856" cy="5728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Describe how you would create a star schema for this dataset, explaining the benefits of doing               so.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 Star Schema?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star schema is a data warehouse 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technique that organizes data into a central fact table surrounded by dimension tables. The fact table contains quantitative data (facts), and dimension tables store descriptive attributes related to the facts. This structure resembles a star when visualized, with the fact table at the 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dimension tables radiating out like star points.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Star Schema: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Simplified Queries: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simplifies query complexity as most queries involve joining the fact table with one or more dimension tables, leading to faster query performance.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Performance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Star schema's denormalized structure and optimized join paths enhance query performance, making analytical processing more efficient.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Scalability: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supports scalability by allowing easy addition of new dimension tables without impacting existing data or query performance.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Ease of Use: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a user-friendly structure for business analysts and end-users to navigate data intuitively, facilitating easier reporting and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Enhanced Data Integrity: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Reduces data redundancy and ensures data integrity through clear relationships between the fact table and dimension tables.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Optimized Storage: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Requires less storage space compared to other schemas like snowflake schema due to denormalization and fewer join operations.</a:t>
            </a:r>
          </a:p>
        </p:txBody>
      </p:sp>
    </p:spTree>
    <p:extLst>
      <p:ext uri="{BB962C8B-B14F-4D97-AF65-F5344CB8AC3E}">
        <p14:creationId xmlns:p14="http://schemas.microsoft.com/office/powerpoint/2010/main" val="159497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00F76-E505-6FF9-833E-0329E4F7C30C}"/>
              </a:ext>
            </a:extLst>
          </p:cNvPr>
          <p:cNvSpPr txBox="1"/>
          <p:nvPr/>
        </p:nvSpPr>
        <p:spPr>
          <a:xfrm>
            <a:off x="323528" y="692696"/>
            <a:ext cx="7128792" cy="1766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Using DAX, calculate the rolling 3-month average of Monthly Income for each employee.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Rolling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(AVERAGE(‘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general_data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’[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MonthlyIncome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]), DATESINPERIOD( ‘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YourTableName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’[Date], LASTDATE(‘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YourTableName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’[Date]), -3, MONTH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2741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AD67F89-1B98-B2A4-3350-759F16F8D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5" y="1856309"/>
            <a:ext cx="3383837" cy="161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39D7DE6F-4634-B2E1-9E68-32968960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19" y="1830261"/>
            <a:ext cx="2441892" cy="366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285BFAF-4337-3865-9140-5A19E76F4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65" y="625227"/>
            <a:ext cx="712879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 Create a hierarchy in Power BI that allows users to drill down from Department to Job Role to further narrow their analysis.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732E373-41C0-1CE8-9FC3-5FF27562A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1828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7691C4-BF95-033F-A587-72504E4C6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50752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57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5CC8CCD-CF10-CD6F-4A49-6C4EEA0AC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3" y="561756"/>
            <a:ext cx="69847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14. How can you set up parameterized queries in Power BI to allow users to filter data based on the Distance from Home column?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9" name="Picture 3">
            <a:extLst>
              <a:ext uri="{FF2B5EF4-FFF2-40B4-BE49-F238E27FC236}">
                <a16:creationId xmlns:a16="http://schemas.microsoft.com/office/drawing/2014/main" id="{8CC55FA6-1964-1D79-BD0A-D61E6B8AB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334" y="1814128"/>
            <a:ext cx="4481273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DAB3C20-F0E4-4063-05D8-858CFF1DD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7117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9A5C2AB-282D-D88B-EECE-FC9CF3FF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692696"/>
            <a:ext cx="72728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 In Excel, calculate the total Monthly Income for each Department, considering only the employees with a Job Level greater than or equal to 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3" name="Picture 4">
            <a:extLst>
              <a:ext uri="{FF2B5EF4-FFF2-40B4-BE49-F238E27FC236}">
                <a16:creationId xmlns:a16="http://schemas.microsoft.com/office/drawing/2014/main" id="{7EC587CE-A478-A559-44E9-5000EF5A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35" y="2060848"/>
            <a:ext cx="6744553" cy="17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5AC69A9-4730-A7EA-800B-AE779FA15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11551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965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6A6F2D7-3D07-DAB8-AA27-70A90BC27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48680"/>
            <a:ext cx="70567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 Explain how to perform a What-If analysis in Excel to understand the impact of a 10% increase in Percent Salary Hike on Monthly Income.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BA7FCC80-2905-D7DE-0FDC-90C5B6AF3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1472010"/>
            <a:ext cx="2232248" cy="395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16D9004C-3791-A179-F5AE-FEB3B696A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4088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2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09238D-2DCB-BD17-8FC5-503C948F137A}"/>
              </a:ext>
            </a:extLst>
          </p:cNvPr>
          <p:cNvSpPr txBox="1"/>
          <p:nvPr/>
        </p:nvSpPr>
        <p:spPr>
          <a:xfrm>
            <a:off x="251520" y="620688"/>
            <a:ext cx="7272808" cy="445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 Verify if the data adheres to a predefined schema. What actions would you take if you find inconsistencies?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dealing with inconsistencies in data: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Data Normalization: Verify if the data follows normalization principles; if not, normalize the dataset to eliminate anomalies and improve data consistency.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Column Data Types: Review each column in the dataset to confirm its data type alignment with the intended use and analysis requirements.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Table Relationships: Check the relationships between tables to ensure data integrity and coherence, especially in databases with multiple interconnected tables.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Transformation: Transform the dataset as needed to address any inconsistencies or discrepancies found during the validation process.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 Null Values Appropriately: Replace null values with suitable alternatives such as zeros, means, or other values specified by the client or based on data analysis needs.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4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C1535BD-DA3F-66A7-3989-E9EE52F2E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20688"/>
            <a:ext cx="7139136" cy="1138138"/>
          </a:xfrm>
        </p:spPr>
        <p:txBody>
          <a:bodyPr/>
          <a:lstStyle/>
          <a:p>
            <a:pPr marL="342900" lvl="0" indent="-342900" algn="l">
              <a:lnSpc>
                <a:spcPct val="107000"/>
              </a:lnSpc>
              <a:spcAft>
                <a:spcPts val="800"/>
              </a:spcAft>
            </a:pP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Using Excel, how would you filter the dataset to only show    </a:t>
            </a:r>
            <a:b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employees aged 30 and above?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altLang="en-US" dirty="0">
              <a:solidFill>
                <a:schemeClr val="bg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D9774B6-111C-18A8-D63D-2F06848BE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592" y="2060848"/>
            <a:ext cx="3168352" cy="3030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5">
            <a:extLst>
              <a:ext uri="{FF2B5EF4-FFF2-40B4-BE49-F238E27FC236}">
                <a16:creationId xmlns:a16="http://schemas.microsoft.com/office/drawing/2014/main" id="{3137A4DF-5D95-3147-FBE2-DC44F22F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908720"/>
            <a:ext cx="64807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summarize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Job Role.</a:t>
            </a: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30" name="Picture 1">
            <a:extLst>
              <a:ext uri="{FF2B5EF4-FFF2-40B4-BE49-F238E27FC236}">
                <a16:creationId xmlns:a16="http://schemas.microsoft.com/office/drawing/2014/main" id="{775B5C39-E4B9-C691-ADB1-3DCBAB454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345" y="1833336"/>
            <a:ext cx="395521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36">
            <a:extLst>
              <a:ext uri="{FF2B5EF4-FFF2-40B4-BE49-F238E27FC236}">
                <a16:creationId xmlns:a16="http://schemas.microsoft.com/office/drawing/2014/main" id="{8F9D02BD-2187-AAFD-8C46-D63683CFD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25" y="40332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1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6863F2D-82D9-E6CB-72FD-0B09C594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3654"/>
            <a:ext cx="76683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conditional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formatting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1809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E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company's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1" name="Picture 3">
            <a:extLst>
              <a:ext uri="{FF2B5EF4-FFF2-40B4-BE49-F238E27FC236}">
                <a16:creationId xmlns:a16="http://schemas.microsoft.com/office/drawing/2014/main" id="{3E90A4DA-9C2C-7451-764A-E2A04DBC2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2" y="1562486"/>
            <a:ext cx="2718048" cy="402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9614776-051D-CA73-81B5-8EC25C7AD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93" y="366030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31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>
            <a:extLst>
              <a:ext uri="{FF2B5EF4-FFF2-40B4-BE49-F238E27FC236}">
                <a16:creationId xmlns:a16="http://schemas.microsoft.com/office/drawing/2014/main" id="{98637E66-29D5-C97A-E988-4A97A9333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15" y="1412775"/>
            <a:ext cx="2264509" cy="407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Picture 5">
            <a:extLst>
              <a:ext uri="{FF2B5EF4-FFF2-40B4-BE49-F238E27FC236}">
                <a16:creationId xmlns:a16="http://schemas.microsoft.com/office/drawing/2014/main" id="{71AFF8D7-397C-7DD9-185E-B3010826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881" y="2017588"/>
            <a:ext cx="4165522" cy="2563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CBC134A8-38F9-3853-3820-9E92723FB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" y="550641"/>
            <a:ext cx="73347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bar chart in Excel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ages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36D8704-891B-D046-4C5C-89E7648A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3848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endParaRPr kumimoji="0" lang="es-E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A7C321-5E50-7D89-9E05-871A9A77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0975" y="65230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1B1D4A7-C7A3-CC55-B30E-A5A0B6169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30795"/>
            <a:ext cx="7416824" cy="92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5.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inconsistent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in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3B462538-ED9A-52EF-CD8D-2ADC381FB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354650"/>
            <a:ext cx="2464703" cy="424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4CE87AC-0A93-20F8-91B2-5667C987A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93" y="451894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0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FCF48CB-6C0C-ECB3-8096-5CB9E4475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05" y="453874"/>
            <a:ext cx="69672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In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BI,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EmployeeID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and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EmployeeID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in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tracking data.</a:t>
            </a: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282E0D9B-959E-48DA-F903-4BC4F20C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484784"/>
            <a:ext cx="4240398" cy="365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F6B2FF1-598B-C56A-218F-7F847D12C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09" y="46847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5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F296295-A9A4-7D64-0ECB-8B2940CC8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2529"/>
            <a:ext cx="69847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DAX,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calculates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manager.</a:t>
            </a: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7" name="Picture 10">
            <a:extLst>
              <a:ext uri="{FF2B5EF4-FFF2-40B4-BE49-F238E27FC236}">
                <a16:creationId xmlns:a16="http://schemas.microsoft.com/office/drawing/2014/main" id="{29EBC4B4-370D-13CB-B076-21AE7823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85340"/>
            <a:ext cx="6894519" cy="339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90AE477-7EAA-1A19-209D-8726E23F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69" y="452769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CD745E5-AD4C-D115-8792-7130A4A7C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50176"/>
            <a:ext cx="69847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Excel,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employees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Marital Status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segmented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s-E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kumimoji="0" lang="es-E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41" name="Picture 1">
            <a:extLst>
              <a:ext uri="{FF2B5EF4-FFF2-40B4-BE49-F238E27FC236}">
                <a16:creationId xmlns:a16="http://schemas.microsoft.com/office/drawing/2014/main" id="{F5FBE83E-7B75-D3F2-2C57-96BE6E822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00321"/>
            <a:ext cx="624070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4095217A-FE43-16AC-F632-DB4E1BB1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93" y="300042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78547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782</Words>
  <Application>Microsoft Office PowerPoint</Application>
  <PresentationFormat>On-screen Show (4:3)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Diseño predeterminado</vt:lpstr>
      <vt:lpstr>HR DATA ANALYSIS Internship @Psyliq By Pratik Hiremath </vt:lpstr>
      <vt:lpstr>  1. Using Excel, how would you filter the dataset to only show          employees aged 30 and above?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Siracusa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Mariajose</dc:creator>
  <cp:lastModifiedBy>Pratik Hiremath</cp:lastModifiedBy>
  <cp:revision>19</cp:revision>
  <dcterms:created xsi:type="dcterms:W3CDTF">2008-10-29T01:30:19Z</dcterms:created>
  <dcterms:modified xsi:type="dcterms:W3CDTF">2024-04-28T04:06:07Z</dcterms:modified>
</cp:coreProperties>
</file>