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92" r:id="rId2"/>
    <p:sldId id="317" r:id="rId3"/>
    <p:sldId id="319" r:id="rId4"/>
    <p:sldId id="327" r:id="rId5"/>
    <p:sldId id="320" r:id="rId6"/>
    <p:sldId id="316" r:id="rId7"/>
    <p:sldId id="323" r:id="rId8"/>
    <p:sldId id="324" r:id="rId9"/>
    <p:sldId id="325" r:id="rId10"/>
    <p:sldId id="326" r:id="rId11"/>
    <p:sldId id="321" r:id="rId12"/>
    <p:sldId id="313" r:id="rId13"/>
    <p:sldId id="32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datta supnekar" initials="ds" lastIdx="1" clrIdx="0">
    <p:extLst>
      <p:ext uri="{19B8F6BF-5375-455C-9EA6-DF929625EA0E}">
        <p15:presenceInfo xmlns:p15="http://schemas.microsoft.com/office/powerpoint/2012/main" userId="68e90a606a78f3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1E0D3-B045-4C77-A3C9-FC374DA47D10}" v="26" dt="2024-02-19T17:59:40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0182" autoAdjust="0"/>
  </p:normalViewPr>
  <p:slideViewPr>
    <p:cSldViewPr snapToGrid="0">
      <p:cViewPr varScale="1">
        <p:scale>
          <a:sx n="74" d="100"/>
          <a:sy n="74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91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70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61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8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1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6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0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4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F18F-9B2C-4A0B-9FE1-9F6C8EFA5B4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568E4-DEED-4C01-9DEB-1300B282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vritneyclareena/group-project/notebook" TargetMode="External"/><Relationship Id="rId2" Type="http://schemas.openxmlformats.org/officeDocument/2006/relationships/hyperlink" Target="https://www.kaggle.com/datasets/pralabhpoudel/world-energy-consump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871" y="570015"/>
            <a:ext cx="9191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WORLD ENERGY CONSUMPTION ANALYSIS TO PREDICT THE GREENHOUSE GAS EMISSION USING BIGDATA TECHNOLOGIES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86" y="3749457"/>
            <a:ext cx="66330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Phasale         (230960925010)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Rajshree Athawale  (230960925011)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Rasika Gawde          (230960925012)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04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" name="Google Shape;222;p1">
            <a:extLst>
              <a:ext uri="{FF2B5EF4-FFF2-40B4-BE49-F238E27FC236}">
                <a16:creationId xmlns:a16="http://schemas.microsoft.com/office/drawing/2014/main" id="{347BECAF-6E23-CA92-F8C2-C0C6A27826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781" r="12774"/>
          <a:stretch/>
        </p:blipFill>
        <p:spPr>
          <a:xfrm>
            <a:off x="6253421" y="3817635"/>
            <a:ext cx="3378951" cy="247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6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06F95-EA0C-2923-A992-03489A2C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7" y="1145932"/>
            <a:ext cx="5912427" cy="4236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95ACF-B3E3-2A5B-4596-7EABBF90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64" y="2119745"/>
            <a:ext cx="5465618" cy="423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9F0E7-F3D6-B071-ED16-6089EB1DC9EB}"/>
              </a:ext>
            </a:extLst>
          </p:cNvPr>
          <p:cNvSpPr txBox="1"/>
          <p:nvPr/>
        </p:nvSpPr>
        <p:spPr>
          <a:xfrm>
            <a:off x="488373" y="270164"/>
            <a:ext cx="534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1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EFF7-4E84-B00A-323D-34D82FE2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0521-B862-0D95-7F8F-96C45D89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62"/>
            <a:ext cx="8596668" cy="388077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Dataset.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proper columns and changing data types of column for processing.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Building Machine Learning models.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archiving Accuracy in Machine Learning models.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faced during Hive and Spark connectivity in Hadoop.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15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B150-B276-4E36-B2F5-A4D40AFB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4BF6-ED09-49C9-AF0D-76A12EAA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791"/>
            <a:ext cx="8596668" cy="475333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https://www.kaggle.com/datasets/pralabhpoudel/world-energy-consumption</a:t>
            </a:r>
            <a:endParaRPr lang="en-IN" sz="24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: 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https://www.kaggle.com/code/vritneyclareena/group-project/notebook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800" u="sng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7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F7F5-C7DA-61B6-673C-2D4FBBBF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070" y="2677392"/>
            <a:ext cx="2990657" cy="117763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9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053B-024F-5DBC-CA57-B2EBD142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826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1E78-925E-CA1A-0530-5C20DD69F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004"/>
            <a:ext cx="8596668" cy="51511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leverages big data technologies such as Hadoop, Hive, and Spark to analyze historical data on energy consumption patterns and greenhouse gas emission.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linear regression and gradient boosting regression algorithms to develop a predictive framework that provides insights into future energy trends and greenhouse gas emission.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empowers policymakers, energy companies, and stakeholders to make informed decisions to mitigate climate change. </a:t>
            </a:r>
          </a:p>
        </p:txBody>
      </p:sp>
    </p:spTree>
    <p:extLst>
      <p:ext uri="{BB962C8B-B14F-4D97-AF65-F5344CB8AC3E}">
        <p14:creationId xmlns:p14="http://schemas.microsoft.com/office/powerpoint/2010/main" val="40549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B09D-34CD-1BDD-A753-921465BB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527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D36DC6-B145-F0A1-E0F3-F6D1736C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4" y="895927"/>
            <a:ext cx="8131002" cy="5632234"/>
          </a:xfrm>
        </p:spPr>
      </p:pic>
    </p:spTree>
    <p:extLst>
      <p:ext uri="{BB962C8B-B14F-4D97-AF65-F5344CB8AC3E}">
        <p14:creationId xmlns:p14="http://schemas.microsoft.com/office/powerpoint/2010/main" val="99027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66496-2278-1959-A611-6B07120F7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5DFE-F9F1-62A0-C400-06FDC124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781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C513-5000-0A9C-4104-435FBE5B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058"/>
            <a:ext cx="8596668" cy="515117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 comma separated value (csv) form taken from Kaggle.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: World Energy Consumption.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22013 rows and selected 12 columns.  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 Country, Year, Coal Consumption, Coal Electricity,                          Coal production, Electricity generation, Fossil Fuel Consumption, Gas Consumption, Gas Production, Oil Consumption, Oil Electricity.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: Greenhouse Gas Emission.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F9F8-2D40-8F27-F7D5-486F4305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9AC8-816E-2253-4D61-F7146848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440"/>
            <a:ext cx="9194030" cy="53568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of World Energy Consumption is taken from Kaggle website.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Preprocessing and cleaning datasets using Python to ensure data integrity. Transform the dataset into csv file.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CSV file from Google Colab load into Hadoop (HDFS).Processed data is stored and managed in the Hadoop Distributed File System (HDFS).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Load the csv file into Spark and run the Machine Learning Model (Linear Regression and Gradient Boosting Regression) using Pyspark to make prediction.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6F67-8C68-F769-E26E-0A633C62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5" y="467591"/>
            <a:ext cx="9017384" cy="6005945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Load the dataset from HDFS to Hive to process and analyze the data using HiveQL. Convert data frame into csv and load the file back into HDFS.</a:t>
            </a:r>
          </a:p>
          <a:p>
            <a:pPr marL="800100" lvl="2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energy (</a:t>
            </a:r>
          </a:p>
          <a:p>
            <a:pPr marL="800100" lvl="2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STRING,year INT,coal_consumption FLOAT,coal_electricity FLOAT,coal_production , FLOAT,electricity_generation FLOAT,fossil_fuel_consumption FLOAT,gas_consumption FLOAT,gas_production FLOAT,oil_consumption FLOAT,oil_electricity FLOAT,</a:t>
            </a:r>
          </a:p>
          <a:p>
            <a:pPr marL="800100" lvl="2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greenhouse_gas_emission FLOAT)ROW FORMAT DELIMITED FIELDS TERMINATED BY ',' STORED AS TEXTFILE TBLPROPERTIES ('skip.header.line.count'='1');</a:t>
            </a:r>
          </a:p>
          <a:p>
            <a:pPr marL="400050" lvl="1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7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DATA LOCAL INPATH '/home/hadoop/WorldEnergyConsumption.csv’                  INTO TABLE energy;</a:t>
            </a:r>
            <a:endParaRPr lang="en-US" sz="72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 the csv file loaded into HDFS from Hive and use it in Tableau Public.</a:t>
            </a:r>
          </a:p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Finally, we visualize the output by creating interactive dashboard using Tableau Public.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600" dirty="0"/>
          </a:p>
          <a:p>
            <a:pPr marL="0" indent="0">
              <a:buNone/>
            </a:pPr>
            <a:endParaRPr lang="en-IN" sz="9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48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70D07-B6A3-7EE3-4F60-43E38E40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1" y="864357"/>
            <a:ext cx="11159837" cy="5856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8C9864-11B8-5684-52F8-F3807B073CB5}"/>
              </a:ext>
            </a:extLst>
          </p:cNvPr>
          <p:cNvSpPr txBox="1"/>
          <p:nvPr/>
        </p:nvSpPr>
        <p:spPr>
          <a:xfrm>
            <a:off x="623454" y="241544"/>
            <a:ext cx="631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9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6F78D-1757-20FF-5AEE-C480DC88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0653"/>
            <a:ext cx="11793682" cy="489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6D83E-87BC-01D2-CDC2-501D32E154E8}"/>
              </a:ext>
            </a:extLst>
          </p:cNvPr>
          <p:cNvSpPr txBox="1"/>
          <p:nvPr/>
        </p:nvSpPr>
        <p:spPr>
          <a:xfrm>
            <a:off x="477982" y="280555"/>
            <a:ext cx="4686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3951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263C9-1D83-8044-41DA-02F96F9D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854920"/>
            <a:ext cx="11159837" cy="5649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1FA6F-BA52-4D4B-FF93-FEA690DDD37F}"/>
              </a:ext>
            </a:extLst>
          </p:cNvPr>
          <p:cNvSpPr txBox="1"/>
          <p:nvPr/>
        </p:nvSpPr>
        <p:spPr>
          <a:xfrm>
            <a:off x="436418" y="363682"/>
            <a:ext cx="555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97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2549</TotalTime>
  <Words>535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PROJECT DESCRIPTION</vt:lpstr>
      <vt:lpstr>PROJECT ARCHITECTURE</vt:lpstr>
      <vt:lpstr>DATASET</vt:lpstr>
      <vt:lpstr>STEPS FOR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 FACED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</dc:title>
  <dc:creator>devdatta supnekar</dc:creator>
  <cp:lastModifiedBy>Atul Palyekar</cp:lastModifiedBy>
  <cp:revision>77</cp:revision>
  <dcterms:created xsi:type="dcterms:W3CDTF">2019-06-27T10:19:15Z</dcterms:created>
  <dcterms:modified xsi:type="dcterms:W3CDTF">2024-02-19T18:04:03Z</dcterms:modified>
</cp:coreProperties>
</file>