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3" r:id="rId6"/>
    <p:sldId id="266" r:id="rId7"/>
    <p:sldId id="265" r:id="rId8"/>
    <p:sldId id="26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E0F3F-AC21-4D58-B3EB-1963BEEEAE93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2A853-2799-4486-AE08-65CFF79E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17AC-36A6-409C-8F5E-093C4EA3FC1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5B-AFD9-4BEF-8BF5-06338B4D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1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17AC-36A6-409C-8F5E-093C4EA3FC1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5B-AFD9-4BEF-8BF5-06338B4D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17AC-36A6-409C-8F5E-093C4EA3FC1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5B-AFD9-4BEF-8BF5-06338B4D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3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17AC-36A6-409C-8F5E-093C4EA3FC1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5B-AFD9-4BEF-8BF5-06338B4D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9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17AC-36A6-409C-8F5E-093C4EA3FC1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5B-AFD9-4BEF-8BF5-06338B4D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8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17AC-36A6-409C-8F5E-093C4EA3FC1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5B-AFD9-4BEF-8BF5-06338B4D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17AC-36A6-409C-8F5E-093C4EA3FC1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5B-AFD9-4BEF-8BF5-06338B4D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8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17AC-36A6-409C-8F5E-093C4EA3FC1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5B-AFD9-4BEF-8BF5-06338B4D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17AC-36A6-409C-8F5E-093C4EA3FC1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5B-AFD9-4BEF-8BF5-06338B4D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17AC-36A6-409C-8F5E-093C4EA3FC1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5B-AFD9-4BEF-8BF5-06338B4D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17AC-36A6-409C-8F5E-093C4EA3FC1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7915B-AFD9-4BEF-8BF5-06338B4D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9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817AC-36A6-409C-8F5E-093C4EA3FC1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915B-AFD9-4BEF-8BF5-06338B4DE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5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089F-0FBC-49BA-9401-63D86AB18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CA" sz="6600" dirty="0"/>
              <a:t>Strings team</a:t>
            </a:r>
            <a:endParaRPr lang="en-US" sz="6600" dirty="0"/>
          </a:p>
        </p:txBody>
      </p:sp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6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9A1D1-75C8-43B3-8DD6-DFA87B4A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CA" sz="6000" dirty="0"/>
              <a:t>Project Definition</a:t>
            </a:r>
            <a:endParaRPr lang="en-US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ED0E-BDAD-4275-B923-0D9721031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200" dirty="0"/>
              <a:t>Having easy access to projects and their organizers</a:t>
            </a:r>
          </a:p>
          <a:p>
            <a:pPr marL="342900" indent="-342900">
              <a:buAutoNum type="arabicPeriod"/>
            </a:pPr>
            <a:r>
              <a:rPr lang="en-US" sz="2200" dirty="0"/>
              <a:t>Provide the platform for interactions</a:t>
            </a:r>
          </a:p>
          <a:p>
            <a:pPr marL="342900" indent="-342900">
              <a:buAutoNum type="arabicPeriod"/>
            </a:pPr>
            <a:r>
              <a:rPr lang="en-US" sz="2200" dirty="0"/>
              <a:t>Restructure of local sustainability programs</a:t>
            </a:r>
          </a:p>
          <a:p>
            <a:pPr marL="342900" indent="-342900">
              <a:buAutoNum type="arabicPeriod"/>
            </a:pPr>
            <a:r>
              <a:rPr lang="en-US" sz="2200" dirty="0"/>
              <a:t>Provide structured information of the projects</a:t>
            </a:r>
          </a:p>
          <a:p>
            <a:pPr marL="342900" indent="-342900">
              <a:buAutoNum type="arabicPeriod"/>
            </a:pPr>
            <a:r>
              <a:rPr lang="en-US" sz="2200" dirty="0"/>
              <a:t>Engaging contribution</a:t>
            </a:r>
          </a:p>
          <a:p>
            <a:pPr marL="342900" indent="-342900">
              <a:buAutoNum type="arabicPeriod"/>
            </a:pPr>
            <a:endParaRPr lang="en-US" sz="2200" dirty="0"/>
          </a:p>
          <a:p>
            <a:pPr marL="342900" indent="-342900"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3411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8C92C-5DEB-4FF2-A5D3-DAA83EAD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CA" sz="6000" dirty="0"/>
              <a:t>Opportunities</a:t>
            </a:r>
            <a:endParaRPr lang="en-US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76DE-B20F-4D40-8D07-AC391A4DA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CA" sz="2200" dirty="0"/>
              <a:t>To make eye-catchy website</a:t>
            </a:r>
          </a:p>
          <a:p>
            <a:pPr marL="457200" indent="-457200">
              <a:buAutoNum type="arabicPeriod"/>
            </a:pPr>
            <a:r>
              <a:rPr lang="en-US" sz="2200" dirty="0"/>
              <a:t>Increase engagement</a:t>
            </a:r>
          </a:p>
          <a:p>
            <a:pPr marL="457200" indent="-457200">
              <a:buAutoNum type="arabicPeriod"/>
            </a:pPr>
            <a:r>
              <a:rPr lang="en-US" sz="2200" dirty="0"/>
              <a:t>Ease of use</a:t>
            </a:r>
          </a:p>
          <a:p>
            <a:pPr marL="457200" indent="-457200">
              <a:buAutoNum type="arabicPeriod"/>
            </a:pPr>
            <a:r>
              <a:rPr lang="en-US" sz="2200" dirty="0"/>
              <a:t>Know RCE </a:t>
            </a:r>
            <a:r>
              <a:rPr lang="en-US" sz="2000" b="0" i="0" dirty="0">
                <a:effectLst/>
              </a:rPr>
              <a:t>Saskatchewan</a:t>
            </a:r>
            <a:r>
              <a:rPr lang="en-US" sz="2200" dirty="0"/>
              <a:t> better</a:t>
            </a:r>
          </a:p>
          <a:p>
            <a:pPr marL="457200" indent="-457200">
              <a:buAutoNum type="arabicPeriod"/>
            </a:pPr>
            <a:r>
              <a:rPr lang="en-US" sz="2200" dirty="0"/>
              <a:t>Think globally act locally</a:t>
            </a:r>
          </a:p>
        </p:txBody>
      </p:sp>
    </p:spTree>
    <p:extLst>
      <p:ext uri="{BB962C8B-B14F-4D97-AF65-F5344CB8AC3E}">
        <p14:creationId xmlns:p14="http://schemas.microsoft.com/office/powerpoint/2010/main" val="73032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8C92C-5DEB-4FF2-A5D3-DAA83EAD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b="0" i="0" dirty="0">
                <a:solidFill>
                  <a:srgbClr val="1D2125"/>
                </a:solidFill>
                <a:effectLst/>
              </a:rPr>
              <a:t>WordPress configuration(MVP1)</a:t>
            </a:r>
            <a:endParaRPr lang="en-US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64D8AA-E496-4CA8-AD73-F51AB51AB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70"/>
            <a:ext cx="10509504" cy="463766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1D2125"/>
                </a:solidFill>
                <a:effectLst/>
              </a:rPr>
              <a:t>Theme: Twenty </a:t>
            </a:r>
            <a:r>
              <a:rPr lang="en-US" sz="2400" b="1" i="0" dirty="0" err="1">
                <a:solidFill>
                  <a:srgbClr val="1D2125"/>
                </a:solidFill>
                <a:effectLst/>
              </a:rPr>
              <a:t>Twenty</a:t>
            </a:r>
            <a:endParaRPr lang="en-US" sz="2400" b="0" i="0" dirty="0">
              <a:solidFill>
                <a:srgbClr val="1D2125"/>
              </a:solidFill>
              <a:effectLst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CDB8C18-AB1B-4F80-BD7D-F55BB2CA5D04}"/>
              </a:ext>
            </a:extLst>
          </p:cNvPr>
          <p:cNvSpPr txBox="1">
            <a:spLocks/>
          </p:cNvSpPr>
          <p:nvPr/>
        </p:nvSpPr>
        <p:spPr>
          <a:xfrm>
            <a:off x="865953" y="4048374"/>
            <a:ext cx="10509504" cy="463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1D2125"/>
                </a:solidFill>
              </a:rPr>
              <a:t>Plugins: next slides…</a:t>
            </a:r>
            <a:endParaRPr lang="en-US" sz="2400" dirty="0">
              <a:solidFill>
                <a:srgbClr val="1D21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08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5C3DD3A-347E-49C5-BFD5-14771D0B93B8}"/>
              </a:ext>
            </a:extLst>
          </p:cNvPr>
          <p:cNvGrpSpPr/>
          <p:nvPr/>
        </p:nvGrpSpPr>
        <p:grpSpPr>
          <a:xfrm>
            <a:off x="105356" y="1048561"/>
            <a:ext cx="1395121" cy="502333"/>
            <a:chOff x="2282" y="1360683"/>
            <a:chExt cx="1212453" cy="31293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A00EB3-184E-41D6-893C-EBD9EC3F30BE}"/>
                </a:ext>
              </a:extLst>
            </p:cNvPr>
            <p:cNvSpPr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7116BA-973B-4F4E-9BF3-D649720C6FBB}"/>
                </a:ext>
              </a:extLst>
            </p:cNvPr>
            <p:cNvSpPr txBox="1"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500" kern="12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FDE4755-FC59-4C7A-935B-28DB25B98C99}"/>
              </a:ext>
            </a:extLst>
          </p:cNvPr>
          <p:cNvSpPr txBox="1"/>
          <p:nvPr/>
        </p:nvSpPr>
        <p:spPr>
          <a:xfrm>
            <a:off x="105356" y="674434"/>
            <a:ext cx="1481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solidFill>
                  <a:srgbClr val="3C434A"/>
                </a:solidFill>
                <a:effectLst/>
                <a:latin typeface="-apple-system"/>
              </a:defRPr>
            </a:lvl1pPr>
          </a:lstStyle>
          <a:p>
            <a:r>
              <a:rPr lang="en-US" dirty="0"/>
              <a:t>Functionality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CADE965-7DE7-4D52-909D-4E73DA594FF2}"/>
              </a:ext>
            </a:extLst>
          </p:cNvPr>
          <p:cNvGrpSpPr/>
          <p:nvPr/>
        </p:nvGrpSpPr>
        <p:grpSpPr>
          <a:xfrm>
            <a:off x="1640541" y="1048561"/>
            <a:ext cx="1637168" cy="502333"/>
            <a:chOff x="2282" y="1360683"/>
            <a:chExt cx="1212453" cy="31293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92088F-83BB-497E-8538-C798545FC64B}"/>
                </a:ext>
              </a:extLst>
            </p:cNvPr>
            <p:cNvSpPr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181BEC-FB87-4A53-B81E-56F9F8543B0C}"/>
                </a:ext>
              </a:extLst>
            </p:cNvPr>
            <p:cNvSpPr txBox="1"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5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09F732-9DE8-4252-BBD9-FDFBA7437824}"/>
              </a:ext>
            </a:extLst>
          </p:cNvPr>
          <p:cNvGrpSpPr/>
          <p:nvPr/>
        </p:nvGrpSpPr>
        <p:grpSpPr>
          <a:xfrm>
            <a:off x="105356" y="1765738"/>
            <a:ext cx="1395121" cy="502333"/>
            <a:chOff x="2282" y="1360683"/>
            <a:chExt cx="1212453" cy="31293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226C6D-B988-49AA-B0A8-0B173ADD1ADE}"/>
                </a:ext>
              </a:extLst>
            </p:cNvPr>
            <p:cNvSpPr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56CB6E-D2FA-401E-89D6-E10F8E5D5299}"/>
                </a:ext>
              </a:extLst>
            </p:cNvPr>
            <p:cNvSpPr txBox="1"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500" kern="12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9F055FA-497D-41E4-8DA4-E0B75BFD8B41}"/>
              </a:ext>
            </a:extLst>
          </p:cNvPr>
          <p:cNvSpPr txBox="1"/>
          <p:nvPr/>
        </p:nvSpPr>
        <p:spPr>
          <a:xfrm>
            <a:off x="2059212" y="67922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C434A"/>
                </a:solidFill>
                <a:latin typeface="-apple-system"/>
              </a:rPr>
              <a:t>Plugin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67BFC9-740D-42E8-A9AA-EC4354C64DE8}"/>
              </a:ext>
            </a:extLst>
          </p:cNvPr>
          <p:cNvGrpSpPr/>
          <p:nvPr/>
        </p:nvGrpSpPr>
        <p:grpSpPr>
          <a:xfrm>
            <a:off x="1640541" y="1765738"/>
            <a:ext cx="1637168" cy="502333"/>
            <a:chOff x="2282" y="1360683"/>
            <a:chExt cx="1212453" cy="31293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8D366B-7FA5-4C78-AE38-7227633EC800}"/>
                </a:ext>
              </a:extLst>
            </p:cNvPr>
            <p:cNvSpPr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C80DFF-95D4-4DBB-A8DF-99EB3FDD878B}"/>
                </a:ext>
              </a:extLst>
            </p:cNvPr>
            <p:cNvSpPr txBox="1"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5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6FF7C5C-BEB4-477F-9543-B07969DF2E62}"/>
              </a:ext>
            </a:extLst>
          </p:cNvPr>
          <p:cNvSpPr txBox="1"/>
          <p:nvPr/>
        </p:nvSpPr>
        <p:spPr>
          <a:xfrm>
            <a:off x="3266524" y="408508"/>
            <a:ext cx="2108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solidFill>
                  <a:srgbClr val="3C434A"/>
                </a:solidFill>
                <a:effectLst/>
                <a:latin typeface="-apple-system"/>
              </a:defRPr>
            </a:lvl1pPr>
          </a:lstStyle>
          <a:p>
            <a:r>
              <a:rPr lang="en-US" dirty="0"/>
              <a:t># Active installations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A4D865-996C-427B-8D96-B6578259B0D4}"/>
              </a:ext>
            </a:extLst>
          </p:cNvPr>
          <p:cNvSpPr txBox="1"/>
          <p:nvPr/>
        </p:nvSpPr>
        <p:spPr>
          <a:xfrm>
            <a:off x="5683624" y="408508"/>
            <a:ext cx="1506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C434A"/>
                </a:solidFill>
                <a:effectLst/>
                <a:latin typeface="-apple-system"/>
              </a:rPr>
              <a:t>Last Updated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13416F-2DF1-406A-B2FC-C31D9BA7CCBF}"/>
              </a:ext>
            </a:extLst>
          </p:cNvPr>
          <p:cNvSpPr txBox="1"/>
          <p:nvPr/>
        </p:nvSpPr>
        <p:spPr>
          <a:xfrm>
            <a:off x="9765604" y="406143"/>
            <a:ext cx="1662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solidFill>
                  <a:srgbClr val="3C434A"/>
                </a:solidFill>
                <a:effectLst/>
                <a:latin typeface="-apple-system"/>
              </a:defRPr>
            </a:lvl1pPr>
          </a:lstStyle>
          <a:p>
            <a:r>
              <a:rPr lang="en-US" dirty="0"/>
              <a:t>Compatibility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DA3A4-2935-4EA2-A91E-54C094343966}"/>
              </a:ext>
            </a:extLst>
          </p:cNvPr>
          <p:cNvSpPr txBox="1"/>
          <p:nvPr/>
        </p:nvSpPr>
        <p:spPr>
          <a:xfrm>
            <a:off x="8000973" y="406143"/>
            <a:ext cx="1506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C434A"/>
                </a:solidFill>
                <a:effectLst/>
                <a:latin typeface="-apple-system"/>
              </a:rPr>
              <a:t>Rating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05DEC7-1375-493B-A9C2-0E4A24667AC0}"/>
              </a:ext>
            </a:extLst>
          </p:cNvPr>
          <p:cNvSpPr txBox="1"/>
          <p:nvPr/>
        </p:nvSpPr>
        <p:spPr>
          <a:xfrm>
            <a:off x="346284" y="1123136"/>
            <a:ext cx="905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Backup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E73AC6-D913-4C17-9D9B-BBAB87ED7045}"/>
              </a:ext>
            </a:extLst>
          </p:cNvPr>
          <p:cNvSpPr txBox="1"/>
          <p:nvPr/>
        </p:nvSpPr>
        <p:spPr>
          <a:xfrm>
            <a:off x="1604681" y="1123136"/>
            <a:ext cx="17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 err="1"/>
              <a:t>WPvivid</a:t>
            </a:r>
            <a:r>
              <a:rPr lang="en-US" b="1" i="0" dirty="0"/>
              <a:t> </a:t>
            </a:r>
            <a:r>
              <a:rPr lang="en-US" dirty="0"/>
              <a:t>Backup</a:t>
            </a:r>
            <a:r>
              <a:rPr lang="en-US" b="1" i="0" dirty="0"/>
              <a:t> 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DAEEB7-A670-4494-BCCB-1394AD197934}"/>
              </a:ext>
            </a:extLst>
          </p:cNvPr>
          <p:cNvSpPr txBox="1"/>
          <p:nvPr/>
        </p:nvSpPr>
        <p:spPr>
          <a:xfrm>
            <a:off x="105356" y="1832238"/>
            <a:ext cx="1402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Form builder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7A186-43D2-4395-A40D-5D4E35AD1DC4}"/>
              </a:ext>
            </a:extLst>
          </p:cNvPr>
          <p:cNvSpPr txBox="1"/>
          <p:nvPr/>
        </p:nvSpPr>
        <p:spPr>
          <a:xfrm>
            <a:off x="1842787" y="1853726"/>
            <a:ext cx="1286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lvl="0"/>
          </a:lstStyle>
          <a:p>
            <a:r>
              <a:rPr lang="en-US" dirty="0"/>
              <a:t>Formidable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7C988C-BA3E-4C8E-9A18-F83EDB784B28}"/>
              </a:ext>
            </a:extLst>
          </p:cNvPr>
          <p:cNvGrpSpPr/>
          <p:nvPr/>
        </p:nvGrpSpPr>
        <p:grpSpPr>
          <a:xfrm>
            <a:off x="105356" y="2481255"/>
            <a:ext cx="1395121" cy="502333"/>
            <a:chOff x="2282" y="1360683"/>
            <a:chExt cx="1212453" cy="31293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15E176B-864B-4310-8BBC-2D8E50EA581E}"/>
                </a:ext>
              </a:extLst>
            </p:cNvPr>
            <p:cNvSpPr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C70733-C26E-43F5-A903-B7EB05EAF801}"/>
                </a:ext>
              </a:extLst>
            </p:cNvPr>
            <p:cNvSpPr txBox="1"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500" kern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2002871-8A7C-4F4D-A112-4A79506A9AB3}"/>
              </a:ext>
            </a:extLst>
          </p:cNvPr>
          <p:cNvGrpSpPr/>
          <p:nvPr/>
        </p:nvGrpSpPr>
        <p:grpSpPr>
          <a:xfrm>
            <a:off x="1640541" y="2481255"/>
            <a:ext cx="1637168" cy="502333"/>
            <a:chOff x="2282" y="1360683"/>
            <a:chExt cx="1212453" cy="31293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62456F-A025-4AAF-B41E-C5A59E25D854}"/>
                </a:ext>
              </a:extLst>
            </p:cNvPr>
            <p:cNvSpPr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C0BD7C-4F83-4C09-991E-055C39CEA191}"/>
                </a:ext>
              </a:extLst>
            </p:cNvPr>
            <p:cNvSpPr txBox="1"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500" kern="1200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90189B3-1B56-49D5-B127-70A45959E1F7}"/>
              </a:ext>
            </a:extLst>
          </p:cNvPr>
          <p:cNvSpPr txBox="1"/>
          <p:nvPr/>
        </p:nvSpPr>
        <p:spPr>
          <a:xfrm>
            <a:off x="439841" y="2549415"/>
            <a:ext cx="734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Menu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22C7D5-5546-48D9-A711-DF5423FB80F6}"/>
              </a:ext>
            </a:extLst>
          </p:cNvPr>
          <p:cNvSpPr txBox="1"/>
          <p:nvPr/>
        </p:nvSpPr>
        <p:spPr>
          <a:xfrm>
            <a:off x="1586751" y="2547755"/>
            <a:ext cx="17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lvl="0"/>
          </a:lstStyle>
          <a:p>
            <a:r>
              <a:rPr lang="en-US" dirty="0"/>
              <a:t>Max Mega Menu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4BFA54D-581D-456C-83A9-5632BF0138FA}"/>
              </a:ext>
            </a:extLst>
          </p:cNvPr>
          <p:cNvGrpSpPr/>
          <p:nvPr/>
        </p:nvGrpSpPr>
        <p:grpSpPr>
          <a:xfrm>
            <a:off x="113182" y="3165941"/>
            <a:ext cx="1395121" cy="502333"/>
            <a:chOff x="2282" y="1360683"/>
            <a:chExt cx="1212453" cy="31293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CE0101B-FAB0-4B16-A5E7-E6D367F7CCFA}"/>
                </a:ext>
              </a:extLst>
            </p:cNvPr>
            <p:cNvSpPr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C2D9D6-67D1-4A8C-ADFF-D87DC017F22B}"/>
                </a:ext>
              </a:extLst>
            </p:cNvPr>
            <p:cNvSpPr txBox="1"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500" kern="12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DEE9926-B8F4-4279-A4B8-88B009286412}"/>
              </a:ext>
            </a:extLst>
          </p:cNvPr>
          <p:cNvGrpSpPr/>
          <p:nvPr/>
        </p:nvGrpSpPr>
        <p:grpSpPr>
          <a:xfrm>
            <a:off x="1648367" y="3165941"/>
            <a:ext cx="1637168" cy="502333"/>
            <a:chOff x="2282" y="1360683"/>
            <a:chExt cx="1212453" cy="31293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835756-F6A1-459E-BEDD-42323CF8B9C0}"/>
                </a:ext>
              </a:extLst>
            </p:cNvPr>
            <p:cNvSpPr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7933BB1-B62D-46FD-96F1-F127D250CD33}"/>
                </a:ext>
              </a:extLst>
            </p:cNvPr>
            <p:cNvSpPr txBox="1"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500" kern="12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35FC7BF-76DC-44D8-B2B2-16E62C433C63}"/>
              </a:ext>
            </a:extLst>
          </p:cNvPr>
          <p:cNvSpPr txBox="1"/>
          <p:nvPr/>
        </p:nvSpPr>
        <p:spPr>
          <a:xfrm>
            <a:off x="431733" y="3244334"/>
            <a:ext cx="1068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Search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01D412-3FAF-4C9B-9D44-C2D1963795D6}"/>
              </a:ext>
            </a:extLst>
          </p:cNvPr>
          <p:cNvSpPr txBox="1"/>
          <p:nvPr/>
        </p:nvSpPr>
        <p:spPr>
          <a:xfrm>
            <a:off x="1699489" y="3232441"/>
            <a:ext cx="157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Search &amp; Filter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817F56-F351-4043-9AE8-542845A22E30}"/>
              </a:ext>
            </a:extLst>
          </p:cNvPr>
          <p:cNvGrpSpPr/>
          <p:nvPr/>
        </p:nvGrpSpPr>
        <p:grpSpPr>
          <a:xfrm>
            <a:off x="113182" y="3850627"/>
            <a:ext cx="1395121" cy="502333"/>
            <a:chOff x="2282" y="1360683"/>
            <a:chExt cx="1212453" cy="31293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438637-E509-43E6-8DD4-8DC97E9078A5}"/>
                </a:ext>
              </a:extLst>
            </p:cNvPr>
            <p:cNvSpPr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5E6D11-220A-46C8-8F5E-7C184B420159}"/>
                </a:ext>
              </a:extLst>
            </p:cNvPr>
            <p:cNvSpPr txBox="1"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500" kern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89AE836-5550-44F4-8748-9758A53E38DC}"/>
              </a:ext>
            </a:extLst>
          </p:cNvPr>
          <p:cNvGrpSpPr/>
          <p:nvPr/>
        </p:nvGrpSpPr>
        <p:grpSpPr>
          <a:xfrm>
            <a:off x="1648367" y="3850627"/>
            <a:ext cx="1637168" cy="502333"/>
            <a:chOff x="2282" y="1360683"/>
            <a:chExt cx="1212453" cy="31293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FFA2C5-3498-4CFB-9EB9-B7DC92719AA8}"/>
                </a:ext>
              </a:extLst>
            </p:cNvPr>
            <p:cNvSpPr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4AC166-316C-4B16-848D-3D6EAA721A87}"/>
                </a:ext>
              </a:extLst>
            </p:cNvPr>
            <p:cNvSpPr txBox="1"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500" kern="12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8037797-1F4E-42A0-9C26-70DF2FF218EA}"/>
              </a:ext>
            </a:extLst>
          </p:cNvPr>
          <p:cNvSpPr txBox="1"/>
          <p:nvPr/>
        </p:nvSpPr>
        <p:spPr>
          <a:xfrm>
            <a:off x="439841" y="3917127"/>
            <a:ext cx="1068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Popup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C5577C4-3764-4ADF-AF24-FA38089D20E0}"/>
              </a:ext>
            </a:extLst>
          </p:cNvPr>
          <p:cNvGrpSpPr/>
          <p:nvPr/>
        </p:nvGrpSpPr>
        <p:grpSpPr>
          <a:xfrm>
            <a:off x="113182" y="4535312"/>
            <a:ext cx="1395121" cy="502333"/>
            <a:chOff x="2282" y="1360683"/>
            <a:chExt cx="1212453" cy="31293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8683E1-6BA5-4317-A29F-2E89F8DCCF9A}"/>
                </a:ext>
              </a:extLst>
            </p:cNvPr>
            <p:cNvSpPr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81DEF4E-FAF4-452C-AC11-063ABCBAF6D7}"/>
                </a:ext>
              </a:extLst>
            </p:cNvPr>
            <p:cNvSpPr txBox="1"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500" kern="1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1F3F07-0F7E-4290-B7B8-35634AD745C7}"/>
              </a:ext>
            </a:extLst>
          </p:cNvPr>
          <p:cNvGrpSpPr/>
          <p:nvPr/>
        </p:nvGrpSpPr>
        <p:grpSpPr>
          <a:xfrm>
            <a:off x="1648367" y="4535312"/>
            <a:ext cx="1637168" cy="502333"/>
            <a:chOff x="2282" y="1360683"/>
            <a:chExt cx="1212453" cy="31293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71BB06A-FC59-4123-A3E2-90C970B37657}"/>
                </a:ext>
              </a:extLst>
            </p:cNvPr>
            <p:cNvSpPr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38B5F9-6DB4-4B7C-81F4-F48C42D50601}"/>
                </a:ext>
              </a:extLst>
            </p:cNvPr>
            <p:cNvSpPr txBox="1"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500" kern="1200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2CCE216-01EA-4A36-9113-4C352F93913A}"/>
              </a:ext>
            </a:extLst>
          </p:cNvPr>
          <p:cNvSpPr txBox="1"/>
          <p:nvPr/>
        </p:nvSpPr>
        <p:spPr>
          <a:xfrm>
            <a:off x="544902" y="4601813"/>
            <a:ext cx="1068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Poll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748448-EC1C-492B-A895-C43AE845A2D6}"/>
              </a:ext>
            </a:extLst>
          </p:cNvPr>
          <p:cNvSpPr txBox="1"/>
          <p:nvPr/>
        </p:nvSpPr>
        <p:spPr>
          <a:xfrm>
            <a:off x="1713915" y="3917127"/>
            <a:ext cx="1506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lvl="0"/>
          </a:lstStyle>
          <a:p>
            <a:r>
              <a:rPr lang="en-US" dirty="0"/>
              <a:t>Popup Maker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46FA1D-702E-47F6-AC50-74F510BB6F5F}"/>
              </a:ext>
            </a:extLst>
          </p:cNvPr>
          <p:cNvSpPr txBox="1"/>
          <p:nvPr/>
        </p:nvSpPr>
        <p:spPr>
          <a:xfrm>
            <a:off x="1857349" y="4601812"/>
            <a:ext cx="1219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lvl="0"/>
          </a:lstStyle>
          <a:p>
            <a:r>
              <a:rPr lang="en-US" dirty="0"/>
              <a:t>Poll Maker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C51F38-C2F8-4D30-BBC5-0F76F2BFFBCE}"/>
              </a:ext>
            </a:extLst>
          </p:cNvPr>
          <p:cNvSpPr txBox="1"/>
          <p:nvPr/>
        </p:nvSpPr>
        <p:spPr>
          <a:xfrm>
            <a:off x="3836894" y="1123136"/>
            <a:ext cx="1129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34A"/>
                </a:solidFill>
                <a:effectLst/>
                <a:latin typeface="-apple-system"/>
              </a:rPr>
              <a:t>100,000+</a:t>
            </a:r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2E84EB7-29B1-47F9-8C1F-2D070F0FC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856" y="1154302"/>
            <a:ext cx="1613304" cy="34832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5AB6CA7-15D4-408C-AF49-CB59B586ABB9}"/>
              </a:ext>
            </a:extLst>
          </p:cNvPr>
          <p:cNvSpPr txBox="1"/>
          <p:nvPr/>
        </p:nvSpPr>
        <p:spPr>
          <a:xfrm>
            <a:off x="5706848" y="1133297"/>
            <a:ext cx="1210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34A"/>
                </a:solidFill>
                <a:effectLst/>
                <a:latin typeface="-apple-system"/>
              </a:rPr>
              <a:t>5 days ago</a:t>
            </a:r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16067FC-B2B8-4480-AA04-5F16AB2BA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653" y="1083250"/>
            <a:ext cx="369332" cy="36933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C3CA33F-3527-40A8-9420-2ED3CF8AB60C}"/>
              </a:ext>
            </a:extLst>
          </p:cNvPr>
          <p:cNvSpPr txBox="1"/>
          <p:nvPr/>
        </p:nvSpPr>
        <p:spPr>
          <a:xfrm>
            <a:off x="5670287" y="1853726"/>
            <a:ext cx="1389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34A"/>
                </a:solidFill>
                <a:effectLst/>
                <a:latin typeface="-apple-system"/>
              </a:rPr>
              <a:t>2 weeks ago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567D0F-0AB6-491C-87FA-037FBCF0750F}"/>
              </a:ext>
            </a:extLst>
          </p:cNvPr>
          <p:cNvSpPr txBox="1"/>
          <p:nvPr/>
        </p:nvSpPr>
        <p:spPr>
          <a:xfrm>
            <a:off x="3836894" y="1832238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34A"/>
                </a:solidFill>
                <a:effectLst/>
                <a:latin typeface="-apple-system"/>
              </a:rPr>
              <a:t>300,000+</a:t>
            </a:r>
            <a:endParaRPr lang="en-US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FABB403C-1ADD-4A8F-A83A-7BFBB2FA3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410" y="1832239"/>
            <a:ext cx="1676195" cy="36933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9C42597E-0E33-4672-9128-C27090A33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653" y="1760357"/>
            <a:ext cx="369332" cy="36933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FADE80C-35F7-4A60-BEDF-2208E8EBEADC}"/>
              </a:ext>
            </a:extLst>
          </p:cNvPr>
          <p:cNvSpPr txBox="1"/>
          <p:nvPr/>
        </p:nvSpPr>
        <p:spPr>
          <a:xfrm>
            <a:off x="3836894" y="2546865"/>
            <a:ext cx="106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34A"/>
                </a:solidFill>
                <a:effectLst/>
                <a:latin typeface="-apple-system"/>
              </a:rPr>
              <a:t>400,000+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76D310-3B69-49AE-9F82-2DF817998507}"/>
              </a:ext>
            </a:extLst>
          </p:cNvPr>
          <p:cNvSpPr txBox="1"/>
          <p:nvPr/>
        </p:nvSpPr>
        <p:spPr>
          <a:xfrm>
            <a:off x="5692589" y="2537011"/>
            <a:ext cx="1497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34A"/>
                </a:solidFill>
                <a:effectLst/>
                <a:latin typeface="-apple-system"/>
              </a:rPr>
              <a:t>2 months ago</a:t>
            </a:r>
            <a:endParaRPr lang="en-US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52483EC5-3A45-44B5-AACE-CC4A97B72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653" y="2437464"/>
            <a:ext cx="369332" cy="36933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FFEC541-1BA9-46B1-889F-6E5CC01A7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855" y="2531179"/>
            <a:ext cx="1644749" cy="347747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EDCFDB4C-6C74-4AB4-B16D-A2139C752279}"/>
              </a:ext>
            </a:extLst>
          </p:cNvPr>
          <p:cNvSpPr txBox="1"/>
          <p:nvPr/>
        </p:nvSpPr>
        <p:spPr>
          <a:xfrm>
            <a:off x="5692589" y="3220296"/>
            <a:ext cx="1497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solidFill>
                  <a:srgbClr val="3C434A"/>
                </a:solidFill>
                <a:effectLst/>
                <a:latin typeface="-apple-system"/>
              </a:defRPr>
            </a:lvl1pPr>
          </a:lstStyle>
          <a:p>
            <a:r>
              <a:rPr lang="en-US" dirty="0"/>
              <a:t>2 months ago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783B51D-2FF0-48C5-9750-B074A4464449}"/>
              </a:ext>
            </a:extLst>
          </p:cNvPr>
          <p:cNvSpPr txBox="1"/>
          <p:nvPr/>
        </p:nvSpPr>
        <p:spPr>
          <a:xfrm>
            <a:off x="3931023" y="3190772"/>
            <a:ext cx="941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solidFill>
                  <a:srgbClr val="3C434A"/>
                </a:solidFill>
                <a:effectLst/>
                <a:latin typeface="-apple-system"/>
              </a:defRPr>
            </a:lvl1pPr>
          </a:lstStyle>
          <a:p>
            <a:r>
              <a:rPr lang="en-US" dirty="0"/>
              <a:t>50,000+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DE509CF-DA92-4B76-9769-B57DA70C9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653" y="3230104"/>
            <a:ext cx="369332" cy="36933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2EEE3683-E249-41E1-BAB0-21FD4B6D89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855" y="3267163"/>
            <a:ext cx="1624710" cy="35361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FED3576-8C8B-430C-8180-6B7B0C67D06F}"/>
              </a:ext>
            </a:extLst>
          </p:cNvPr>
          <p:cNvSpPr txBox="1"/>
          <p:nvPr/>
        </p:nvSpPr>
        <p:spPr>
          <a:xfrm>
            <a:off x="5703075" y="3935438"/>
            <a:ext cx="121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34A"/>
                </a:solidFill>
                <a:effectLst/>
                <a:latin typeface="-apple-system"/>
              </a:rPr>
              <a:t>2 days ago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488599-CAC1-4B23-9CB5-B4D3C634E2D8}"/>
              </a:ext>
            </a:extLst>
          </p:cNvPr>
          <p:cNvSpPr txBox="1"/>
          <p:nvPr/>
        </p:nvSpPr>
        <p:spPr>
          <a:xfrm>
            <a:off x="3836894" y="3917127"/>
            <a:ext cx="106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34A"/>
                </a:solidFill>
                <a:effectLst/>
                <a:latin typeface="-apple-system"/>
              </a:rPr>
              <a:t>700,000+</a:t>
            </a:r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002447B-E8D9-4B03-BB6F-413147191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653" y="3903581"/>
            <a:ext cx="369332" cy="369332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7B814774-F971-4B34-864D-BCBD9A76D6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855" y="3953749"/>
            <a:ext cx="1719002" cy="33271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498314C0-3716-4C80-B1FC-7E6607DD7F61}"/>
              </a:ext>
            </a:extLst>
          </p:cNvPr>
          <p:cNvSpPr txBox="1"/>
          <p:nvPr/>
        </p:nvSpPr>
        <p:spPr>
          <a:xfrm>
            <a:off x="3915488" y="4601812"/>
            <a:ext cx="860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34A"/>
                </a:solidFill>
                <a:effectLst/>
                <a:latin typeface="-apple-system"/>
              </a:rPr>
              <a:t>3,000+</a:t>
            </a: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41B2D9E-338A-458E-8C79-AF1F37296FD0}"/>
              </a:ext>
            </a:extLst>
          </p:cNvPr>
          <p:cNvSpPr txBox="1"/>
          <p:nvPr/>
        </p:nvSpPr>
        <p:spPr>
          <a:xfrm>
            <a:off x="5753172" y="4595765"/>
            <a:ext cx="121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34A"/>
                </a:solidFill>
                <a:effectLst/>
                <a:latin typeface="-apple-system"/>
              </a:rPr>
              <a:t>2 days ago</a:t>
            </a:r>
            <a:endParaRPr lang="en-US" dirty="0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37235331-9F6C-45B7-B2E9-A1B739ABB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1" y="4529690"/>
            <a:ext cx="369332" cy="36933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446272C2-39B5-4A84-8582-23384E147B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855" y="4631105"/>
            <a:ext cx="1593836" cy="347746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B45A843A-6B5E-4917-9B7A-7A8FC56AF92F}"/>
              </a:ext>
            </a:extLst>
          </p:cNvPr>
          <p:cNvGrpSpPr/>
          <p:nvPr/>
        </p:nvGrpSpPr>
        <p:grpSpPr>
          <a:xfrm>
            <a:off x="113182" y="5136637"/>
            <a:ext cx="1475808" cy="502333"/>
            <a:chOff x="2282" y="1360683"/>
            <a:chExt cx="1282574" cy="31293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73982AA-F401-4510-A5B2-A8F69C1FB749}"/>
                </a:ext>
              </a:extLst>
            </p:cNvPr>
            <p:cNvSpPr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16C2FA0-1938-46F1-B2D3-13D0DD528E7D}"/>
                </a:ext>
              </a:extLst>
            </p:cNvPr>
            <p:cNvSpPr txBox="1"/>
            <p:nvPr/>
          </p:nvSpPr>
          <p:spPr>
            <a:xfrm>
              <a:off x="72403" y="1879977"/>
              <a:ext cx="1212453" cy="21155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kern="1200" dirty="0"/>
                <a:t>Post Layout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5970656-33BE-4A4C-895B-71CCDDAACFFD}"/>
              </a:ext>
            </a:extLst>
          </p:cNvPr>
          <p:cNvGrpSpPr/>
          <p:nvPr/>
        </p:nvGrpSpPr>
        <p:grpSpPr>
          <a:xfrm>
            <a:off x="1638611" y="5136636"/>
            <a:ext cx="1941974" cy="502333"/>
            <a:chOff x="2282" y="1360683"/>
            <a:chExt cx="1438184" cy="31293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5353692-9ED3-4790-BAC1-87AB90FFF625}"/>
                </a:ext>
              </a:extLst>
            </p:cNvPr>
            <p:cNvSpPr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BD61B7A-4039-4656-AE23-A423EFB1F508}"/>
                </a:ext>
              </a:extLst>
            </p:cNvPr>
            <p:cNvSpPr txBox="1"/>
            <p:nvPr/>
          </p:nvSpPr>
          <p:spPr>
            <a:xfrm>
              <a:off x="228013" y="1879983"/>
              <a:ext cx="1212453" cy="22291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kern="1200" dirty="0"/>
                <a:t>Post grid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606EAE22-9F61-4915-AB77-E8732174D22D}"/>
              </a:ext>
            </a:extLst>
          </p:cNvPr>
          <p:cNvSpPr txBox="1"/>
          <p:nvPr/>
        </p:nvSpPr>
        <p:spPr>
          <a:xfrm>
            <a:off x="3890288" y="5203136"/>
            <a:ext cx="1013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34A"/>
                </a:solidFill>
                <a:effectLst/>
                <a:latin typeface="-apple-system"/>
              </a:rPr>
              <a:t>30,000+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E598D60-E9B7-4678-9909-5CCD3155A0E9}"/>
              </a:ext>
            </a:extLst>
          </p:cNvPr>
          <p:cNvSpPr txBox="1"/>
          <p:nvPr/>
        </p:nvSpPr>
        <p:spPr>
          <a:xfrm>
            <a:off x="5753172" y="5203136"/>
            <a:ext cx="1395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C434A"/>
                </a:solidFill>
                <a:latin typeface="-apple-system"/>
              </a:rPr>
              <a:t>1</a:t>
            </a:r>
            <a:r>
              <a:rPr lang="en-US" b="0" i="0" dirty="0">
                <a:solidFill>
                  <a:srgbClr val="3C434A"/>
                </a:solidFill>
                <a:effectLst/>
                <a:latin typeface="-apple-system"/>
              </a:rPr>
              <a:t> month ago</a:t>
            </a:r>
            <a:endParaRPr lang="en-US" dirty="0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16C80210-A99D-4F54-8763-86DCD3106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653" y="5206138"/>
            <a:ext cx="369332" cy="3693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DCBB1D-838D-41FE-A1D7-8B1B051478E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6368" t="64983" r="30559" b="30165"/>
          <a:stretch/>
        </p:blipFill>
        <p:spPr>
          <a:xfrm>
            <a:off x="7616135" y="5174557"/>
            <a:ext cx="1685025" cy="435265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9BBBE5BD-D5EE-4209-96E3-0AC5DEC215C5}"/>
              </a:ext>
            </a:extLst>
          </p:cNvPr>
          <p:cNvGrpSpPr/>
          <p:nvPr/>
        </p:nvGrpSpPr>
        <p:grpSpPr>
          <a:xfrm>
            <a:off x="105356" y="5754211"/>
            <a:ext cx="1720252" cy="502333"/>
            <a:chOff x="2282" y="1360683"/>
            <a:chExt cx="1495012" cy="31293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9A0FE8F-A308-45D9-8EE3-D4E67A31B13D}"/>
                </a:ext>
              </a:extLst>
            </p:cNvPr>
            <p:cNvSpPr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C66A5BA-39D8-463F-9F05-F3DA7A25014E}"/>
                </a:ext>
              </a:extLst>
            </p:cNvPr>
            <p:cNvSpPr txBox="1"/>
            <p:nvPr/>
          </p:nvSpPr>
          <p:spPr>
            <a:xfrm>
              <a:off x="284841" y="1828290"/>
              <a:ext cx="1212453" cy="21155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kern="1200" dirty="0"/>
                <a:t>Builder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3863D4C-D83F-4D5F-AA97-54C71BB143E6}"/>
              </a:ext>
            </a:extLst>
          </p:cNvPr>
          <p:cNvGrpSpPr/>
          <p:nvPr/>
        </p:nvGrpSpPr>
        <p:grpSpPr>
          <a:xfrm>
            <a:off x="1630785" y="5754210"/>
            <a:ext cx="1897146" cy="502333"/>
            <a:chOff x="2282" y="1360683"/>
            <a:chExt cx="1404986" cy="31293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8C52442-AFB6-4F4A-96C9-893DE0547CF2}"/>
                </a:ext>
              </a:extLst>
            </p:cNvPr>
            <p:cNvSpPr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111344-1E8F-487B-B4A5-4F060E6889EC}"/>
                </a:ext>
              </a:extLst>
            </p:cNvPr>
            <p:cNvSpPr txBox="1"/>
            <p:nvPr/>
          </p:nvSpPr>
          <p:spPr>
            <a:xfrm>
              <a:off x="194815" y="1879983"/>
              <a:ext cx="1212453" cy="22291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kern="1200" dirty="0" err="1"/>
                <a:t>Elementor</a:t>
              </a:r>
              <a:endParaRPr lang="en-US" kern="1200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D6279AA-BE40-4846-8381-CD6AE1B40E24}"/>
              </a:ext>
            </a:extLst>
          </p:cNvPr>
          <p:cNvGrpSpPr/>
          <p:nvPr/>
        </p:nvGrpSpPr>
        <p:grpSpPr>
          <a:xfrm>
            <a:off x="105356" y="6355667"/>
            <a:ext cx="1720252" cy="502333"/>
            <a:chOff x="2282" y="1360683"/>
            <a:chExt cx="1495012" cy="31293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162C57F-0094-4A59-B246-12ED5E929D00}"/>
                </a:ext>
              </a:extLst>
            </p:cNvPr>
            <p:cNvSpPr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6606D4A-5784-4F46-A7E1-DE95DE7D5E2E}"/>
                </a:ext>
              </a:extLst>
            </p:cNvPr>
            <p:cNvSpPr txBox="1"/>
            <p:nvPr/>
          </p:nvSpPr>
          <p:spPr>
            <a:xfrm>
              <a:off x="284841" y="1877012"/>
              <a:ext cx="1212453" cy="21155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0" lvl="1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kern="1200" dirty="0"/>
                <a:t>Builder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CD511FC-831F-4D76-ADE8-ADDBEBF6AC26}"/>
              </a:ext>
            </a:extLst>
          </p:cNvPr>
          <p:cNvGrpSpPr/>
          <p:nvPr/>
        </p:nvGrpSpPr>
        <p:grpSpPr>
          <a:xfrm>
            <a:off x="1630785" y="6355666"/>
            <a:ext cx="1677829" cy="502333"/>
            <a:chOff x="2282" y="1360683"/>
            <a:chExt cx="1242564" cy="312930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C797D9D-F47F-4BAD-80ED-1809D0808EA5}"/>
                </a:ext>
              </a:extLst>
            </p:cNvPr>
            <p:cNvSpPr/>
            <p:nvPr/>
          </p:nvSpPr>
          <p:spPr>
            <a:xfrm>
              <a:off x="2282" y="1360683"/>
              <a:ext cx="1212453" cy="31293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F0279C3-7441-46BC-B9BE-68C9945F9B14}"/>
                </a:ext>
              </a:extLst>
            </p:cNvPr>
            <p:cNvSpPr txBox="1"/>
            <p:nvPr/>
          </p:nvSpPr>
          <p:spPr>
            <a:xfrm>
              <a:off x="32393" y="1596913"/>
              <a:ext cx="1212453" cy="22291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>
              <a:defPPr>
                <a:defRPr lang="en-US"/>
              </a:defPPr>
              <a:lvl2pPr marL="0" lvl="1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lvl2pPr>
            </a:lstStyle>
            <a:p>
              <a:pPr lvl="1" algn="ctr"/>
              <a:r>
                <a:rPr lang="en-US" sz="1400" dirty="0"/>
                <a:t>premium addons </a:t>
              </a:r>
              <a:r>
                <a:rPr lang="en-US" sz="1400" dirty="0" err="1"/>
                <a:t>elementor</a:t>
              </a:r>
              <a:endParaRPr lang="en-US" sz="1400" dirty="0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3ED98A3-6A46-4F68-8E1C-0E585B23F351}"/>
              </a:ext>
            </a:extLst>
          </p:cNvPr>
          <p:cNvSpPr txBox="1"/>
          <p:nvPr/>
        </p:nvSpPr>
        <p:spPr>
          <a:xfrm>
            <a:off x="3787907" y="5848745"/>
            <a:ext cx="1129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34A"/>
                </a:solidFill>
                <a:effectLst/>
                <a:latin typeface="-apple-system"/>
              </a:rPr>
              <a:t>5+ Million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9F7A3B-7D33-4511-9E84-99840BA0C0F9}"/>
              </a:ext>
            </a:extLst>
          </p:cNvPr>
          <p:cNvSpPr txBox="1"/>
          <p:nvPr/>
        </p:nvSpPr>
        <p:spPr>
          <a:xfrm>
            <a:off x="5760720" y="5895320"/>
            <a:ext cx="1234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34A"/>
                </a:solidFill>
                <a:effectLst/>
                <a:latin typeface="-apple-system"/>
              </a:rPr>
              <a:t>3 days ago</a:t>
            </a:r>
            <a:endParaRPr lang="en-US" dirty="0"/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524A1BB5-175C-4645-8E97-654D4D13C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428" y="5848745"/>
            <a:ext cx="369332" cy="369332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F6E7F0D2-7C15-4BED-9109-1F815D90BE61}"/>
              </a:ext>
            </a:extLst>
          </p:cNvPr>
          <p:cNvSpPr txBox="1"/>
          <p:nvPr/>
        </p:nvSpPr>
        <p:spPr>
          <a:xfrm>
            <a:off x="3836894" y="6463693"/>
            <a:ext cx="106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34A"/>
                </a:solidFill>
                <a:effectLst/>
                <a:latin typeface="-apple-system"/>
              </a:rPr>
              <a:t>500,000+</a:t>
            </a:r>
            <a:endParaRPr lang="en-US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A022B9A9-5BC3-4609-9147-AF099491D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653" y="6494187"/>
            <a:ext cx="369332" cy="369332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A5FC9CBD-712D-4C1C-941C-BC350FA76097}"/>
              </a:ext>
            </a:extLst>
          </p:cNvPr>
          <p:cNvSpPr txBox="1"/>
          <p:nvPr/>
        </p:nvSpPr>
        <p:spPr>
          <a:xfrm>
            <a:off x="5760720" y="6494156"/>
            <a:ext cx="1387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34A"/>
                </a:solidFill>
                <a:effectLst/>
                <a:latin typeface="-apple-system"/>
              </a:rPr>
              <a:t>4 hours ago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89438B6-94F8-4334-9B76-79CE7160C1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135" y="5913023"/>
            <a:ext cx="1835720" cy="36714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A37F0F6-902A-4BE9-8B8D-537B1E10A8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537" y="6496489"/>
            <a:ext cx="1714864" cy="3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2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8C92C-5DEB-4FF2-A5D3-DAA83EAD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b="0" i="0" dirty="0">
                <a:solidFill>
                  <a:srgbClr val="1D2125"/>
                </a:solidFill>
                <a:effectLst/>
              </a:rPr>
              <a:t>Constraints</a:t>
            </a:r>
            <a:endParaRPr lang="en-US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811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8C92C-5DEB-4FF2-A5D3-DAA83EAD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b="0" i="0" dirty="0">
                <a:solidFill>
                  <a:srgbClr val="1D2125"/>
                </a:solidFill>
                <a:effectLst/>
              </a:rPr>
              <a:t>Search plugins </a:t>
            </a:r>
            <a:endParaRPr lang="en-US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F1129-7CE6-4FD3-9B16-31DC7DEF6213}"/>
              </a:ext>
            </a:extLst>
          </p:cNvPr>
          <p:cNvSpPr txBox="1"/>
          <p:nvPr/>
        </p:nvSpPr>
        <p:spPr>
          <a:xfrm>
            <a:off x="841248" y="3548872"/>
            <a:ext cx="6096000" cy="266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1" indent="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kern="1200" dirty="0"/>
              <a:t>Search &amp; Filter</a:t>
            </a:r>
          </a:p>
          <a:p>
            <a:pPr marL="114300" lvl="1" indent="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kern="1200" dirty="0"/>
              <a:t>Formidable forms</a:t>
            </a:r>
          </a:p>
          <a:p>
            <a:pPr marL="114300" lvl="1" indent="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kern="1200" dirty="0" err="1"/>
              <a:t>Ajaxt</a:t>
            </a:r>
            <a:r>
              <a:rPr lang="en-US" sz="1800" b="1" kern="1200" dirty="0"/>
              <a:t> search lite</a:t>
            </a:r>
          </a:p>
          <a:p>
            <a:pPr marL="114300" lvl="1" indent="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kern="1200" dirty="0"/>
              <a:t>Jet Smart Filters</a:t>
            </a:r>
          </a:p>
          <a:p>
            <a:pPr marL="114300" lvl="1" indent="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kern="1200" dirty="0"/>
              <a:t>Search everything</a:t>
            </a:r>
          </a:p>
          <a:p>
            <a:pPr marL="114300" lvl="1" indent="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i="0" kern="1200" dirty="0"/>
              <a:t>Advanced Custom Fields</a:t>
            </a:r>
          </a:p>
          <a:p>
            <a:pPr marL="114300" lvl="1" indent="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i="0" u="none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  <a:t>ACF: Better Search</a:t>
            </a:r>
          </a:p>
          <a:p>
            <a:pPr marL="114300" lvl="1" indent="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800" b="1" dirty="0" err="1"/>
              <a:t>Elementor</a:t>
            </a:r>
            <a:endParaRPr lang="en-US" sz="1800" b="1" dirty="0"/>
          </a:p>
          <a:p>
            <a:pPr marL="114300" lvl="1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Tx/>
              <a:buChar char="•"/>
            </a:pPr>
            <a:r>
              <a:rPr lang="en-US" sz="18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WooCommerce</a:t>
            </a:r>
          </a:p>
        </p:txBody>
      </p:sp>
    </p:spTree>
    <p:extLst>
      <p:ext uri="{BB962C8B-B14F-4D97-AF65-F5344CB8AC3E}">
        <p14:creationId xmlns:p14="http://schemas.microsoft.com/office/powerpoint/2010/main" val="8463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C8DB46-1806-49DA-BB13-DE03E312E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2" y="299601"/>
            <a:ext cx="10136015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1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1E23C7-6663-4610-9437-E450B1D4A94D}"/>
              </a:ext>
            </a:extLst>
          </p:cNvPr>
          <p:cNvSpPr txBox="1"/>
          <p:nvPr/>
        </p:nvSpPr>
        <p:spPr>
          <a:xfrm>
            <a:off x="947268" y="1367346"/>
            <a:ext cx="4386731" cy="41233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114300" lvl="1" indent="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800" b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F5603-95CC-4B91-A8DD-75B37D6B3D82}"/>
              </a:ext>
            </a:extLst>
          </p:cNvPr>
          <p:cNvSpPr txBox="1"/>
          <p:nvPr/>
        </p:nvSpPr>
        <p:spPr>
          <a:xfrm>
            <a:off x="2942027" y="2721113"/>
            <a:ext cx="6307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52842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</TotalTime>
  <Words>178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Strings team</vt:lpstr>
      <vt:lpstr>Project Definition</vt:lpstr>
      <vt:lpstr>Opportunities</vt:lpstr>
      <vt:lpstr>WordPress configuration(MVP1)</vt:lpstr>
      <vt:lpstr>PowerPoint Presentation</vt:lpstr>
      <vt:lpstr>Constraints</vt:lpstr>
      <vt:lpstr>Search plugins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Gandhi, Pavan Jitesh</dc:creator>
  <cp:lastModifiedBy>Shahrbanoo</cp:lastModifiedBy>
  <cp:revision>27</cp:revision>
  <dcterms:created xsi:type="dcterms:W3CDTF">2022-02-10T06:21:22Z</dcterms:created>
  <dcterms:modified xsi:type="dcterms:W3CDTF">2022-04-07T16:12:38Z</dcterms:modified>
</cp:coreProperties>
</file>