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17AC-36A6-409C-8F5E-093C4EA3FC15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915B-AFD9-4BEF-8BF5-06338B4DE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12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17AC-36A6-409C-8F5E-093C4EA3FC15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915B-AFD9-4BEF-8BF5-06338B4DE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4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17AC-36A6-409C-8F5E-093C4EA3FC15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915B-AFD9-4BEF-8BF5-06338B4DE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30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17AC-36A6-409C-8F5E-093C4EA3FC15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915B-AFD9-4BEF-8BF5-06338B4DE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95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17AC-36A6-409C-8F5E-093C4EA3FC15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915B-AFD9-4BEF-8BF5-06338B4DE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88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17AC-36A6-409C-8F5E-093C4EA3FC15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915B-AFD9-4BEF-8BF5-06338B4DE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9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17AC-36A6-409C-8F5E-093C4EA3FC15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915B-AFD9-4BEF-8BF5-06338B4DE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8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17AC-36A6-409C-8F5E-093C4EA3FC15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915B-AFD9-4BEF-8BF5-06338B4DE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06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17AC-36A6-409C-8F5E-093C4EA3FC15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915B-AFD9-4BEF-8BF5-06338B4DE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9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17AC-36A6-409C-8F5E-093C4EA3FC15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915B-AFD9-4BEF-8BF5-06338B4DE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61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17AC-36A6-409C-8F5E-093C4EA3FC15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915B-AFD9-4BEF-8BF5-06338B4DE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95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817AC-36A6-409C-8F5E-093C4EA3FC15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7915B-AFD9-4BEF-8BF5-06338B4DE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5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6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29089F-0FBC-49BA-9401-63D86AB18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r>
              <a:rPr lang="en-CA" sz="6600" dirty="0"/>
              <a:t>Strings</a:t>
            </a:r>
            <a:endParaRPr lang="en-US" sz="6600" dirty="0"/>
          </a:p>
        </p:txBody>
      </p:sp>
      <p:sp>
        <p:nvSpPr>
          <p:cNvPr id="15" name="Rectangle: Rounded Corners 10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6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09A1D1-75C8-43B3-8DD6-DFA87B4AB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CA" sz="6000" dirty="0"/>
              <a:t>Project Definition</a:t>
            </a:r>
            <a:endParaRPr lang="en-US" sz="6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1ED0E-BDAD-4275-B923-0D9721031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200" dirty="0"/>
              <a:t>Information on the project organizers</a:t>
            </a:r>
          </a:p>
          <a:p>
            <a:pPr marL="342900" indent="-342900">
              <a:buAutoNum type="arabicPeriod"/>
            </a:pPr>
            <a:r>
              <a:rPr lang="en-US" sz="2200" dirty="0"/>
              <a:t>Provide the platform for interactions</a:t>
            </a:r>
          </a:p>
          <a:p>
            <a:pPr marL="342900" indent="-342900">
              <a:buAutoNum type="arabicPeriod"/>
            </a:pPr>
            <a:r>
              <a:rPr lang="en-US" sz="2200" dirty="0"/>
              <a:t>Restructure of local sustainability programs</a:t>
            </a:r>
          </a:p>
          <a:p>
            <a:pPr marL="342900" indent="-342900">
              <a:buAutoNum type="arabicPeriod"/>
            </a:pPr>
            <a:r>
              <a:rPr lang="en-US" sz="2200" dirty="0"/>
              <a:t>Provide structured information of the projects</a:t>
            </a:r>
          </a:p>
          <a:p>
            <a:pPr marL="342900" indent="-342900">
              <a:buAutoNum type="arabicPeriod"/>
            </a:pPr>
            <a:r>
              <a:rPr lang="en-US" sz="2200" dirty="0"/>
              <a:t>Social media connect</a:t>
            </a:r>
          </a:p>
          <a:p>
            <a:pPr marL="342900" indent="-342900">
              <a:buAutoNum type="arabicPeriod"/>
            </a:pPr>
            <a:endParaRPr lang="en-US" sz="2200" dirty="0"/>
          </a:p>
          <a:p>
            <a:pPr marL="342900" indent="-342900">
              <a:buAutoNum type="arabicPeriod"/>
            </a:pPr>
            <a:endParaRPr lang="en-US" sz="2200" dirty="0"/>
          </a:p>
          <a:p>
            <a:pPr marL="457200" indent="-457200">
              <a:buAutoNum type="arabicPeriod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34117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8C92C-5DEB-4FF2-A5D3-DAA83EAD3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CA" sz="6000"/>
              <a:t>Goals</a:t>
            </a:r>
            <a:endParaRPr lang="en-US" sz="6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E76DE-B20F-4D40-8D07-AC391A4DA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CA" sz="2200" dirty="0"/>
              <a:t>To make eye-catchy website</a:t>
            </a:r>
          </a:p>
          <a:p>
            <a:pPr marL="457200" indent="-457200">
              <a:buAutoNum type="arabicPeriod"/>
            </a:pPr>
            <a:r>
              <a:rPr lang="en-US" sz="2200" dirty="0"/>
              <a:t>Increase engagement</a:t>
            </a:r>
          </a:p>
          <a:p>
            <a:pPr marL="457200" indent="-457200">
              <a:buAutoNum type="arabicPeriod"/>
            </a:pPr>
            <a:r>
              <a:rPr lang="en-US" sz="2200" dirty="0"/>
              <a:t>Ease of use</a:t>
            </a:r>
          </a:p>
          <a:p>
            <a:pPr marL="457200" indent="-457200">
              <a:buAutoNum type="arabicPeriod"/>
            </a:pPr>
            <a:r>
              <a:rPr lang="en-US" sz="2200" dirty="0"/>
              <a:t>Know RCE </a:t>
            </a:r>
            <a:r>
              <a:rPr lang="en-US" sz="2000" b="0" i="0" dirty="0">
                <a:effectLst/>
              </a:rPr>
              <a:t>Saskatchewan</a:t>
            </a:r>
            <a:r>
              <a:rPr lang="en-US" sz="2200" dirty="0"/>
              <a:t> better</a:t>
            </a:r>
          </a:p>
          <a:p>
            <a:pPr marL="457200" indent="-457200">
              <a:buAutoNum type="arabicPeriod"/>
            </a:pPr>
            <a:r>
              <a:rPr lang="en-US" sz="2200" dirty="0"/>
              <a:t>Think globally act locally</a:t>
            </a:r>
          </a:p>
        </p:txBody>
      </p:sp>
    </p:spTree>
    <p:extLst>
      <p:ext uri="{BB962C8B-B14F-4D97-AF65-F5344CB8AC3E}">
        <p14:creationId xmlns:p14="http://schemas.microsoft.com/office/powerpoint/2010/main" val="730324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E177C-0266-40B8-9A7E-45A2E9489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CA" sz="6000"/>
              <a:t>How will we make the website better ?</a:t>
            </a:r>
            <a:endParaRPr lang="en-US" sz="6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E4978-84B6-4C0A-9F9B-860AB77DC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/>
              <a:t>Responsive website</a:t>
            </a:r>
          </a:p>
          <a:p>
            <a:pPr marL="457200" indent="-457200">
              <a:buAutoNum type="arabicPeriod"/>
            </a:pPr>
            <a:r>
              <a:rPr lang="en-US" sz="2200" dirty="0"/>
              <a:t>Suggestion box</a:t>
            </a:r>
          </a:p>
          <a:p>
            <a:pPr marL="457200" indent="-457200">
              <a:buAutoNum type="arabicPeriod"/>
            </a:pPr>
            <a:r>
              <a:rPr lang="en-US" sz="2200" dirty="0"/>
              <a:t>Pop up</a:t>
            </a:r>
          </a:p>
          <a:p>
            <a:pPr marL="457200" indent="-457200">
              <a:buAutoNum type="arabicPeriod"/>
            </a:pPr>
            <a:r>
              <a:rPr lang="en-US" sz="2200" dirty="0"/>
              <a:t>Map</a:t>
            </a:r>
          </a:p>
          <a:p>
            <a:pPr marL="457200" indent="-457200">
              <a:buAutoNum type="arabicPeriod"/>
            </a:pPr>
            <a:r>
              <a:rPr lang="en-US" sz="2200" dirty="0"/>
              <a:t>Opinion poll</a:t>
            </a:r>
          </a:p>
        </p:txBody>
      </p:sp>
    </p:spTree>
    <p:extLst>
      <p:ext uri="{BB962C8B-B14F-4D97-AF65-F5344CB8AC3E}">
        <p14:creationId xmlns:p14="http://schemas.microsoft.com/office/powerpoint/2010/main" val="2134519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D6767-C414-4CD7-9C6E-6C6BFF4A0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Page design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6" descr="Letter&#10;&#10;Description automatically generated with low confidence">
            <a:extLst>
              <a:ext uri="{FF2B5EF4-FFF2-40B4-BE49-F238E27FC236}">
                <a16:creationId xmlns:a16="http://schemas.microsoft.com/office/drawing/2014/main" id="{E9E9B902-551E-48BF-87E6-EC994C39FD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868" y="771988"/>
            <a:ext cx="6284103" cy="5435772"/>
          </a:xfrm>
        </p:spPr>
      </p:pic>
    </p:spTree>
    <p:extLst>
      <p:ext uri="{BB962C8B-B14F-4D97-AF65-F5344CB8AC3E}">
        <p14:creationId xmlns:p14="http://schemas.microsoft.com/office/powerpoint/2010/main" val="3499572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D6767-C414-4CD7-9C6E-6C6BFF4A0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Page design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44417E-A4B9-49D5-AE0D-8AFA3EB9E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684" t="17819" r="16640" b="17271"/>
          <a:stretch/>
        </p:blipFill>
        <p:spPr>
          <a:xfrm>
            <a:off x="5414356" y="899323"/>
            <a:ext cx="6408836" cy="490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111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95A0D1-80D3-4067-A41A-FCB003FE1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Page design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4C8022-AEA9-4F15-A437-F39C32969A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744" t="19546" r="15013" b="16891"/>
          <a:stretch/>
        </p:blipFill>
        <p:spPr>
          <a:xfrm>
            <a:off x="5437028" y="1534160"/>
            <a:ext cx="6135212" cy="455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120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FB5801-FE06-422A-BB40-99FED6C0A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Page design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E3113BB8-0870-4CF1-AEFE-9A6A7CE29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58"/>
          <a:stretch/>
        </p:blipFill>
        <p:spPr>
          <a:xfrm>
            <a:off x="5804914" y="625684"/>
            <a:ext cx="562772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390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526</TotalTime>
  <Words>70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Strings</vt:lpstr>
      <vt:lpstr>Project Definition</vt:lpstr>
      <vt:lpstr>Goals</vt:lpstr>
      <vt:lpstr>How will we make the website better ?</vt:lpstr>
      <vt:lpstr>Page design</vt:lpstr>
      <vt:lpstr>Page design</vt:lpstr>
      <vt:lpstr>Page design</vt:lpstr>
      <vt:lpstr>Page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dc:creator>Gandhi, Pavan Jitesh</dc:creator>
  <cp:lastModifiedBy>Rudra Thakkar</cp:lastModifiedBy>
  <cp:revision>9</cp:revision>
  <dcterms:created xsi:type="dcterms:W3CDTF">2022-02-10T06:21:22Z</dcterms:created>
  <dcterms:modified xsi:type="dcterms:W3CDTF">2022-02-10T16:08:44Z</dcterms:modified>
</cp:coreProperties>
</file>