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5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1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1E76DA4-86BA-4CA5-B06E-657467272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Classification of Retailers</a:t>
            </a:r>
            <a:endParaRPr b="1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49479E-D5F9-4090-9130-451EDFC3F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File created on: 12/29/2020 </a:t>
            </a:r>
            <a:endParaRPr lang="en-US" dirty="0"/>
          </a:p>
          <a:p>
            <a:r>
              <a:rPr lang="en-US" dirty="0"/>
              <a:t>Data Analysis in Tableau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sales by Number of Brands Order">
            <a:extLst>
              <a:ext uri="{FF2B5EF4-FFF2-40B4-BE49-F238E27FC236}">
                <a16:creationId xmlns:a16="http://schemas.microsoft.com/office/drawing/2014/main" id="{19D54C49-485F-4143-9945-3399AC44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Number of Brands and Total Sales By Brands Order">
            <a:extLst>
              <a:ext uri="{FF2B5EF4-FFF2-40B4-BE49-F238E27FC236}">
                <a16:creationId xmlns:a16="http://schemas.microsoft.com/office/drawing/2014/main" id="{6C23E3F3-860A-4417-9620-CF79E1F7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umber of Brands Order Wise Other Details">
            <a:extLst>
              <a:ext uri="{FF2B5EF4-FFF2-40B4-BE49-F238E27FC236}">
                <a16:creationId xmlns:a16="http://schemas.microsoft.com/office/drawing/2014/main" id="{6E7458D8-0BE3-41D7-A8B2-C35B579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um of Sales By Distinct Brands">
            <a:extLst>
              <a:ext uri="{FF2B5EF4-FFF2-40B4-BE49-F238E27FC236}">
                <a16:creationId xmlns:a16="http://schemas.microsoft.com/office/drawing/2014/main" id="{25C6F040-0EDA-494B-B829-49866F62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m of Sales table ( Number of Brands Order Vs Distinct Brands )">
            <a:extLst>
              <a:ext uri="{FF2B5EF4-FFF2-40B4-BE49-F238E27FC236}">
                <a16:creationId xmlns:a16="http://schemas.microsoft.com/office/drawing/2014/main" id="{0A597A12-08A2-4B90-BB47-CDFDBC184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12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Classification of Retailers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Dipen</cp:lastModifiedBy>
  <cp:revision>2</cp:revision>
  <dcterms:created xsi:type="dcterms:W3CDTF">2020-12-29T12:25:10Z</dcterms:created>
  <dcterms:modified xsi:type="dcterms:W3CDTF">2020-12-29T12:31:04Z</dcterms:modified>
</cp:coreProperties>
</file>