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97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4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31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017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538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619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5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3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18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77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7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49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0EC4A7-2B7A-40C2-BA62-2FB15C67972E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17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C4E8-5045-48BD-BA0D-CC39766CB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>
                <a:effectLst/>
              </a:rPr>
              <a:t>Ed-Tech Business Intelligence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C9232-CEA8-4EF9-8DCB-137EBCA36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7840" y="4991832"/>
            <a:ext cx="2891433" cy="1235776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Presented by :</a:t>
            </a:r>
          </a:p>
          <a:p>
            <a:r>
              <a:rPr lang="en-US" dirty="0" err="1">
                <a:latin typeface="Bahnschrift SemiBold" panose="020B0502040204020203" pitchFamily="34" charset="0"/>
              </a:rPr>
              <a:t>Pratikesh</a:t>
            </a:r>
            <a:r>
              <a:rPr lang="en-US" dirty="0">
                <a:latin typeface="Bahnschrift SemiBold" panose="020B0502040204020203" pitchFamily="34" charset="0"/>
              </a:rPr>
              <a:t> Sampale 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EC4C0-1C3F-49A0-86E9-48185D54C506}"/>
              </a:ext>
            </a:extLst>
          </p:cNvPr>
          <p:cNvSpPr txBox="1"/>
          <p:nvPr/>
        </p:nvSpPr>
        <p:spPr>
          <a:xfrm>
            <a:off x="5730949" y="26262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42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F781-39EC-4AEB-9D4C-605284862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552894"/>
            <a:ext cx="9001462" cy="499730"/>
          </a:xfrm>
        </p:spPr>
        <p:txBody>
          <a:bodyPr>
            <a:normAutofit fontScale="90000"/>
          </a:bodyPr>
          <a:lstStyle/>
          <a:p>
            <a:r>
              <a:rPr lang="en-US" dirty="0"/>
              <a:t>Aim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C8818-CF5E-4FA6-B733-31BA5E0AF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371600"/>
            <a:ext cx="9001462" cy="314723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To understand the concepts of business intelligence insights, by </a:t>
            </a:r>
            <a:r>
              <a:rPr lang="en-US" dirty="0" err="1">
                <a:effectLst/>
              </a:rPr>
              <a:t>analysing</a:t>
            </a:r>
            <a:r>
              <a:rPr lang="en-US" dirty="0">
                <a:effectLst/>
              </a:rPr>
              <a:t> various successful conversions. </a:t>
            </a:r>
          </a:p>
          <a:p>
            <a:r>
              <a:rPr lang="en-US" dirty="0">
                <a:effectLst/>
              </a:rPr>
              <a:t>Data cleaning and EDA through python and identifying the KBRs and KPIs for this specific business problem.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4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67F3-59C9-4513-88CC-261BBD00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2773"/>
            <a:ext cx="10353761" cy="425301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F9D91-9003-4486-9376-8C88F63FF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0" y="946298"/>
            <a:ext cx="11834036" cy="5673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78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994C-50D1-414D-97D9-092255F6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772" y="2765839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616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47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SemiBold</vt:lpstr>
      <vt:lpstr>Century Gothic</vt:lpstr>
      <vt:lpstr>Wingdings 3</vt:lpstr>
      <vt:lpstr>Ion</vt:lpstr>
      <vt:lpstr>Ed-Tech Business Intelligence </vt:lpstr>
      <vt:lpstr>Aim</vt:lpstr>
      <vt:lpstr>Tableau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Ed-Tech Business Intelligence</dc:title>
  <dc:creator>Dell</dc:creator>
  <cp:lastModifiedBy>chetansampale8@outlook.com</cp:lastModifiedBy>
  <cp:revision>3</cp:revision>
  <dcterms:created xsi:type="dcterms:W3CDTF">2023-03-04T17:56:44Z</dcterms:created>
  <dcterms:modified xsi:type="dcterms:W3CDTF">2023-11-13T09:11:59Z</dcterms:modified>
</cp:coreProperties>
</file>