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32C5-71DA-4A0E-B210-3B0DE771B6D5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F88D-5AF0-4966-B77B-D48E0084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8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32C5-71DA-4A0E-B210-3B0DE771B6D5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F88D-5AF0-4966-B77B-D48E0084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32C5-71DA-4A0E-B210-3B0DE771B6D5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F88D-5AF0-4966-B77B-D48E0084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39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32C5-71DA-4A0E-B210-3B0DE771B6D5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F88D-5AF0-4966-B77B-D48E0084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25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32C5-71DA-4A0E-B210-3B0DE771B6D5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F88D-5AF0-4966-B77B-D48E0084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32C5-71DA-4A0E-B210-3B0DE771B6D5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F88D-5AF0-4966-B77B-D48E0084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3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32C5-71DA-4A0E-B210-3B0DE771B6D5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F88D-5AF0-4966-B77B-D48E0084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03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32C5-71DA-4A0E-B210-3B0DE771B6D5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F88D-5AF0-4966-B77B-D48E0084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31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32C5-71DA-4A0E-B210-3B0DE771B6D5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F88D-5AF0-4966-B77B-D48E0084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32C5-71DA-4A0E-B210-3B0DE771B6D5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2FEF88D-5AF0-4966-B77B-D48E0084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3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32C5-71DA-4A0E-B210-3B0DE771B6D5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F88D-5AF0-4966-B77B-D48E0084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6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32C5-71DA-4A0E-B210-3B0DE771B6D5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F88D-5AF0-4966-B77B-D48E0084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1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32C5-71DA-4A0E-B210-3B0DE771B6D5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F88D-5AF0-4966-B77B-D48E0084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3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32C5-71DA-4A0E-B210-3B0DE771B6D5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F88D-5AF0-4966-B77B-D48E0084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3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32C5-71DA-4A0E-B210-3B0DE771B6D5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F88D-5AF0-4966-B77B-D48E0084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2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32C5-71DA-4A0E-B210-3B0DE771B6D5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F88D-5AF0-4966-B77B-D48E0084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1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32C5-71DA-4A0E-B210-3B0DE771B6D5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F88D-5AF0-4966-B77B-D48E0084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0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AB32C5-71DA-4A0E-B210-3B0DE771B6D5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FEF88D-5AF0-4966-B77B-D48E0084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Careem </a:t>
            </a:r>
            <a:r>
              <a:rPr lang="en-US" dirty="0" err="1" smtClean="0"/>
              <a:t>Captian</a:t>
            </a: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4515817"/>
            <a:ext cx="6987645" cy="1388534"/>
          </a:xfrm>
        </p:spPr>
        <p:txBody>
          <a:bodyPr/>
          <a:lstStyle/>
          <a:p>
            <a:r>
              <a:rPr lang="en-US" dirty="0" smtClean="0"/>
              <a:t>Pratik Patel</a:t>
            </a:r>
          </a:p>
          <a:p>
            <a:r>
              <a:rPr lang="en-US" dirty="0" smtClean="0"/>
              <a:t>Azmal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1566"/>
            <a:ext cx="10018713" cy="1752599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65555"/>
            <a:ext cx="10018713" cy="3124201"/>
          </a:xfrm>
        </p:spPr>
        <p:txBody>
          <a:bodyPr/>
          <a:lstStyle/>
          <a:p>
            <a:r>
              <a:rPr lang="en-US" dirty="0"/>
              <a:t>One of the goals we strive towards at Careem is creating a perfect booking experience for our Customers- extremely reliable ETAS, accurate locations, best Captains and so on. Build a ride dispatching platform </a:t>
            </a:r>
            <a:r>
              <a:rPr lang="en-US" dirty="0" smtClean="0"/>
              <a:t>that collects location updates from ‘drivers on the move’ to later be used as data to dispatch the best driver to a customer that wants to book a ride. </a:t>
            </a:r>
            <a:r>
              <a:rPr lang="en-US" dirty="0"/>
              <a:t>It is up to you to creatively decide the features, capability and complexity of the platform (</a:t>
            </a:r>
            <a:r>
              <a:rPr lang="en-US" dirty="0" err="1"/>
              <a:t>Eg</a:t>
            </a:r>
            <a:r>
              <a:rPr lang="en-US" dirty="0"/>
              <a:t>: Moving cars on the map, multiple bookings per driver etc.)</a:t>
            </a:r>
          </a:p>
        </p:txBody>
      </p:sp>
    </p:spTree>
    <p:extLst>
      <p:ext uri="{BB962C8B-B14F-4D97-AF65-F5344CB8AC3E}">
        <p14:creationId xmlns:p14="http://schemas.microsoft.com/office/powerpoint/2010/main" val="259960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1953"/>
            <a:ext cx="10018713" cy="1153391"/>
          </a:xfrm>
        </p:spPr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15" y="1588803"/>
            <a:ext cx="9554908" cy="4067743"/>
          </a:xfrm>
        </p:spPr>
      </p:pic>
    </p:spTree>
    <p:extLst>
      <p:ext uri="{BB962C8B-B14F-4D97-AF65-F5344CB8AC3E}">
        <p14:creationId xmlns:p14="http://schemas.microsoft.com/office/powerpoint/2010/main" val="19092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45470"/>
            <a:ext cx="10018713" cy="1018309"/>
          </a:xfrm>
        </p:spPr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418" y="1289049"/>
            <a:ext cx="8073737" cy="5007841"/>
          </a:xfrm>
        </p:spPr>
      </p:pic>
    </p:spTree>
    <p:extLst>
      <p:ext uri="{BB962C8B-B14F-4D97-AF65-F5344CB8AC3E}">
        <p14:creationId xmlns:p14="http://schemas.microsoft.com/office/powerpoint/2010/main" val="19016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048" y="145473"/>
            <a:ext cx="10018713" cy="1111827"/>
          </a:xfrm>
        </p:spPr>
        <p:txBody>
          <a:bodyPr/>
          <a:lstStyle/>
          <a:p>
            <a:r>
              <a:rPr lang="en-US" dirty="0" smtClean="0"/>
              <a:t>Best driver selection for 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44436"/>
            <a:ext cx="10018713" cy="355715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Availability</a:t>
            </a:r>
          </a:p>
          <a:p>
            <a:r>
              <a:rPr lang="en-US" dirty="0"/>
              <a:t>Distance of driver from customer location</a:t>
            </a:r>
            <a:r>
              <a:rPr lang="en-US" dirty="0" smtClean="0"/>
              <a:t>.</a:t>
            </a:r>
          </a:p>
          <a:p>
            <a:r>
              <a:rPr lang="en-US" dirty="0"/>
              <a:t>Based on customer feedback </a:t>
            </a:r>
            <a:r>
              <a:rPr lang="en-US" dirty="0" smtClean="0"/>
              <a:t>of driver.</a:t>
            </a:r>
          </a:p>
          <a:p>
            <a:r>
              <a:rPr lang="en-US" dirty="0" smtClean="0"/>
              <a:t>Custom </a:t>
            </a:r>
            <a:r>
              <a:rPr lang="en-US" dirty="0"/>
              <a:t>points for ride time using google map </a:t>
            </a:r>
            <a:r>
              <a:rPr lang="en-US" dirty="0" err="1"/>
              <a:t>api’s</a:t>
            </a:r>
            <a:r>
              <a:rPr lang="en-US" dirty="0"/>
              <a:t> and actual ride for </a:t>
            </a:r>
            <a:r>
              <a:rPr lang="en-US" dirty="0" smtClean="0"/>
              <a:t>driver’s part rides.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</TotalTime>
  <Words>152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Careem Captian  </vt:lpstr>
      <vt:lpstr>Problem Statement</vt:lpstr>
      <vt:lpstr>High Level Architecture</vt:lpstr>
      <vt:lpstr>Technology Stack</vt:lpstr>
      <vt:lpstr>Best driver selection for ride</vt:lpstr>
      <vt:lpstr>Thank you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a ride – Careem</dc:title>
  <dc:creator>Patel, Swati</dc:creator>
  <cp:lastModifiedBy>Patel, Swati</cp:lastModifiedBy>
  <cp:revision>7</cp:revision>
  <dcterms:created xsi:type="dcterms:W3CDTF">2017-02-25T11:17:53Z</dcterms:created>
  <dcterms:modified xsi:type="dcterms:W3CDTF">2017-02-25T12:12:51Z</dcterms:modified>
</cp:coreProperties>
</file>