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ality_management" TargetMode="External"/><Relationship Id="rId2" Type="http://schemas.openxmlformats.org/officeDocument/2006/relationships/hyperlink" Target="https://en.wikipedia.org/wiki/ISO_900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makes a Good QA?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560423" y="4162697"/>
            <a:ext cx="3713580" cy="7372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7668" y="4162697"/>
            <a:ext cx="2346335" cy="968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</a:rPr>
              <a:t>Pratik Tuladhar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QA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Ekbana</a:t>
            </a:r>
            <a:r>
              <a:rPr lang="en-US" sz="2000" dirty="0" smtClean="0">
                <a:solidFill>
                  <a:schemeClr val="tx1"/>
                </a:solidFill>
              </a:rPr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122341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be good at documentation</a:t>
            </a:r>
            <a:endParaRPr lang="en-US" dirty="0"/>
          </a:p>
        </p:txBody>
      </p:sp>
      <p:pic>
        <p:nvPicPr>
          <p:cNvPr id="1026" name="Picture 2" descr="https://s-media-cache-ak0.pinimg.com/originals/74/64/29/74642956001886b69d74968800eaf9c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37" y="3241011"/>
            <a:ext cx="40005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2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understand your product from your end-users perspective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3" y="2508743"/>
            <a:ext cx="5668610" cy="43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QA need to be a versatile member of the team who validates the application from the end user’s perspective.</a:t>
            </a:r>
          </a:p>
          <a:p>
            <a:r>
              <a:rPr lang="en-US" dirty="0"/>
              <a:t>They need to be aware of the architecture the application is being built in.</a:t>
            </a:r>
          </a:p>
          <a:p>
            <a:r>
              <a:rPr lang="en-US" dirty="0"/>
              <a:t>They need to be good at testing to identify the bugs.</a:t>
            </a:r>
          </a:p>
          <a:p>
            <a:r>
              <a:rPr lang="en-US" dirty="0"/>
              <a:t>They need to document the tasks they have performed.</a:t>
            </a:r>
          </a:p>
          <a:p>
            <a:r>
              <a:rPr lang="en-US" dirty="0"/>
              <a:t>They need to be very proactive and report the issues that might not be in their scope.</a:t>
            </a:r>
          </a:p>
          <a:p>
            <a:r>
              <a:rPr lang="en-US" dirty="0"/>
              <a:t>They need to be diplomatic and a good negotiator.</a:t>
            </a:r>
          </a:p>
          <a:p>
            <a:r>
              <a:rPr lang="en-US" dirty="0"/>
              <a:t>They need to be very good </a:t>
            </a:r>
            <a:r>
              <a:rPr lang="en-US"/>
              <a:t>at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Quality assurance</a:t>
            </a:r>
            <a:r>
              <a:rPr lang="en-US" dirty="0"/>
              <a:t> (</a:t>
            </a:r>
            <a:r>
              <a:rPr lang="en-US" b="1" dirty="0"/>
              <a:t>QA</a:t>
            </a:r>
            <a:r>
              <a:rPr lang="en-US" dirty="0"/>
              <a:t>) is a way of preventing mistakes or defects in manufactured products and avoiding problems when delivering solutions or services to customers; which </a:t>
            </a:r>
            <a:r>
              <a:rPr lang="en-US" dirty="0">
                <a:hlinkClick r:id="rId2" tooltip="ISO 9000"/>
              </a:rPr>
              <a:t>ISO 9000</a:t>
            </a:r>
            <a:r>
              <a:rPr lang="en-US" dirty="0"/>
              <a:t> defines as "part of </a:t>
            </a:r>
            <a:r>
              <a:rPr lang="en-US" dirty="0">
                <a:hlinkClick r:id="rId3" tooltip="Quality management"/>
              </a:rPr>
              <a:t>quality management</a:t>
            </a:r>
            <a:r>
              <a:rPr lang="en-US" dirty="0"/>
              <a:t> focused on providing confidence that quality requirements will be fulfilled“ (ISO 9000:2005, Clause 3.2.11).</a:t>
            </a:r>
          </a:p>
          <a:p>
            <a:r>
              <a:rPr lang="en-US" dirty="0"/>
              <a:t>A software quality </a:t>
            </a:r>
            <a:r>
              <a:rPr lang="en-US" b="1" dirty="0"/>
              <a:t>analyst</a:t>
            </a:r>
            <a:r>
              <a:rPr lang="en-US" dirty="0"/>
              <a:t> is responsible for applying the principles and practices of software </a:t>
            </a:r>
            <a:r>
              <a:rPr lang="en-US" b="1" dirty="0"/>
              <a:t>quality assurance</a:t>
            </a:r>
            <a:r>
              <a:rPr lang="en-US" dirty="0"/>
              <a:t> throughout the software development life cycle. Though often referred to as "</a:t>
            </a:r>
            <a:r>
              <a:rPr lang="en-US" b="1" dirty="0"/>
              <a:t>quality assurance</a:t>
            </a:r>
            <a:r>
              <a:rPr lang="en-US" dirty="0"/>
              <a:t>", software testing is considered to be only one part of the larger process of reducing errors. (http://wiki.c2.com/?QaIsNotQc)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expectations from a QA?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54" y="2638139"/>
            <a:ext cx="2408129" cy="2926334"/>
          </a:xfrm>
        </p:spPr>
      </p:pic>
    </p:spTree>
    <p:extLst>
      <p:ext uri="{BB962C8B-B14F-4D97-AF65-F5344CB8AC3E}">
        <p14:creationId xmlns:p14="http://schemas.microsoft.com/office/powerpoint/2010/main" val="30518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have some great development skills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30" y="2736187"/>
            <a:ext cx="56673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be good at communication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10" y="2724150"/>
            <a:ext cx="54483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2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be diplomatic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252" y="3152651"/>
            <a:ext cx="4648424" cy="25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3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be a good negotiator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53" y="2550640"/>
            <a:ext cx="5344709" cy="417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9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have to be good at testing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68" y="2690151"/>
            <a:ext cx="6096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does make a good QA?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need to be proactive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648" y="2905799"/>
            <a:ext cx="4721352" cy="373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563</TotalTime>
  <Words>232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What makes a Good QA?</vt:lpstr>
      <vt:lpstr>What is QA?</vt:lpstr>
      <vt:lpstr>What are the expectations from a QA?</vt:lpstr>
      <vt:lpstr>So does make a good QA?</vt:lpstr>
      <vt:lpstr>So does make a good QA?</vt:lpstr>
      <vt:lpstr>So does make a good QA?</vt:lpstr>
      <vt:lpstr>So does make a good QA?</vt:lpstr>
      <vt:lpstr>So does make a good QA?</vt:lpstr>
      <vt:lpstr>So does make a good QA?</vt:lpstr>
      <vt:lpstr>So does make a good QA?</vt:lpstr>
      <vt:lpstr>So does make a good QA?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Good QA?</dc:title>
  <dc:creator>Ekbana Nepal</dc:creator>
  <cp:lastModifiedBy>Pratik Tuladhar</cp:lastModifiedBy>
  <cp:revision>36</cp:revision>
  <dcterms:created xsi:type="dcterms:W3CDTF">2017-02-06T08:09:16Z</dcterms:created>
  <dcterms:modified xsi:type="dcterms:W3CDTF">2019-02-03T09:23:06Z</dcterms:modified>
</cp:coreProperties>
</file>