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sldIdLst>
    <p:sldId id="539" r:id="rId5"/>
    <p:sldId id="257" r:id="rId6"/>
    <p:sldId id="547" r:id="rId7"/>
    <p:sldId id="256" r:id="rId8"/>
    <p:sldId id="550" r:id="rId9"/>
    <p:sldId id="551" r:id="rId10"/>
    <p:sldId id="543" r:id="rId11"/>
    <p:sldId id="553" r:id="rId12"/>
    <p:sldId id="554" r:id="rId13"/>
    <p:sldId id="555" r:id="rId14"/>
    <p:sldId id="556" r:id="rId15"/>
    <p:sldId id="540" r:id="rId16"/>
    <p:sldId id="5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4F195-73E4-4890-83E7-3F0E964B5287}" v="114" dt="2022-10-10T11:04:32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60" d="100"/>
          <a:sy n="60" d="100"/>
        </p:scale>
        <p:origin x="348" y="168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hav, Pratik" userId="162a5fcf-93d8-4e52-a33b-94c64dc43bd0" providerId="ADAL" clId="{D9E4F195-73E4-4890-83E7-3F0E964B5287}"/>
    <pc:docChg chg="undo redo custSel modSld">
      <pc:chgData name="Jadhav, Pratik" userId="162a5fcf-93d8-4e52-a33b-94c64dc43bd0" providerId="ADAL" clId="{D9E4F195-73E4-4890-83E7-3F0E964B5287}" dt="2022-10-10T11:04:32.615" v="1305"/>
      <pc:docMkLst>
        <pc:docMk/>
      </pc:docMkLst>
      <pc:sldChg chg="addSp modSp mod modAnim">
        <pc:chgData name="Jadhav, Pratik" userId="162a5fcf-93d8-4e52-a33b-94c64dc43bd0" providerId="ADAL" clId="{D9E4F195-73E4-4890-83E7-3F0E964B5287}" dt="2022-10-10T10:53:05.378" v="1241"/>
        <pc:sldMkLst>
          <pc:docMk/>
          <pc:sldMk cId="714287392" sldId="256"/>
        </pc:sldMkLst>
        <pc:spChg chg="add mod">
          <ac:chgData name="Jadhav, Pratik" userId="162a5fcf-93d8-4e52-a33b-94c64dc43bd0" providerId="ADAL" clId="{D9E4F195-73E4-4890-83E7-3F0E964B5287}" dt="2022-10-10T09:55:36.630" v="92" actId="1076"/>
          <ac:spMkLst>
            <pc:docMk/>
            <pc:sldMk cId="714287392" sldId="256"/>
            <ac:spMk id="4" creationId="{52B56D00-6A8B-4F8A-A33B-AAE889A55A57}"/>
          </ac:spMkLst>
        </pc:spChg>
        <pc:picChg chg="mod">
          <ac:chgData name="Jadhav, Pratik" userId="162a5fcf-93d8-4e52-a33b-94c64dc43bd0" providerId="ADAL" clId="{D9E4F195-73E4-4890-83E7-3F0E964B5287}" dt="2022-10-10T09:55:07.836" v="87" actId="1076"/>
          <ac:picMkLst>
            <pc:docMk/>
            <pc:sldMk cId="714287392" sldId="256"/>
            <ac:picMk id="7" creationId="{A2D1D23C-C837-4014-B6A8-CE3FC86E1612}"/>
          </ac:picMkLst>
        </pc:picChg>
      </pc:sldChg>
      <pc:sldChg chg="modAnim">
        <pc:chgData name="Jadhav, Pratik" userId="162a5fcf-93d8-4e52-a33b-94c64dc43bd0" providerId="ADAL" clId="{D9E4F195-73E4-4890-83E7-3F0E964B5287}" dt="2022-10-10T10:51:04.478" v="1227"/>
        <pc:sldMkLst>
          <pc:docMk/>
          <pc:sldMk cId="3260502912" sldId="257"/>
        </pc:sldMkLst>
      </pc:sldChg>
      <pc:sldChg chg="modAnim">
        <pc:chgData name="Jadhav, Pratik" userId="162a5fcf-93d8-4e52-a33b-94c64dc43bd0" providerId="ADAL" clId="{D9E4F195-73E4-4890-83E7-3F0E964B5287}" dt="2022-10-10T10:50:57.090" v="1226"/>
        <pc:sldMkLst>
          <pc:docMk/>
          <pc:sldMk cId="901401576" sldId="539"/>
        </pc:sldMkLst>
      </pc:sldChg>
      <pc:sldChg chg="addSp delSp modSp mod modAnim">
        <pc:chgData name="Jadhav, Pratik" userId="162a5fcf-93d8-4e52-a33b-94c64dc43bd0" providerId="ADAL" clId="{D9E4F195-73E4-4890-83E7-3F0E964B5287}" dt="2022-10-10T10:58:07.839" v="1271"/>
        <pc:sldMkLst>
          <pc:docMk/>
          <pc:sldMk cId="1310275017" sldId="540"/>
        </pc:sldMkLst>
        <pc:spChg chg="mod">
          <ac:chgData name="Jadhav, Pratik" userId="162a5fcf-93d8-4e52-a33b-94c64dc43bd0" providerId="ADAL" clId="{D9E4F195-73E4-4890-83E7-3F0E964B5287}" dt="2022-10-10T10:49:19.250" v="1212" actId="1076"/>
          <ac:spMkLst>
            <pc:docMk/>
            <pc:sldMk cId="1310275017" sldId="540"/>
            <ac:spMk id="2" creationId="{68F0D641-5445-4CDB-BF23-DE481B54BE70}"/>
          </ac:spMkLst>
        </pc:spChg>
        <pc:spChg chg="del mod">
          <ac:chgData name="Jadhav, Pratik" userId="162a5fcf-93d8-4e52-a33b-94c64dc43bd0" providerId="ADAL" clId="{D9E4F195-73E4-4890-83E7-3F0E964B5287}" dt="2022-10-10T10:48:08.675" v="1200" actId="478"/>
          <ac:spMkLst>
            <pc:docMk/>
            <pc:sldMk cId="1310275017" sldId="540"/>
            <ac:spMk id="3" creationId="{E0C06BF1-24A8-4CC3-B36E-FCFA069BEC3F}"/>
          </ac:spMkLst>
        </pc:spChg>
        <pc:spChg chg="add del mod">
          <ac:chgData name="Jadhav, Pratik" userId="162a5fcf-93d8-4e52-a33b-94c64dc43bd0" providerId="ADAL" clId="{D9E4F195-73E4-4890-83E7-3F0E964B5287}" dt="2022-10-10T10:47:35.395" v="1188" actId="478"/>
          <ac:spMkLst>
            <pc:docMk/>
            <pc:sldMk cId="1310275017" sldId="540"/>
            <ac:spMk id="5" creationId="{CC03D6E9-E4D2-4CC3-8ED4-7A6257A2F799}"/>
          </ac:spMkLst>
        </pc:spChg>
        <pc:spChg chg="add del mod">
          <ac:chgData name="Jadhav, Pratik" userId="162a5fcf-93d8-4e52-a33b-94c64dc43bd0" providerId="ADAL" clId="{D9E4F195-73E4-4890-83E7-3F0E964B5287}" dt="2022-10-10T10:47:33.494" v="1186" actId="478"/>
          <ac:spMkLst>
            <pc:docMk/>
            <pc:sldMk cId="1310275017" sldId="540"/>
            <ac:spMk id="7" creationId="{7D0A094A-A4C2-4DFF-ABFB-F153E6098EA6}"/>
          </ac:spMkLst>
        </pc:spChg>
        <pc:spChg chg="del">
          <ac:chgData name="Jadhav, Pratik" userId="162a5fcf-93d8-4e52-a33b-94c64dc43bd0" providerId="ADAL" clId="{D9E4F195-73E4-4890-83E7-3F0E964B5287}" dt="2022-10-10T10:47:40.587" v="1190" actId="478"/>
          <ac:spMkLst>
            <pc:docMk/>
            <pc:sldMk cId="1310275017" sldId="540"/>
            <ac:spMk id="16" creationId="{4B9484BA-DE40-439E-A2DE-3C851FDD5475}"/>
          </ac:spMkLst>
        </pc:spChg>
        <pc:spChg chg="del">
          <ac:chgData name="Jadhav, Pratik" userId="162a5fcf-93d8-4e52-a33b-94c64dc43bd0" providerId="ADAL" clId="{D9E4F195-73E4-4890-83E7-3F0E964B5287}" dt="2022-10-10T10:47:37.277" v="1189" actId="478"/>
          <ac:spMkLst>
            <pc:docMk/>
            <pc:sldMk cId="1310275017" sldId="540"/>
            <ac:spMk id="17" creationId="{8DC7ED9C-0D38-4EB1-977B-7FBC2EA1D1F5}"/>
          </ac:spMkLst>
        </pc:spChg>
        <pc:spChg chg="del mod">
          <ac:chgData name="Jadhav, Pratik" userId="162a5fcf-93d8-4e52-a33b-94c64dc43bd0" providerId="ADAL" clId="{D9E4F195-73E4-4890-83E7-3F0E964B5287}" dt="2022-10-10T10:47:42.664" v="1192" actId="478"/>
          <ac:spMkLst>
            <pc:docMk/>
            <pc:sldMk cId="1310275017" sldId="540"/>
            <ac:spMk id="18" creationId="{C96B839E-3F89-48A0-913B-EF8CF32905A0}"/>
          </ac:spMkLst>
        </pc:spChg>
        <pc:spChg chg="add mod">
          <ac:chgData name="Jadhav, Pratik" userId="162a5fcf-93d8-4e52-a33b-94c64dc43bd0" providerId="ADAL" clId="{D9E4F195-73E4-4890-83E7-3F0E964B5287}" dt="2022-10-10T10:49:10.758" v="1211" actId="14100"/>
          <ac:spMkLst>
            <pc:docMk/>
            <pc:sldMk cId="1310275017" sldId="540"/>
            <ac:spMk id="19" creationId="{50CCEBAA-3A38-4755-AA1D-E7D3F890D782}"/>
          </ac:spMkLst>
        </pc:spChg>
        <pc:graphicFrameChg chg="add mod">
          <ac:chgData name="Jadhav, Pratik" userId="162a5fcf-93d8-4e52-a33b-94c64dc43bd0" providerId="ADAL" clId="{D9E4F195-73E4-4890-83E7-3F0E964B5287}" dt="2022-10-10T10:48:28.057" v="1204" actId="14100"/>
          <ac:graphicFrameMkLst>
            <pc:docMk/>
            <pc:sldMk cId="1310275017" sldId="540"/>
            <ac:graphicFrameMk id="15" creationId="{9746F360-41C4-4DF7-93E3-6FED36B90DF9}"/>
          </ac:graphicFrameMkLst>
        </pc:graphicFrameChg>
        <pc:picChg chg="del">
          <ac:chgData name="Jadhav, Pratik" userId="162a5fcf-93d8-4e52-a33b-94c64dc43bd0" providerId="ADAL" clId="{D9E4F195-73E4-4890-83E7-3F0E964B5287}" dt="2022-10-10T10:47:30.502" v="1185" actId="478"/>
          <ac:picMkLst>
            <pc:docMk/>
            <pc:sldMk cId="1310275017" sldId="540"/>
            <ac:picMk id="13" creationId="{BAF054B5-6ECC-4B09-AF24-E197E92B666B}"/>
          </ac:picMkLst>
        </pc:picChg>
        <pc:picChg chg="del">
          <ac:chgData name="Jadhav, Pratik" userId="162a5fcf-93d8-4e52-a33b-94c64dc43bd0" providerId="ADAL" clId="{D9E4F195-73E4-4890-83E7-3F0E964B5287}" dt="2022-10-10T10:47:30.502" v="1185" actId="478"/>
          <ac:picMkLst>
            <pc:docMk/>
            <pc:sldMk cId="1310275017" sldId="540"/>
            <ac:picMk id="20" creationId="{0AEF3DEC-195E-48C8-88CA-3F27EF80BF61}"/>
          </ac:picMkLst>
        </pc:picChg>
      </pc:sldChg>
      <pc:sldChg chg="modAnim">
        <pc:chgData name="Jadhav, Pratik" userId="162a5fcf-93d8-4e52-a33b-94c64dc43bd0" providerId="ADAL" clId="{D9E4F195-73E4-4890-83E7-3F0E964B5287}" dt="2022-10-10T10:54:18.320" v="1248"/>
        <pc:sldMkLst>
          <pc:docMk/>
          <pc:sldMk cId="1240846711" sldId="543"/>
        </pc:sldMkLst>
      </pc:sldChg>
      <pc:sldChg chg="addSp modSp modAnim">
        <pc:chgData name="Jadhav, Pratik" userId="162a5fcf-93d8-4e52-a33b-94c64dc43bd0" providerId="ADAL" clId="{D9E4F195-73E4-4890-83E7-3F0E964B5287}" dt="2022-10-10T11:04:32.615" v="1305"/>
        <pc:sldMkLst>
          <pc:docMk/>
          <pc:sldMk cId="1559281702" sldId="547"/>
        </pc:sldMkLst>
        <pc:spChg chg="add mod">
          <ac:chgData name="Jadhav, Pratik" userId="162a5fcf-93d8-4e52-a33b-94c64dc43bd0" providerId="ADAL" clId="{D9E4F195-73E4-4890-83E7-3F0E964B5287}" dt="2022-10-10T10:51:26.467" v="1229" actId="571"/>
          <ac:spMkLst>
            <pc:docMk/>
            <pc:sldMk cId="1559281702" sldId="547"/>
            <ac:spMk id="25" creationId="{20E1EF3B-E7D9-48D3-AF7F-507C205AC3D9}"/>
          </ac:spMkLst>
        </pc:spChg>
        <pc:picChg chg="add mod">
          <ac:chgData name="Jadhav, Pratik" userId="162a5fcf-93d8-4e52-a33b-94c64dc43bd0" providerId="ADAL" clId="{D9E4F195-73E4-4890-83E7-3F0E964B5287}" dt="2022-10-10T10:51:26.467" v="1229" actId="571"/>
          <ac:picMkLst>
            <pc:docMk/>
            <pc:sldMk cId="1559281702" sldId="547"/>
            <ac:picMk id="26" creationId="{6F0D08BB-277E-44F6-AC72-9BEEBDA55B3D}"/>
          </ac:picMkLst>
        </pc:picChg>
      </pc:sldChg>
      <pc:sldChg chg="addSp delSp modSp mod modAnim">
        <pc:chgData name="Jadhav, Pratik" userId="162a5fcf-93d8-4e52-a33b-94c64dc43bd0" providerId="ADAL" clId="{D9E4F195-73E4-4890-83E7-3F0E964B5287}" dt="2022-10-10T10:58:29.931" v="1274"/>
        <pc:sldMkLst>
          <pc:docMk/>
          <pc:sldMk cId="3872894961" sldId="549"/>
        </pc:sldMkLst>
        <pc:spChg chg="del">
          <ac:chgData name="Jadhav, Pratik" userId="162a5fcf-93d8-4e52-a33b-94c64dc43bd0" providerId="ADAL" clId="{D9E4F195-73E4-4890-83E7-3F0E964B5287}" dt="2022-10-10T10:50:00.613" v="1218" actId="478"/>
          <ac:spMkLst>
            <pc:docMk/>
            <pc:sldMk cId="3872894961" sldId="549"/>
            <ac:spMk id="3" creationId="{6BC2C5F0-17A2-4505-B62E-A5178B8CB725}"/>
          </ac:spMkLst>
        </pc:spChg>
        <pc:spChg chg="add del mod">
          <ac:chgData name="Jadhav, Pratik" userId="162a5fcf-93d8-4e52-a33b-94c64dc43bd0" providerId="ADAL" clId="{D9E4F195-73E4-4890-83E7-3F0E964B5287}" dt="2022-10-10T10:50:02.274" v="1219" actId="478"/>
          <ac:spMkLst>
            <pc:docMk/>
            <pc:sldMk cId="3872894961" sldId="549"/>
            <ac:spMk id="5" creationId="{59D901C1-CB87-47F9-A6EB-D6C674731842}"/>
          </ac:spMkLst>
        </pc:spChg>
        <pc:spChg chg="del">
          <ac:chgData name="Jadhav, Pratik" userId="162a5fcf-93d8-4e52-a33b-94c64dc43bd0" providerId="ADAL" clId="{D9E4F195-73E4-4890-83E7-3F0E964B5287}" dt="2022-10-10T10:50:09.810" v="1222" actId="478"/>
          <ac:spMkLst>
            <pc:docMk/>
            <pc:sldMk cId="3872894961" sldId="549"/>
            <ac:spMk id="13" creationId="{0F7E0785-BC2C-4F58-B5AF-3AC18AC72BB8}"/>
          </ac:spMkLst>
        </pc:spChg>
        <pc:spChg chg="del">
          <ac:chgData name="Jadhav, Pratik" userId="162a5fcf-93d8-4e52-a33b-94c64dc43bd0" providerId="ADAL" clId="{D9E4F195-73E4-4890-83E7-3F0E964B5287}" dt="2022-10-10T10:50:05.118" v="1220" actId="478"/>
          <ac:spMkLst>
            <pc:docMk/>
            <pc:sldMk cId="3872894961" sldId="549"/>
            <ac:spMk id="14" creationId="{C477F264-F65D-4387-BC7C-C7ABF157EC28}"/>
          </ac:spMkLst>
        </pc:spChg>
        <pc:spChg chg="del">
          <ac:chgData name="Jadhav, Pratik" userId="162a5fcf-93d8-4e52-a33b-94c64dc43bd0" providerId="ADAL" clId="{D9E4F195-73E4-4890-83E7-3F0E964B5287}" dt="2022-10-10T10:50:07.296" v="1221" actId="478"/>
          <ac:spMkLst>
            <pc:docMk/>
            <pc:sldMk cId="3872894961" sldId="549"/>
            <ac:spMk id="15" creationId="{3A04B45E-16DF-47B9-900E-047D593DF25B}"/>
          </ac:spMkLst>
        </pc:spChg>
      </pc:sldChg>
      <pc:sldChg chg="modAnim">
        <pc:chgData name="Jadhav, Pratik" userId="162a5fcf-93d8-4e52-a33b-94c64dc43bd0" providerId="ADAL" clId="{D9E4F195-73E4-4890-83E7-3F0E964B5287}" dt="2022-10-10T10:53:34.072" v="1243"/>
        <pc:sldMkLst>
          <pc:docMk/>
          <pc:sldMk cId="991894500" sldId="551"/>
        </pc:sldMkLst>
      </pc:sldChg>
      <pc:sldChg chg="addSp modSp mod modAnim">
        <pc:chgData name="Jadhav, Pratik" userId="162a5fcf-93d8-4e52-a33b-94c64dc43bd0" providerId="ADAL" clId="{D9E4F195-73E4-4890-83E7-3F0E964B5287}" dt="2022-10-10T10:54:32.120" v="1249"/>
        <pc:sldMkLst>
          <pc:docMk/>
          <pc:sldMk cId="1682303314" sldId="553"/>
        </pc:sldMkLst>
        <pc:spChg chg="mod">
          <ac:chgData name="Jadhav, Pratik" userId="162a5fcf-93d8-4e52-a33b-94c64dc43bd0" providerId="ADAL" clId="{D9E4F195-73E4-4890-83E7-3F0E964B5287}" dt="2022-10-10T09:48:54.092" v="33" actId="1076"/>
          <ac:spMkLst>
            <pc:docMk/>
            <pc:sldMk cId="1682303314" sldId="553"/>
            <ac:spMk id="2" creationId="{60C87BD4-FF44-4235-A44A-E4C6B1FA0F5B}"/>
          </ac:spMkLst>
        </pc:spChg>
        <pc:spChg chg="add mod">
          <ac:chgData name="Jadhav, Pratik" userId="162a5fcf-93d8-4e52-a33b-94c64dc43bd0" providerId="ADAL" clId="{D9E4F195-73E4-4890-83E7-3F0E964B5287}" dt="2022-10-10T10:12:33.864" v="534" actId="14100"/>
          <ac:spMkLst>
            <pc:docMk/>
            <pc:sldMk cId="1682303314" sldId="553"/>
            <ac:spMk id="46" creationId="{382B5911-98AD-4D98-9258-0179E9E47EDB}"/>
          </ac:spMkLst>
        </pc:spChg>
        <pc:picChg chg="add mod">
          <ac:chgData name="Jadhav, Pratik" userId="162a5fcf-93d8-4e52-a33b-94c64dc43bd0" providerId="ADAL" clId="{D9E4F195-73E4-4890-83E7-3F0E964B5287}" dt="2022-10-10T10:10:24.538" v="460" actId="14100"/>
          <ac:picMkLst>
            <pc:docMk/>
            <pc:sldMk cId="1682303314" sldId="553"/>
            <ac:picMk id="43" creationId="{AE809C09-A4D8-454D-A180-27A194A306FA}"/>
          </ac:picMkLst>
        </pc:picChg>
        <pc:picChg chg="add mod">
          <ac:chgData name="Jadhav, Pratik" userId="162a5fcf-93d8-4e52-a33b-94c64dc43bd0" providerId="ADAL" clId="{D9E4F195-73E4-4890-83E7-3F0E964B5287}" dt="2022-10-10T10:10:50.661" v="463" actId="1076"/>
          <ac:picMkLst>
            <pc:docMk/>
            <pc:sldMk cId="1682303314" sldId="553"/>
            <ac:picMk id="45" creationId="{55C10F9D-3014-487A-84F1-43AFCFD4243D}"/>
          </ac:picMkLst>
        </pc:picChg>
      </pc:sldChg>
      <pc:sldChg chg="addSp delSp modSp mod modAnim">
        <pc:chgData name="Jadhav, Pratik" userId="162a5fcf-93d8-4e52-a33b-94c64dc43bd0" providerId="ADAL" clId="{D9E4F195-73E4-4890-83E7-3F0E964B5287}" dt="2022-10-10T10:59:53.953" v="1277"/>
        <pc:sldMkLst>
          <pc:docMk/>
          <pc:sldMk cId="1650748076" sldId="554"/>
        </pc:sldMkLst>
        <pc:spChg chg="mod">
          <ac:chgData name="Jadhav, Pratik" userId="162a5fcf-93d8-4e52-a33b-94c64dc43bd0" providerId="ADAL" clId="{D9E4F195-73E4-4890-83E7-3F0E964B5287}" dt="2022-10-10T10:04:53.487" v="323" actId="1076"/>
          <ac:spMkLst>
            <pc:docMk/>
            <pc:sldMk cId="1650748076" sldId="554"/>
            <ac:spMk id="2" creationId="{DFDDC860-8DC7-4834-A932-8FC94ADA6696}"/>
          </ac:spMkLst>
        </pc:spChg>
        <pc:spChg chg="del">
          <ac:chgData name="Jadhav, Pratik" userId="162a5fcf-93d8-4e52-a33b-94c64dc43bd0" providerId="ADAL" clId="{D9E4F195-73E4-4890-83E7-3F0E964B5287}" dt="2022-10-10T09:51:07.468" v="56" actId="478"/>
          <ac:spMkLst>
            <pc:docMk/>
            <pc:sldMk cId="1650748076" sldId="554"/>
            <ac:spMk id="4" creationId="{B09A4315-F801-48C3-9D52-76E586A4D832}"/>
          </ac:spMkLst>
        </pc:spChg>
        <pc:spChg chg="del">
          <ac:chgData name="Jadhav, Pratik" userId="162a5fcf-93d8-4e52-a33b-94c64dc43bd0" providerId="ADAL" clId="{D9E4F195-73E4-4890-83E7-3F0E964B5287}" dt="2022-10-10T09:50:57.891" v="54" actId="478"/>
          <ac:spMkLst>
            <pc:docMk/>
            <pc:sldMk cId="1650748076" sldId="554"/>
            <ac:spMk id="5" creationId="{A2F72204-0F4B-4DEA-BD63-85674F1AD942}"/>
          </ac:spMkLst>
        </pc:spChg>
        <pc:spChg chg="del">
          <ac:chgData name="Jadhav, Pratik" userId="162a5fcf-93d8-4e52-a33b-94c64dc43bd0" providerId="ADAL" clId="{D9E4F195-73E4-4890-83E7-3F0E964B5287}" dt="2022-10-10T09:51:05.892" v="55" actId="478"/>
          <ac:spMkLst>
            <pc:docMk/>
            <pc:sldMk cId="1650748076" sldId="554"/>
            <ac:spMk id="6" creationId="{9269FE60-7858-44EB-82B7-A245FB07EF0B}"/>
          </ac:spMkLst>
        </pc:spChg>
        <pc:spChg chg="add del mod">
          <ac:chgData name="Jadhav, Pratik" userId="162a5fcf-93d8-4e52-a33b-94c64dc43bd0" providerId="ADAL" clId="{D9E4F195-73E4-4890-83E7-3F0E964B5287}" dt="2022-10-10T09:50:54.920" v="53" actId="478"/>
          <ac:spMkLst>
            <pc:docMk/>
            <pc:sldMk cId="1650748076" sldId="554"/>
            <ac:spMk id="7" creationId="{B47711E6-42F3-45D2-A131-452E3943F217}"/>
          </ac:spMkLst>
        </pc:spChg>
        <pc:spChg chg="add mod">
          <ac:chgData name="Jadhav, Pratik" userId="162a5fcf-93d8-4e52-a33b-94c64dc43bd0" providerId="ADAL" clId="{D9E4F195-73E4-4890-83E7-3F0E964B5287}" dt="2022-10-10T09:58:38.696" v="99" actId="13822"/>
          <ac:spMkLst>
            <pc:docMk/>
            <pc:sldMk cId="1650748076" sldId="554"/>
            <ac:spMk id="8" creationId="{15254855-31A5-4D51-9750-19CD02207635}"/>
          </ac:spMkLst>
        </pc:spChg>
        <pc:spChg chg="add mod">
          <ac:chgData name="Jadhav, Pratik" userId="162a5fcf-93d8-4e52-a33b-94c64dc43bd0" providerId="ADAL" clId="{D9E4F195-73E4-4890-83E7-3F0E964B5287}" dt="2022-10-10T10:06:35.745" v="428" actId="20577"/>
          <ac:spMkLst>
            <pc:docMk/>
            <pc:sldMk cId="1650748076" sldId="554"/>
            <ac:spMk id="11" creationId="{EA4D9E49-C1B1-4116-87EA-50E7D59E9434}"/>
          </ac:spMkLst>
        </pc:spChg>
        <pc:spChg chg="add mod">
          <ac:chgData name="Jadhav, Pratik" userId="162a5fcf-93d8-4e52-a33b-94c64dc43bd0" providerId="ADAL" clId="{D9E4F195-73E4-4890-83E7-3F0E964B5287}" dt="2022-10-10T10:05:54.987" v="360" actId="20577"/>
          <ac:spMkLst>
            <pc:docMk/>
            <pc:sldMk cId="1650748076" sldId="554"/>
            <ac:spMk id="13" creationId="{FC239C4F-6252-4DEF-A23A-6ADAD5CED008}"/>
          </ac:spMkLst>
        </pc:spChg>
        <pc:graphicFrameChg chg="add mod">
          <ac:chgData name="Jadhav, Pratik" userId="162a5fcf-93d8-4e52-a33b-94c64dc43bd0" providerId="ADAL" clId="{D9E4F195-73E4-4890-83E7-3F0E964B5287}" dt="2022-10-10T10:12:49.422" v="537" actId="1076"/>
          <ac:graphicFrameMkLst>
            <pc:docMk/>
            <pc:sldMk cId="1650748076" sldId="554"/>
            <ac:graphicFrameMk id="9" creationId="{7DD59DEF-6CBE-4471-9F6E-99AB7668F953}"/>
          </ac:graphicFrameMkLst>
        </pc:graphicFrameChg>
        <pc:graphicFrameChg chg="del">
          <ac:chgData name="Jadhav, Pratik" userId="162a5fcf-93d8-4e52-a33b-94c64dc43bd0" providerId="ADAL" clId="{D9E4F195-73E4-4890-83E7-3F0E964B5287}" dt="2022-10-10T09:50:51.532" v="52" actId="478"/>
          <ac:graphicFrameMkLst>
            <pc:docMk/>
            <pc:sldMk cId="1650748076" sldId="554"/>
            <ac:graphicFrameMk id="20" creationId="{E1E8DF8B-EFEE-4136-87B4-236CEAA96B73}"/>
          </ac:graphicFrameMkLst>
        </pc:graphicFrameChg>
        <pc:picChg chg="add mod">
          <ac:chgData name="Jadhav, Pratik" userId="162a5fcf-93d8-4e52-a33b-94c64dc43bd0" providerId="ADAL" clId="{D9E4F195-73E4-4890-83E7-3F0E964B5287}" dt="2022-10-10T10:12:56.897" v="538" actId="14100"/>
          <ac:picMkLst>
            <pc:docMk/>
            <pc:sldMk cId="1650748076" sldId="554"/>
            <ac:picMk id="10" creationId="{15A09DB9-7F68-4838-A6F9-34623B8C8526}"/>
          </ac:picMkLst>
        </pc:picChg>
      </pc:sldChg>
      <pc:sldChg chg="addSp delSp modSp mod setBg modAnim">
        <pc:chgData name="Jadhav, Pratik" userId="162a5fcf-93d8-4e52-a33b-94c64dc43bd0" providerId="ADAL" clId="{D9E4F195-73E4-4890-83E7-3F0E964B5287}" dt="2022-10-10T10:57:43.751" v="1269"/>
        <pc:sldMkLst>
          <pc:docMk/>
          <pc:sldMk cId="3060177673" sldId="555"/>
        </pc:sldMkLst>
        <pc:spChg chg="del">
          <ac:chgData name="Jadhav, Pratik" userId="162a5fcf-93d8-4e52-a33b-94c64dc43bd0" providerId="ADAL" clId="{D9E4F195-73E4-4890-83E7-3F0E964B5287}" dt="2022-10-10T10:08:56.861" v="433" actId="478"/>
          <ac:spMkLst>
            <pc:docMk/>
            <pc:sldMk cId="3060177673" sldId="555"/>
            <ac:spMk id="2" creationId="{79716383-4E86-4C1B-9602-EABE14A1F73E}"/>
          </ac:spMkLst>
        </pc:spChg>
        <pc:spChg chg="del">
          <ac:chgData name="Jadhav, Pratik" userId="162a5fcf-93d8-4e52-a33b-94c64dc43bd0" providerId="ADAL" clId="{D9E4F195-73E4-4890-83E7-3F0E964B5287}" dt="2022-10-10T10:09:04.014" v="435" actId="478"/>
          <ac:spMkLst>
            <pc:docMk/>
            <pc:sldMk cId="3060177673" sldId="555"/>
            <ac:spMk id="3" creationId="{975B74AE-546C-4A26-BDD5-2BD124FD2C39}"/>
          </ac:spMkLst>
        </pc:spChg>
        <pc:spChg chg="del">
          <ac:chgData name="Jadhav, Pratik" userId="162a5fcf-93d8-4e52-a33b-94c64dc43bd0" providerId="ADAL" clId="{D9E4F195-73E4-4890-83E7-3F0E964B5287}" dt="2022-10-10T10:08:48.685" v="431" actId="478"/>
          <ac:spMkLst>
            <pc:docMk/>
            <pc:sldMk cId="3060177673" sldId="555"/>
            <ac:spMk id="4" creationId="{3F3ADAD5-E67E-408A-87BE-C70E16A34F0C}"/>
          </ac:spMkLst>
        </pc:spChg>
        <pc:spChg chg="del">
          <ac:chgData name="Jadhav, Pratik" userId="162a5fcf-93d8-4e52-a33b-94c64dc43bd0" providerId="ADAL" clId="{D9E4F195-73E4-4890-83E7-3F0E964B5287}" dt="2022-10-10T10:08:41.894" v="429" actId="478"/>
          <ac:spMkLst>
            <pc:docMk/>
            <pc:sldMk cId="3060177673" sldId="555"/>
            <ac:spMk id="5" creationId="{DD2567E2-A69E-4C26-B585-8B3CB193C2D7}"/>
          </ac:spMkLst>
        </pc:spChg>
        <pc:spChg chg="mod">
          <ac:chgData name="Jadhav, Pratik" userId="162a5fcf-93d8-4e52-a33b-94c64dc43bd0" providerId="ADAL" clId="{D9E4F195-73E4-4890-83E7-3F0E964B5287}" dt="2022-10-10T10:20:25.351" v="683" actId="26606"/>
          <ac:spMkLst>
            <pc:docMk/>
            <pc:sldMk cId="3060177673" sldId="555"/>
            <ac:spMk id="6" creationId="{70A7EF77-B3A6-4EC7-9C15-89EEB984E020}"/>
          </ac:spMkLst>
        </pc:spChg>
        <pc:spChg chg="del">
          <ac:chgData name="Jadhav, Pratik" userId="162a5fcf-93d8-4e52-a33b-94c64dc43bd0" providerId="ADAL" clId="{D9E4F195-73E4-4890-83E7-3F0E964B5287}" dt="2022-10-10T10:13:13.871" v="540" actId="478"/>
          <ac:spMkLst>
            <pc:docMk/>
            <pc:sldMk cId="3060177673" sldId="555"/>
            <ac:spMk id="7" creationId="{41D30321-5D90-4509-B1E7-F7C0E82007C6}"/>
          </ac:spMkLst>
        </pc:spChg>
        <pc:spChg chg="del">
          <ac:chgData name="Jadhav, Pratik" userId="162a5fcf-93d8-4e52-a33b-94c64dc43bd0" providerId="ADAL" clId="{D9E4F195-73E4-4890-83E7-3F0E964B5287}" dt="2022-10-10T10:13:11.535" v="539" actId="478"/>
          <ac:spMkLst>
            <pc:docMk/>
            <pc:sldMk cId="3060177673" sldId="555"/>
            <ac:spMk id="8" creationId="{C1D5F42D-7E7B-4EFE-9B66-8141A49BE5AC}"/>
          </ac:spMkLst>
        </pc:spChg>
        <pc:spChg chg="del">
          <ac:chgData name="Jadhav, Pratik" userId="162a5fcf-93d8-4e52-a33b-94c64dc43bd0" providerId="ADAL" clId="{D9E4F195-73E4-4890-83E7-3F0E964B5287}" dt="2022-10-10T10:13:15.969" v="541" actId="478"/>
          <ac:spMkLst>
            <pc:docMk/>
            <pc:sldMk cId="3060177673" sldId="555"/>
            <ac:spMk id="9" creationId="{8C659246-E790-49FE-A673-1AEFD87FA46B}"/>
          </ac:spMkLst>
        </pc:spChg>
        <pc:spChg chg="add del mod">
          <ac:chgData name="Jadhav, Pratik" userId="162a5fcf-93d8-4e52-a33b-94c64dc43bd0" providerId="ADAL" clId="{D9E4F195-73E4-4890-83E7-3F0E964B5287}" dt="2022-10-10T10:08:44.089" v="430" actId="478"/>
          <ac:spMkLst>
            <pc:docMk/>
            <pc:sldMk cId="3060177673" sldId="555"/>
            <ac:spMk id="11" creationId="{963E5E03-8041-41F8-9F53-1DED17624AC7}"/>
          </ac:spMkLst>
        </pc:spChg>
        <pc:spChg chg="add del mod">
          <ac:chgData name="Jadhav, Pratik" userId="162a5fcf-93d8-4e52-a33b-94c64dc43bd0" providerId="ADAL" clId="{D9E4F195-73E4-4890-83E7-3F0E964B5287}" dt="2022-10-10T10:08:51.040" v="432" actId="478"/>
          <ac:spMkLst>
            <pc:docMk/>
            <pc:sldMk cId="3060177673" sldId="555"/>
            <ac:spMk id="13" creationId="{73490E3A-D18C-481A-8540-139323F09C06}"/>
          </ac:spMkLst>
        </pc:spChg>
        <pc:spChg chg="add del mod">
          <ac:chgData name="Jadhav, Pratik" userId="162a5fcf-93d8-4e52-a33b-94c64dc43bd0" providerId="ADAL" clId="{D9E4F195-73E4-4890-83E7-3F0E964B5287}" dt="2022-10-10T10:08:59.164" v="434" actId="478"/>
          <ac:spMkLst>
            <pc:docMk/>
            <pc:sldMk cId="3060177673" sldId="555"/>
            <ac:spMk id="15" creationId="{AAF3C087-3C60-4C06-A7F3-F9056B2F3D67}"/>
          </ac:spMkLst>
        </pc:spChg>
        <pc:spChg chg="add del mod">
          <ac:chgData name="Jadhav, Pratik" userId="162a5fcf-93d8-4e52-a33b-94c64dc43bd0" providerId="ADAL" clId="{D9E4F195-73E4-4890-83E7-3F0E964B5287}" dt="2022-10-10T10:09:08.200" v="436" actId="478"/>
          <ac:spMkLst>
            <pc:docMk/>
            <pc:sldMk cId="3060177673" sldId="555"/>
            <ac:spMk id="17" creationId="{66D343BA-E9BC-4666-BD4D-74A049AE3918}"/>
          </ac:spMkLst>
        </pc:spChg>
        <pc:spChg chg="add del mod ord">
          <ac:chgData name="Jadhav, Pratik" userId="162a5fcf-93d8-4e52-a33b-94c64dc43bd0" providerId="ADAL" clId="{D9E4F195-73E4-4890-83E7-3F0E964B5287}" dt="2022-10-10T10:32:47.871" v="862" actId="14100"/>
          <ac:spMkLst>
            <pc:docMk/>
            <pc:sldMk cId="3060177673" sldId="555"/>
            <ac:spMk id="18" creationId="{423FF93E-B21B-4133-AC15-5FC851D26EF6}"/>
          </ac:spMkLst>
        </pc:spChg>
        <pc:spChg chg="add del">
          <ac:chgData name="Jadhav, Pratik" userId="162a5fcf-93d8-4e52-a33b-94c64dc43bd0" providerId="ADAL" clId="{D9E4F195-73E4-4890-83E7-3F0E964B5287}" dt="2022-10-10T10:20:25.351" v="683" actId="26606"/>
          <ac:spMkLst>
            <pc:docMk/>
            <pc:sldMk cId="3060177673" sldId="555"/>
            <ac:spMk id="23" creationId="{49306479-8C4D-4E4A-A330-DFC80A8A01BE}"/>
          </ac:spMkLst>
        </pc:spChg>
        <pc:spChg chg="add del">
          <ac:chgData name="Jadhav, Pratik" userId="162a5fcf-93d8-4e52-a33b-94c64dc43bd0" providerId="ADAL" clId="{D9E4F195-73E4-4890-83E7-3F0E964B5287}" dt="2022-10-10T10:20:25.351" v="683" actId="26606"/>
          <ac:spMkLst>
            <pc:docMk/>
            <pc:sldMk cId="3060177673" sldId="555"/>
            <ac:spMk id="24" creationId="{84136905-015B-4510-B514-027CBA846BD6}"/>
          </ac:spMkLst>
        </pc:spChg>
        <pc:spChg chg="add del">
          <ac:chgData name="Jadhav, Pratik" userId="162a5fcf-93d8-4e52-a33b-94c64dc43bd0" providerId="ADAL" clId="{D9E4F195-73E4-4890-83E7-3F0E964B5287}" dt="2022-10-10T10:20:19.326" v="680" actId="26606"/>
          <ac:spMkLst>
            <pc:docMk/>
            <pc:sldMk cId="3060177673" sldId="555"/>
            <ac:spMk id="26" creationId="{49306479-8C4D-4E4A-A330-DFC80A8A01BE}"/>
          </ac:spMkLst>
        </pc:spChg>
        <pc:spChg chg="add del">
          <ac:chgData name="Jadhav, Pratik" userId="162a5fcf-93d8-4e52-a33b-94c64dc43bd0" providerId="ADAL" clId="{D9E4F195-73E4-4890-83E7-3F0E964B5287}" dt="2022-10-10T10:20:19.326" v="680" actId="26606"/>
          <ac:spMkLst>
            <pc:docMk/>
            <pc:sldMk cId="3060177673" sldId="555"/>
            <ac:spMk id="28" creationId="{84136905-015B-4510-B514-027CBA846BD6}"/>
          </ac:spMkLst>
        </pc:spChg>
        <pc:spChg chg="add del">
          <ac:chgData name="Jadhav, Pratik" userId="162a5fcf-93d8-4e52-a33b-94c64dc43bd0" providerId="ADAL" clId="{D9E4F195-73E4-4890-83E7-3F0E964B5287}" dt="2022-10-10T10:20:19.326" v="680" actId="26606"/>
          <ac:spMkLst>
            <pc:docMk/>
            <pc:sldMk cId="3060177673" sldId="555"/>
            <ac:spMk id="30" creationId="{80BB777E-3FE8-438B-AACF-8305018D70AE}"/>
          </ac:spMkLst>
        </pc:spChg>
        <pc:spChg chg="add del">
          <ac:chgData name="Jadhav, Pratik" userId="162a5fcf-93d8-4e52-a33b-94c64dc43bd0" providerId="ADAL" clId="{D9E4F195-73E4-4890-83E7-3F0E964B5287}" dt="2022-10-10T10:20:19.326" v="680" actId="26606"/>
          <ac:spMkLst>
            <pc:docMk/>
            <pc:sldMk cId="3060177673" sldId="555"/>
            <ac:spMk id="32" creationId="{09C85416-F832-4998-AD95-A5A13D399043}"/>
          </ac:spMkLst>
        </pc:spChg>
        <pc:picChg chg="add mod ord">
          <ac:chgData name="Jadhav, Pratik" userId="162a5fcf-93d8-4e52-a33b-94c64dc43bd0" providerId="ADAL" clId="{D9E4F195-73E4-4890-83E7-3F0E964B5287}" dt="2022-10-10T10:33:51.346" v="879" actId="1076"/>
          <ac:picMkLst>
            <pc:docMk/>
            <pc:sldMk cId="3060177673" sldId="555"/>
            <ac:picMk id="19" creationId="{0608C891-4334-472F-88BC-8D687B25B4C4}"/>
          </ac:picMkLst>
        </pc:picChg>
        <pc:picChg chg="add del mod">
          <ac:chgData name="Jadhav, Pratik" userId="162a5fcf-93d8-4e52-a33b-94c64dc43bd0" providerId="ADAL" clId="{D9E4F195-73E4-4890-83E7-3F0E964B5287}" dt="2022-10-10T10:22:45.961" v="804" actId="478"/>
          <ac:picMkLst>
            <pc:docMk/>
            <pc:sldMk cId="3060177673" sldId="555"/>
            <ac:picMk id="21" creationId="{51CAB531-7CE6-4345-B4BF-7F094C5FBA42}"/>
          </ac:picMkLst>
        </pc:picChg>
        <pc:picChg chg="add del mod">
          <ac:chgData name="Jadhav, Pratik" userId="162a5fcf-93d8-4e52-a33b-94c64dc43bd0" providerId="ADAL" clId="{D9E4F195-73E4-4890-83E7-3F0E964B5287}" dt="2022-10-10T10:24:21.511" v="812" actId="478"/>
          <ac:picMkLst>
            <pc:docMk/>
            <pc:sldMk cId="3060177673" sldId="555"/>
            <ac:picMk id="25" creationId="{86DE3991-8D22-4AF3-8D4A-5470310627DE}"/>
          </ac:picMkLst>
        </pc:picChg>
        <pc:picChg chg="add del mod">
          <ac:chgData name="Jadhav, Pratik" userId="162a5fcf-93d8-4e52-a33b-94c64dc43bd0" providerId="ADAL" clId="{D9E4F195-73E4-4890-83E7-3F0E964B5287}" dt="2022-10-10T10:24:52.673" v="823" actId="478"/>
          <ac:picMkLst>
            <pc:docMk/>
            <pc:sldMk cId="3060177673" sldId="555"/>
            <ac:picMk id="29" creationId="{250871BC-AC35-4B7E-9A1D-38CFFBDDEB48}"/>
          </ac:picMkLst>
        </pc:picChg>
        <pc:picChg chg="add mod">
          <ac:chgData name="Jadhav, Pratik" userId="162a5fcf-93d8-4e52-a33b-94c64dc43bd0" providerId="ADAL" clId="{D9E4F195-73E4-4890-83E7-3F0E964B5287}" dt="2022-10-10T10:32:55.151" v="863" actId="14100"/>
          <ac:picMkLst>
            <pc:docMk/>
            <pc:sldMk cId="3060177673" sldId="555"/>
            <ac:picMk id="33" creationId="{152464F7-C730-4196-A6DD-79EF8183880C}"/>
          </ac:picMkLst>
        </pc:picChg>
        <pc:picChg chg="add mod">
          <ac:chgData name="Jadhav, Pratik" userId="162a5fcf-93d8-4e52-a33b-94c64dc43bd0" providerId="ADAL" clId="{D9E4F195-73E4-4890-83E7-3F0E964B5287}" dt="2022-10-10T10:33:49.458" v="876" actId="1076"/>
          <ac:picMkLst>
            <pc:docMk/>
            <pc:sldMk cId="3060177673" sldId="555"/>
            <ac:picMk id="35" creationId="{7AC6DA72-70A7-4C49-A212-9D9382E81516}"/>
          </ac:picMkLst>
        </pc:picChg>
        <pc:picChg chg="add mod">
          <ac:chgData name="Jadhav, Pratik" userId="162a5fcf-93d8-4e52-a33b-94c64dc43bd0" providerId="ADAL" clId="{D9E4F195-73E4-4890-83E7-3F0E964B5287}" dt="2022-10-10T10:33:50.856" v="878" actId="1076"/>
          <ac:picMkLst>
            <pc:docMk/>
            <pc:sldMk cId="3060177673" sldId="555"/>
            <ac:picMk id="37" creationId="{51D6A441-C75D-4244-A153-A0A46585BBA3}"/>
          </ac:picMkLst>
        </pc:picChg>
      </pc:sldChg>
      <pc:sldChg chg="addSp delSp modSp mod">
        <pc:chgData name="Jadhav, Pratik" userId="162a5fcf-93d8-4e52-a33b-94c64dc43bd0" providerId="ADAL" clId="{D9E4F195-73E4-4890-83E7-3F0E964B5287}" dt="2022-10-10T10:49:45.531" v="1217" actId="1076"/>
        <pc:sldMkLst>
          <pc:docMk/>
          <pc:sldMk cId="3910041152" sldId="556"/>
        </pc:sldMkLst>
        <pc:spChg chg="del">
          <ac:chgData name="Jadhav, Pratik" userId="162a5fcf-93d8-4e52-a33b-94c64dc43bd0" providerId="ADAL" clId="{D9E4F195-73E4-4890-83E7-3F0E964B5287}" dt="2022-10-10T10:34:20.552" v="883" actId="478"/>
          <ac:spMkLst>
            <pc:docMk/>
            <pc:sldMk cId="3910041152" sldId="556"/>
            <ac:spMk id="2" creationId="{1724DC5D-0742-49C5-9646-E15D570B3558}"/>
          </ac:spMkLst>
        </pc:spChg>
        <pc:spChg chg="del">
          <ac:chgData name="Jadhav, Pratik" userId="162a5fcf-93d8-4e52-a33b-94c64dc43bd0" providerId="ADAL" clId="{D9E4F195-73E4-4890-83E7-3F0E964B5287}" dt="2022-10-10T10:34:05.368" v="880" actId="478"/>
          <ac:spMkLst>
            <pc:docMk/>
            <pc:sldMk cId="3910041152" sldId="556"/>
            <ac:spMk id="3" creationId="{B2DDC042-44B6-4318-A693-83C87718EADF}"/>
          </ac:spMkLst>
        </pc:spChg>
        <pc:spChg chg="del">
          <ac:chgData name="Jadhav, Pratik" userId="162a5fcf-93d8-4e52-a33b-94c64dc43bd0" providerId="ADAL" clId="{D9E4F195-73E4-4890-83E7-3F0E964B5287}" dt="2022-10-10T10:34:15.731" v="882" actId="478"/>
          <ac:spMkLst>
            <pc:docMk/>
            <pc:sldMk cId="3910041152" sldId="556"/>
            <ac:spMk id="4" creationId="{37E1D5B1-3656-4DE7-9EF8-288141AFD6A7}"/>
          </ac:spMkLst>
        </pc:spChg>
        <pc:spChg chg="del">
          <ac:chgData name="Jadhav, Pratik" userId="162a5fcf-93d8-4e52-a33b-94c64dc43bd0" providerId="ADAL" clId="{D9E4F195-73E4-4890-83E7-3F0E964B5287}" dt="2022-10-10T10:34:05.368" v="880" actId="478"/>
          <ac:spMkLst>
            <pc:docMk/>
            <pc:sldMk cId="3910041152" sldId="556"/>
            <ac:spMk id="5" creationId="{75C381F3-F8BD-4503-8E19-9552143317E6}"/>
          </ac:spMkLst>
        </pc:spChg>
        <pc:spChg chg="mod">
          <ac:chgData name="Jadhav, Pratik" userId="162a5fcf-93d8-4e52-a33b-94c64dc43bd0" providerId="ADAL" clId="{D9E4F195-73E4-4890-83E7-3F0E964B5287}" dt="2022-10-10T10:49:42.095" v="1216" actId="1076"/>
          <ac:spMkLst>
            <pc:docMk/>
            <pc:sldMk cId="3910041152" sldId="556"/>
            <ac:spMk id="6" creationId="{37A50B85-2F5A-41A0-A3A4-534F64AE9CD2}"/>
          </ac:spMkLst>
        </pc:spChg>
        <pc:spChg chg="del">
          <ac:chgData name="Jadhav, Pratik" userId="162a5fcf-93d8-4e52-a33b-94c64dc43bd0" providerId="ADAL" clId="{D9E4F195-73E4-4890-83E7-3F0E964B5287}" dt="2022-10-10T10:34:20.552" v="883" actId="478"/>
          <ac:spMkLst>
            <pc:docMk/>
            <pc:sldMk cId="3910041152" sldId="556"/>
            <ac:spMk id="7" creationId="{D2B21E22-7679-4EC8-8EAD-68C4CA84493C}"/>
          </ac:spMkLst>
        </pc:spChg>
        <pc:spChg chg="del">
          <ac:chgData name="Jadhav, Pratik" userId="162a5fcf-93d8-4e52-a33b-94c64dc43bd0" providerId="ADAL" clId="{D9E4F195-73E4-4890-83E7-3F0E964B5287}" dt="2022-10-10T10:34:05.368" v="880" actId="478"/>
          <ac:spMkLst>
            <pc:docMk/>
            <pc:sldMk cId="3910041152" sldId="556"/>
            <ac:spMk id="8" creationId="{E0B31A92-A28B-4EBC-B911-36A4DA275048}"/>
          </ac:spMkLst>
        </pc:spChg>
        <pc:spChg chg="del">
          <ac:chgData name="Jadhav, Pratik" userId="162a5fcf-93d8-4e52-a33b-94c64dc43bd0" providerId="ADAL" clId="{D9E4F195-73E4-4890-83E7-3F0E964B5287}" dt="2022-10-10T10:34:36.391" v="887" actId="478"/>
          <ac:spMkLst>
            <pc:docMk/>
            <pc:sldMk cId="3910041152" sldId="556"/>
            <ac:spMk id="9" creationId="{DB4FC240-8D47-4927-AF2E-FD1953A8B9D3}"/>
          </ac:spMkLst>
        </pc:spChg>
        <pc:spChg chg="del">
          <ac:chgData name="Jadhav, Pratik" userId="162a5fcf-93d8-4e52-a33b-94c64dc43bd0" providerId="ADAL" clId="{D9E4F195-73E4-4890-83E7-3F0E964B5287}" dt="2022-10-10T10:34:39.031" v="888" actId="478"/>
          <ac:spMkLst>
            <pc:docMk/>
            <pc:sldMk cId="3910041152" sldId="556"/>
            <ac:spMk id="10" creationId="{EF684D8F-367A-4DCA-A050-C45FC72EDBEA}"/>
          </ac:spMkLst>
        </pc:spChg>
        <pc:spChg chg="del mod">
          <ac:chgData name="Jadhav, Pratik" userId="162a5fcf-93d8-4e52-a33b-94c64dc43bd0" providerId="ADAL" clId="{D9E4F195-73E4-4890-83E7-3F0E964B5287}" dt="2022-10-10T10:34:34.878" v="886" actId="478"/>
          <ac:spMkLst>
            <pc:docMk/>
            <pc:sldMk cId="3910041152" sldId="556"/>
            <ac:spMk id="11" creationId="{D5B151D0-3929-4419-970F-87B9186C7327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13" creationId="{468A3952-E78B-4FDF-A008-78C1266B269F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15" creationId="{C3B5FBFF-5137-40BE-A9DC-4DEE4C9FD1D4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17" creationId="{16A16BF2-A233-4234-A47B-A239D9E28BBB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19" creationId="{CA0040CA-48E6-46D0-8170-F67994C4401D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21" creationId="{74EE1CC3-91C2-4491-947E-3DF1747109EE}"/>
          </ac:spMkLst>
        </pc:spChg>
        <pc:spChg chg="add del mod">
          <ac:chgData name="Jadhav, Pratik" userId="162a5fcf-93d8-4e52-a33b-94c64dc43bd0" providerId="ADAL" clId="{D9E4F195-73E4-4890-83E7-3F0E964B5287}" dt="2022-10-10T10:34:25.436" v="884" actId="478"/>
          <ac:spMkLst>
            <pc:docMk/>
            <pc:sldMk cId="3910041152" sldId="556"/>
            <ac:spMk id="23" creationId="{3A53102F-7D97-449C-8B2A-42297E6324A1}"/>
          </ac:spMkLst>
        </pc:spChg>
        <pc:spChg chg="add del mod">
          <ac:chgData name="Jadhav, Pratik" userId="162a5fcf-93d8-4e52-a33b-94c64dc43bd0" providerId="ADAL" clId="{D9E4F195-73E4-4890-83E7-3F0E964B5287}" dt="2022-10-10T10:48:50.475" v="1207" actId="21"/>
          <ac:spMkLst>
            <pc:docMk/>
            <pc:sldMk cId="3910041152" sldId="556"/>
            <ac:spMk id="27" creationId="{B68F6AF2-0A2A-49C0-8424-E8B9C5C98B07}"/>
          </ac:spMkLst>
        </pc:spChg>
        <pc:graphicFrameChg chg="add del mod">
          <ac:chgData name="Jadhav, Pratik" userId="162a5fcf-93d8-4e52-a33b-94c64dc43bd0" providerId="ADAL" clId="{D9E4F195-73E4-4890-83E7-3F0E964B5287}" dt="2022-10-10T10:49:25.123" v="1213" actId="478"/>
          <ac:graphicFrameMkLst>
            <pc:docMk/>
            <pc:sldMk cId="3910041152" sldId="556"/>
            <ac:graphicFrameMk id="26" creationId="{78CE1279-3149-451C-92E7-47DAF88B71F8}"/>
          </ac:graphicFrameMkLst>
        </pc:graphicFrameChg>
        <pc:picChg chg="add mod">
          <ac:chgData name="Jadhav, Pratik" userId="162a5fcf-93d8-4e52-a33b-94c64dc43bd0" providerId="ADAL" clId="{D9E4F195-73E4-4890-83E7-3F0E964B5287}" dt="2022-10-10T10:49:45.531" v="1217" actId="1076"/>
          <ac:picMkLst>
            <pc:docMk/>
            <pc:sldMk cId="3910041152" sldId="556"/>
            <ac:picMk id="25" creationId="{09E36CB1-A721-468D-956E-CEC412C1B22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apgemini-my.sharepoint.com/personal/pratik_a_jadhav_capgemini_com1/Documents/Desktop/Pratik/Data%20Science/Assignment%202/Food%20Vendor%20C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apgemini-my.sharepoint.com/personal/pratik_a_jadhav_capgemini_com1/Documents/Desktop/Pratik/Data%20Science/Assignment%202/Food%20Vendor%20C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apgemini-my.sharepoint.com/personal/pratik_a_jadhav_capgemini_com1/Documents/Desktop/Pratik/Data%20Science/Assignment%202/Food%20Vendor%20C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apgemini-my.sharepoint.com/personal/pratik_a_jadhav_capgemini_com1/Documents/Desktop/Pratik/Data%20Science/Assignment%202/Food%20Vendor%20C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en-US"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ndara" panose="020E0502030303020204" pitchFamily="34" charset="0"/>
                <a:ea typeface="+mn-ea"/>
                <a:cs typeface="+mn-cs"/>
              </a:rPr>
              <a:t>Veg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'Profit Analysis'!$C$20</c:f>
              <c:strCache>
                <c:ptCount val="1"/>
                <c:pt idx="0">
                  <c:v>Idli Sambhar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'Profit Analysis'!$D$19:$O$19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Analysis'!$D$20:$O$20</c:f>
              <c:numCache>
                <c:formatCode>General</c:formatCode>
                <c:ptCount val="12"/>
                <c:pt idx="0">
                  <c:v>49</c:v>
                </c:pt>
                <c:pt idx="1">
                  <c:v>64</c:v>
                </c:pt>
                <c:pt idx="2">
                  <c:v>49</c:v>
                </c:pt>
                <c:pt idx="3">
                  <c:v>35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44-4927-B829-954CF2AF8E4D}"/>
            </c:ext>
          </c:extLst>
        </c:ser>
        <c:ser>
          <c:idx val="1"/>
          <c:order val="1"/>
          <c:tx>
            <c:strRef>
              <c:f>'Profit Analysis'!$C$21</c:f>
              <c:strCache>
                <c:ptCount val="1"/>
                <c:pt idx="0">
                  <c:v>Pakode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'Profit Analysis'!$D$19:$O$19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Analysis'!$D$21:$O$21</c:f>
              <c:numCache>
                <c:formatCode>General</c:formatCode>
                <c:ptCount val="12"/>
                <c:pt idx="0">
                  <c:v>30</c:v>
                </c:pt>
                <c:pt idx="1">
                  <c:v>69</c:v>
                </c:pt>
                <c:pt idx="2">
                  <c:v>55</c:v>
                </c:pt>
                <c:pt idx="3">
                  <c:v>45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44-4927-B829-954CF2AF8E4D}"/>
            </c:ext>
          </c:extLst>
        </c:ser>
        <c:ser>
          <c:idx val="2"/>
          <c:order val="2"/>
          <c:tx>
            <c:strRef>
              <c:f>'Profit Analysis'!$C$22</c:f>
              <c:strCache>
                <c:ptCount val="1"/>
                <c:pt idx="0">
                  <c:v>Biryani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'Profit Analysis'!$D$19:$O$19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Analysis'!$D$22:$O$22</c:f>
              <c:numCache>
                <c:formatCode>General</c:formatCode>
                <c:ptCount val="12"/>
                <c:pt idx="0">
                  <c:v>35</c:v>
                </c:pt>
                <c:pt idx="1">
                  <c:v>56</c:v>
                </c:pt>
                <c:pt idx="2">
                  <c:v>54</c:v>
                </c:pt>
                <c:pt idx="3">
                  <c:v>37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44-4927-B829-954CF2AF8E4D}"/>
            </c:ext>
          </c:extLst>
        </c:ser>
        <c:ser>
          <c:idx val="3"/>
          <c:order val="3"/>
          <c:tx>
            <c:strRef>
              <c:f>'Profit Analysis'!$C$23</c:f>
              <c:strCache>
                <c:ptCount val="1"/>
                <c:pt idx="0">
                  <c:v>Manchurian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'Profit Analysis'!$D$19:$O$19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Analysis'!$D$23:$O$23</c:f>
              <c:numCache>
                <c:formatCode>General</c:formatCode>
                <c:ptCount val="12"/>
                <c:pt idx="0">
                  <c:v>40</c:v>
                </c:pt>
                <c:pt idx="1">
                  <c:v>74</c:v>
                </c:pt>
                <c:pt idx="2">
                  <c:v>60</c:v>
                </c:pt>
                <c:pt idx="3">
                  <c:v>44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44-4927-B829-954CF2AF8E4D}"/>
            </c:ext>
          </c:extLst>
        </c:ser>
        <c:ser>
          <c:idx val="4"/>
          <c:order val="4"/>
          <c:tx>
            <c:strRef>
              <c:f>'Profit Analysis'!$C$24</c:f>
              <c:strCache>
                <c:ptCount val="1"/>
                <c:pt idx="0">
                  <c:v>Cutlets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'Profit Analysis'!$D$19:$O$19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Analysis'!$D$24:$O$24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20</c:v>
                </c:pt>
                <c:pt idx="3">
                  <c:v>25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44-4927-B829-954CF2AF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9565456"/>
        <c:axId val="999564144"/>
      </c:lineChart>
      <c:catAx>
        <c:axId val="99956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>
                    <a:latin typeface="Candara" panose="020E0502030303020204" pitchFamily="34" charset="0"/>
                  </a:rPr>
                  <a:t>Weeks</a:t>
                </a:r>
                <a:endParaRPr lang="en-IN" b="1">
                  <a:latin typeface="Candara" panose="020E0502030303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8291291515704382"/>
              <c:y val="0.78872925957713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564144"/>
        <c:crosses val="autoZero"/>
        <c:auto val="1"/>
        <c:lblAlgn val="ctr"/>
        <c:lblOffset val="100"/>
        <c:noMultiLvlLbl val="0"/>
      </c:catAx>
      <c:valAx>
        <c:axId val="99956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>
                    <a:latin typeface="Candara" panose="020E0502030303020204" pitchFamily="34" charset="0"/>
                  </a:rPr>
                  <a:t>Order Qty</a:t>
                </a:r>
              </a:p>
            </c:rich>
          </c:tx>
          <c:layout>
            <c:manualLayout>
              <c:xMode val="edge"/>
              <c:yMode val="edge"/>
              <c:x val="2.4544793926806266E-2"/>
              <c:y val="0.33140953240133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56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latin typeface="Candara" panose="020E0502030303020204" pitchFamily="34" charset="0"/>
              </a:rPr>
              <a:t>Non Veg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'Profit Analysis'!$C$26</c:f>
              <c:strCache>
                <c:ptCount val="1"/>
                <c:pt idx="0">
                  <c:v>Egg Bhujia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Analysis'!$D$26:$O$26</c:f>
              <c:numCache>
                <c:formatCode>General</c:formatCode>
                <c:ptCount val="12"/>
                <c:pt idx="0">
                  <c:v>23</c:v>
                </c:pt>
                <c:pt idx="1">
                  <c:v>49</c:v>
                </c:pt>
                <c:pt idx="2">
                  <c:v>50</c:v>
                </c:pt>
                <c:pt idx="3">
                  <c:v>45</c:v>
                </c:pt>
                <c:pt idx="4">
                  <c:v>50</c:v>
                </c:pt>
                <c:pt idx="5">
                  <c:v>54</c:v>
                </c:pt>
                <c:pt idx="6">
                  <c:v>53</c:v>
                </c:pt>
                <c:pt idx="7">
                  <c:v>58</c:v>
                </c:pt>
                <c:pt idx="8">
                  <c:v>60</c:v>
                </c:pt>
                <c:pt idx="9">
                  <c:v>59</c:v>
                </c:pt>
                <c:pt idx="10">
                  <c:v>56</c:v>
                </c:pt>
                <c:pt idx="11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0A-48B9-8035-8F1E241B8B33}"/>
            </c:ext>
          </c:extLst>
        </c:ser>
        <c:ser>
          <c:idx val="1"/>
          <c:order val="1"/>
          <c:tx>
            <c:strRef>
              <c:f>'Profit Analysis'!$C$27</c:f>
              <c:strCache>
                <c:ptCount val="1"/>
                <c:pt idx="0">
                  <c:v>Chicken Kabab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Analysis'!$D$27:$O$27</c:f>
              <c:numCache>
                <c:formatCode>General</c:formatCode>
                <c:ptCount val="12"/>
                <c:pt idx="0">
                  <c:v>45</c:v>
                </c:pt>
                <c:pt idx="1">
                  <c:v>60</c:v>
                </c:pt>
                <c:pt idx="2">
                  <c:v>69</c:v>
                </c:pt>
                <c:pt idx="3">
                  <c:v>72</c:v>
                </c:pt>
                <c:pt idx="4">
                  <c:v>70</c:v>
                </c:pt>
                <c:pt idx="5">
                  <c:v>67</c:v>
                </c:pt>
                <c:pt idx="6">
                  <c:v>52</c:v>
                </c:pt>
                <c:pt idx="7">
                  <c:v>67</c:v>
                </c:pt>
                <c:pt idx="8">
                  <c:v>59</c:v>
                </c:pt>
                <c:pt idx="9">
                  <c:v>70</c:v>
                </c:pt>
                <c:pt idx="10">
                  <c:v>54</c:v>
                </c:pt>
                <c:pt idx="11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0A-48B9-8035-8F1E241B8B33}"/>
            </c:ext>
          </c:extLst>
        </c:ser>
        <c:ser>
          <c:idx val="2"/>
          <c:order val="2"/>
          <c:tx>
            <c:strRef>
              <c:f>'Profit Analysis'!$C$28</c:f>
              <c:strCache>
                <c:ptCount val="1"/>
                <c:pt idx="0">
                  <c:v>Momos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Analysis'!$D$28:$O$28</c:f>
              <c:numCache>
                <c:formatCode>General</c:formatCode>
                <c:ptCount val="12"/>
                <c:pt idx="0">
                  <c:v>20</c:v>
                </c:pt>
                <c:pt idx="1">
                  <c:v>39</c:v>
                </c:pt>
                <c:pt idx="2">
                  <c:v>43</c:v>
                </c:pt>
                <c:pt idx="3">
                  <c:v>40</c:v>
                </c:pt>
                <c:pt idx="4">
                  <c:v>35</c:v>
                </c:pt>
                <c:pt idx="5">
                  <c:v>35</c:v>
                </c:pt>
                <c:pt idx="6">
                  <c:v>33</c:v>
                </c:pt>
                <c:pt idx="7">
                  <c:v>46</c:v>
                </c:pt>
                <c:pt idx="8">
                  <c:v>34</c:v>
                </c:pt>
                <c:pt idx="9">
                  <c:v>44</c:v>
                </c:pt>
                <c:pt idx="10">
                  <c:v>37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0A-48B9-8035-8F1E241B8B33}"/>
            </c:ext>
          </c:extLst>
        </c:ser>
        <c:ser>
          <c:idx val="3"/>
          <c:order val="3"/>
          <c:tx>
            <c:strRef>
              <c:f>'Profit Analysis'!$C$29</c:f>
              <c:strCache>
                <c:ptCount val="1"/>
                <c:pt idx="0">
                  <c:v>Biryani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Analysis'!$D$29:$O$29</c:f>
              <c:numCache>
                <c:formatCode>General</c:formatCode>
                <c:ptCount val="12"/>
                <c:pt idx="0">
                  <c:v>39</c:v>
                </c:pt>
                <c:pt idx="1">
                  <c:v>55</c:v>
                </c:pt>
                <c:pt idx="2">
                  <c:v>69</c:v>
                </c:pt>
                <c:pt idx="3">
                  <c:v>70</c:v>
                </c:pt>
                <c:pt idx="4">
                  <c:v>79</c:v>
                </c:pt>
                <c:pt idx="5">
                  <c:v>85</c:v>
                </c:pt>
                <c:pt idx="6">
                  <c:v>71</c:v>
                </c:pt>
                <c:pt idx="7">
                  <c:v>90</c:v>
                </c:pt>
                <c:pt idx="8">
                  <c:v>82</c:v>
                </c:pt>
                <c:pt idx="9">
                  <c:v>76</c:v>
                </c:pt>
                <c:pt idx="10">
                  <c:v>89</c:v>
                </c:pt>
                <c:pt idx="1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0A-48B9-8035-8F1E241B8B33}"/>
            </c:ext>
          </c:extLst>
        </c:ser>
        <c:ser>
          <c:idx val="4"/>
          <c:order val="4"/>
          <c:tx>
            <c:strRef>
              <c:f>'Profit Analysis'!$C$30</c:f>
              <c:strCache>
                <c:ptCount val="1"/>
                <c:pt idx="0">
                  <c:v>Bhurji Pav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35</c:v>
                </c:pt>
                <c:pt idx="5">
                  <c:v>44</c:v>
                </c:pt>
                <c:pt idx="6">
                  <c:v>42</c:v>
                </c:pt>
                <c:pt idx="7">
                  <c:v>23</c:v>
                </c:pt>
                <c:pt idx="8">
                  <c:v>40</c:v>
                </c:pt>
                <c:pt idx="9">
                  <c:v>37</c:v>
                </c:pt>
                <c:pt idx="10">
                  <c:v>31</c:v>
                </c:pt>
                <c:pt idx="1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0A-48B9-8035-8F1E241B8B33}"/>
            </c:ext>
          </c:extLst>
        </c:ser>
        <c:ser>
          <c:idx val="5"/>
          <c:order val="5"/>
          <c:tx>
            <c:strRef>
              <c:f>'Profit Analysis'!$C$31</c:f>
              <c:strCache>
                <c:ptCount val="1"/>
                <c:pt idx="0">
                  <c:v>Egg Maggie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'Profit Analysis'!$D$25:$O$25</c:f>
              <c:strCache>
                <c:ptCount val="12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</c:strCache>
            </c:strRef>
          </c:cat>
          <c:val>
            <c:numRef>
              <c:f>'Profit Analysis'!$D$31:$O$31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23</c:v>
                </c:pt>
                <c:pt idx="5">
                  <c:v>20</c:v>
                </c:pt>
                <c:pt idx="6">
                  <c:v>21</c:v>
                </c:pt>
                <c:pt idx="7">
                  <c:v>39</c:v>
                </c:pt>
                <c:pt idx="8">
                  <c:v>33</c:v>
                </c:pt>
                <c:pt idx="9">
                  <c:v>23</c:v>
                </c:pt>
                <c:pt idx="10">
                  <c:v>32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0A-48B9-8035-8F1E241B8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9395880"/>
        <c:axId val="999394240"/>
      </c:lineChart>
      <c:catAx>
        <c:axId val="999395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latin typeface="Candara" panose="020E0502030303020204" pitchFamily="34" charset="0"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394240"/>
        <c:crosses val="autoZero"/>
        <c:auto val="1"/>
        <c:lblAlgn val="ctr"/>
        <c:lblOffset val="100"/>
        <c:noMultiLvlLbl val="0"/>
      </c:catAx>
      <c:valAx>
        <c:axId val="9993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latin typeface="Candara" panose="020E0502030303020204" pitchFamily="34" charset="0"/>
                  </a:rPr>
                  <a:t>Order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39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latin typeface="Candara" panose="020E0502030303020204" pitchFamily="34" charset="0"/>
              </a:rPr>
              <a:t>Profit (Monthly)</a:t>
            </a:r>
            <a:endParaRPr lang="en-IN" b="1">
              <a:latin typeface="Candara" panose="020E0502030303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'Next 4 Months'!$B$22</c:f>
              <c:strCache>
                <c:ptCount val="1"/>
                <c:pt idx="0">
                  <c:v>Egg Bhujia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Months'!$C$22:$F$22</c:f>
              <c:numCache>
                <c:formatCode>General</c:formatCode>
                <c:ptCount val="4"/>
                <c:pt idx="0">
                  <c:v>1.1299999999999999</c:v>
                </c:pt>
                <c:pt idx="1">
                  <c:v>0.77</c:v>
                </c:pt>
                <c:pt idx="2">
                  <c:v>0.82</c:v>
                </c:pt>
                <c:pt idx="3">
                  <c:v>0.41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7-40F8-8FF3-AD326B20FCAC}"/>
            </c:ext>
          </c:extLst>
        </c:ser>
        <c:ser>
          <c:idx val="1"/>
          <c:order val="1"/>
          <c:tx>
            <c:strRef>
              <c:f>'Next 4 Months'!$B$23</c:f>
              <c:strCache>
                <c:ptCount val="1"/>
                <c:pt idx="0">
                  <c:v>Chicken Kabab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Months'!$C$23:$F$23</c:f>
              <c:numCache>
                <c:formatCode>General</c:formatCode>
                <c:ptCount val="4"/>
                <c:pt idx="0">
                  <c:v>2.1</c:v>
                </c:pt>
                <c:pt idx="1">
                  <c:v>1.6</c:v>
                </c:pt>
                <c:pt idx="2">
                  <c:v>1.62</c:v>
                </c:pt>
                <c:pt idx="3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7-40F8-8FF3-AD326B20FCAC}"/>
            </c:ext>
          </c:extLst>
        </c:ser>
        <c:ser>
          <c:idx val="2"/>
          <c:order val="2"/>
          <c:tx>
            <c:strRef>
              <c:f>'Next 4 Months'!$B$24</c:f>
              <c:strCache>
                <c:ptCount val="1"/>
                <c:pt idx="0">
                  <c:v>Momos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Months'!$C$24:$F$24</c:f>
              <c:numCache>
                <c:formatCode>General</c:formatCode>
                <c:ptCount val="4"/>
                <c:pt idx="0">
                  <c:v>1.07</c:v>
                </c:pt>
                <c:pt idx="1">
                  <c:v>0.89</c:v>
                </c:pt>
                <c:pt idx="2">
                  <c:v>0.75</c:v>
                </c:pt>
                <c:pt idx="3">
                  <c:v>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7-40F8-8FF3-AD326B20FCAC}"/>
            </c:ext>
          </c:extLst>
        </c:ser>
        <c:ser>
          <c:idx val="3"/>
          <c:order val="3"/>
          <c:tx>
            <c:strRef>
              <c:f>'Next 4 Months'!$B$25</c:f>
              <c:strCache>
                <c:ptCount val="1"/>
                <c:pt idx="0">
                  <c:v>Biryani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Months'!$C$25:$F$25</c:f>
              <c:numCache>
                <c:formatCode>General</c:formatCode>
                <c:ptCount val="4"/>
                <c:pt idx="0">
                  <c:v>16.079999999999998</c:v>
                </c:pt>
                <c:pt idx="1">
                  <c:v>10.199999999999999</c:v>
                </c:pt>
                <c:pt idx="2">
                  <c:v>7.8</c:v>
                </c:pt>
                <c:pt idx="3">
                  <c:v>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7-40F8-8FF3-AD326B20FCAC}"/>
            </c:ext>
          </c:extLst>
        </c:ser>
        <c:ser>
          <c:idx val="4"/>
          <c:order val="4"/>
          <c:tx>
            <c:strRef>
              <c:f>'Next 4 Months'!$B$26</c:f>
              <c:strCache>
                <c:ptCount val="1"/>
                <c:pt idx="0">
                  <c:v>Bhurji Pav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Months'!$C$26:$F$26</c:f>
              <c:numCache>
                <c:formatCode>General</c:formatCode>
                <c:ptCount val="4"/>
                <c:pt idx="0">
                  <c:v>1.1399999999999999</c:v>
                </c:pt>
                <c:pt idx="1">
                  <c:v>0.87</c:v>
                </c:pt>
                <c:pt idx="2">
                  <c:v>0.72</c:v>
                </c:pt>
                <c:pt idx="3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7-40F8-8FF3-AD326B20FCAC}"/>
            </c:ext>
          </c:extLst>
        </c:ser>
        <c:ser>
          <c:idx val="5"/>
          <c:order val="5"/>
          <c:tx>
            <c:strRef>
              <c:f>'Next 4 Months'!$B$27</c:f>
              <c:strCache>
                <c:ptCount val="1"/>
                <c:pt idx="0">
                  <c:v>Egg Maggie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'Next 4 Months'!$C$21:$F$21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'Next 4 Months'!$C$27:$F$27</c:f>
              <c:numCache>
                <c:formatCode>General</c:formatCode>
                <c:ptCount val="4"/>
                <c:pt idx="0">
                  <c:v>0.625</c:v>
                </c:pt>
                <c:pt idx="1">
                  <c:v>0.39</c:v>
                </c:pt>
                <c:pt idx="2">
                  <c:v>0.40500000000000003</c:v>
                </c:pt>
                <c:pt idx="3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7-40F8-8FF3-AD326B20F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842072"/>
        <c:axId val="934842400"/>
      </c:lineChart>
      <c:catAx>
        <c:axId val="934842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latin typeface="Candara" panose="020E0502030303020204" pitchFamily="34" charset="0"/>
                  </a:rPr>
                  <a:t>Months</a:t>
                </a:r>
                <a:endParaRPr lang="en-IN" b="1">
                  <a:latin typeface="Candara" panose="020E0502030303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842400"/>
        <c:crosses val="autoZero"/>
        <c:auto val="1"/>
        <c:lblAlgn val="ctr"/>
        <c:lblOffset val="100"/>
        <c:noMultiLvlLbl val="0"/>
      </c:catAx>
      <c:valAx>
        <c:axId val="934842400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latin typeface="Candara" panose="020E0502030303020204" pitchFamily="34" charset="0"/>
                  </a:rPr>
                  <a:t>Profit in Thousand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84207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latin typeface="Candara" panose="020E0502030303020204" pitchFamily="34" charset="0"/>
              </a:rPr>
              <a:t>Order</a:t>
            </a:r>
            <a:r>
              <a:rPr lang="en-IN" sz="1200" b="1" baseline="0">
                <a:latin typeface="Candara" panose="020E0502030303020204" pitchFamily="34" charset="0"/>
              </a:rPr>
              <a:t> Qty (Weekly)</a:t>
            </a:r>
            <a:endParaRPr lang="en-IN" b="1">
              <a:latin typeface="Candara" panose="020E0502030303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'After Solution'!$B$5</c:f>
              <c:strCache>
                <c:ptCount val="1"/>
                <c:pt idx="0">
                  <c:v>Egg Bhujia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Solution'!$C$5:$J$5</c:f>
              <c:numCache>
                <c:formatCode>General</c:formatCode>
                <c:ptCount val="8"/>
                <c:pt idx="0">
                  <c:v>36</c:v>
                </c:pt>
                <c:pt idx="1">
                  <c:v>39</c:v>
                </c:pt>
                <c:pt idx="2">
                  <c:v>35</c:v>
                </c:pt>
                <c:pt idx="3">
                  <c:v>32</c:v>
                </c:pt>
                <c:pt idx="4">
                  <c:v>42</c:v>
                </c:pt>
                <c:pt idx="5">
                  <c:v>40</c:v>
                </c:pt>
                <c:pt idx="6">
                  <c:v>42</c:v>
                </c:pt>
                <c:pt idx="7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F-42DB-8CFA-84A700994578}"/>
            </c:ext>
          </c:extLst>
        </c:ser>
        <c:ser>
          <c:idx val="1"/>
          <c:order val="1"/>
          <c:tx>
            <c:strRef>
              <c:f>'After Solution'!$B$6</c:f>
              <c:strCache>
                <c:ptCount val="1"/>
                <c:pt idx="0">
                  <c:v>Chicken Kabab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Solution'!$C$6:$J$6</c:f>
              <c:numCache>
                <c:formatCode>General</c:formatCode>
                <c:ptCount val="8"/>
                <c:pt idx="0">
                  <c:v>46</c:v>
                </c:pt>
                <c:pt idx="1">
                  <c:v>42</c:v>
                </c:pt>
                <c:pt idx="2">
                  <c:v>43</c:v>
                </c:pt>
                <c:pt idx="3">
                  <c:v>45</c:v>
                </c:pt>
                <c:pt idx="4">
                  <c:v>59</c:v>
                </c:pt>
                <c:pt idx="5">
                  <c:v>62</c:v>
                </c:pt>
                <c:pt idx="6">
                  <c:v>61</c:v>
                </c:pt>
                <c:pt idx="7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FF-42DB-8CFA-84A700994578}"/>
            </c:ext>
          </c:extLst>
        </c:ser>
        <c:ser>
          <c:idx val="2"/>
          <c:order val="2"/>
          <c:tx>
            <c:strRef>
              <c:f>'After Solution'!$B$7</c:f>
              <c:strCache>
                <c:ptCount val="1"/>
                <c:pt idx="0">
                  <c:v>Momos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Solution'!$C$7:$J$7</c:f>
              <c:numCache>
                <c:formatCode>General</c:formatCode>
                <c:ptCount val="8"/>
                <c:pt idx="0">
                  <c:v>46</c:v>
                </c:pt>
                <c:pt idx="1">
                  <c:v>50</c:v>
                </c:pt>
                <c:pt idx="2">
                  <c:v>42</c:v>
                </c:pt>
                <c:pt idx="3">
                  <c:v>42</c:v>
                </c:pt>
                <c:pt idx="4">
                  <c:v>65</c:v>
                </c:pt>
                <c:pt idx="5">
                  <c:v>58</c:v>
                </c:pt>
                <c:pt idx="6">
                  <c:v>59</c:v>
                </c:pt>
                <c:pt idx="7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F-42DB-8CFA-84A700994578}"/>
            </c:ext>
          </c:extLst>
        </c:ser>
        <c:ser>
          <c:idx val="3"/>
          <c:order val="3"/>
          <c:tx>
            <c:strRef>
              <c:f>'After Solution'!$B$8</c:f>
              <c:strCache>
                <c:ptCount val="1"/>
                <c:pt idx="0">
                  <c:v>Biryani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22225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Solution'!$C$8:$J$8</c:f>
              <c:numCache>
                <c:formatCode>General</c:formatCode>
                <c:ptCount val="8"/>
                <c:pt idx="0">
                  <c:v>41</c:v>
                </c:pt>
                <c:pt idx="1">
                  <c:v>49</c:v>
                </c:pt>
                <c:pt idx="2">
                  <c:v>39</c:v>
                </c:pt>
                <c:pt idx="3">
                  <c:v>52</c:v>
                </c:pt>
                <c:pt idx="4">
                  <c:v>55</c:v>
                </c:pt>
                <c:pt idx="5">
                  <c:v>51</c:v>
                </c:pt>
                <c:pt idx="6">
                  <c:v>55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FF-42DB-8CFA-84A700994578}"/>
            </c:ext>
          </c:extLst>
        </c:ser>
        <c:ser>
          <c:idx val="4"/>
          <c:order val="4"/>
          <c:tx>
            <c:strRef>
              <c:f>'After Solution'!$B$9</c:f>
              <c:strCache>
                <c:ptCount val="1"/>
                <c:pt idx="0">
                  <c:v>Bhurji Pav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Solution'!$C$9:$J$9</c:f>
              <c:numCache>
                <c:formatCode>General</c:formatCode>
                <c:ptCount val="8"/>
                <c:pt idx="0">
                  <c:v>39</c:v>
                </c:pt>
                <c:pt idx="1">
                  <c:v>32</c:v>
                </c:pt>
                <c:pt idx="2">
                  <c:v>40</c:v>
                </c:pt>
                <c:pt idx="3">
                  <c:v>31</c:v>
                </c:pt>
                <c:pt idx="4">
                  <c:v>55</c:v>
                </c:pt>
                <c:pt idx="5">
                  <c:v>47</c:v>
                </c:pt>
                <c:pt idx="6">
                  <c:v>42</c:v>
                </c:pt>
                <c:pt idx="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FF-42DB-8CFA-84A700994578}"/>
            </c:ext>
          </c:extLst>
        </c:ser>
        <c:ser>
          <c:idx val="5"/>
          <c:order val="5"/>
          <c:tx>
            <c:strRef>
              <c:f>'After Solution'!$B$10</c:f>
              <c:strCache>
                <c:ptCount val="1"/>
                <c:pt idx="0">
                  <c:v>Egg Maggie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'After Solution'!$C$4:$J$4</c:f>
              <c:strCache>
                <c:ptCount val="8"/>
                <c:pt idx="0">
                  <c:v>W29</c:v>
                </c:pt>
                <c:pt idx="1">
                  <c:v>W30</c:v>
                </c:pt>
                <c:pt idx="2">
                  <c:v>W31</c:v>
                </c:pt>
                <c:pt idx="3">
                  <c:v>W32</c:v>
                </c:pt>
                <c:pt idx="4">
                  <c:v>W33</c:v>
                </c:pt>
                <c:pt idx="5">
                  <c:v>W34</c:v>
                </c:pt>
                <c:pt idx="6">
                  <c:v>W35</c:v>
                </c:pt>
                <c:pt idx="7">
                  <c:v>W36</c:v>
                </c:pt>
              </c:strCache>
            </c:strRef>
          </c:cat>
          <c:val>
            <c:numRef>
              <c:f>'After Solution'!$C$10:$J$10</c:f>
              <c:numCache>
                <c:formatCode>General</c:formatCode>
                <c:ptCount val="8"/>
                <c:pt idx="0">
                  <c:v>40</c:v>
                </c:pt>
                <c:pt idx="1">
                  <c:v>30</c:v>
                </c:pt>
                <c:pt idx="2">
                  <c:v>30</c:v>
                </c:pt>
                <c:pt idx="3">
                  <c:v>32</c:v>
                </c:pt>
                <c:pt idx="4">
                  <c:v>43</c:v>
                </c:pt>
                <c:pt idx="5">
                  <c:v>52</c:v>
                </c:pt>
                <c:pt idx="6">
                  <c:v>42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FF-42DB-8CFA-84A700994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1016"/>
        <c:axId val="779645440"/>
      </c:barChart>
      <c:catAx>
        <c:axId val="779651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r>
                  <a:rPr lang="en-IN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1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ndara" panose="020E0502030303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645440"/>
        <c:crosses val="autoZero"/>
        <c:auto val="1"/>
        <c:lblAlgn val="ctr"/>
        <c:lblOffset val="100"/>
        <c:noMultiLvlLbl val="0"/>
      </c:catAx>
      <c:valAx>
        <c:axId val="7796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latin typeface="Candara" panose="020E0502030303020204" pitchFamily="34" charset="0"/>
                  </a:rPr>
                  <a:t>Order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65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58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pPr algn="l"/>
            <a:r>
              <a:rPr lang="en-US" sz="4800" dirty="0"/>
              <a:t>Click to add title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2292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2292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98867" y="2697480"/>
            <a:ext cx="2971800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8867" y="3401568"/>
            <a:ext cx="2971800" cy="244964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anchor="t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81225"/>
            <a:ext cx="10515600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Sample footer text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/>
          <a:p>
            <a:r>
              <a:rPr lang="en-US" dirty="0"/>
              <a:t>Tasty Trend</a:t>
            </a:r>
            <a:br>
              <a:rPr lang="en-US" dirty="0"/>
            </a:br>
            <a:r>
              <a:rPr lang="en-US" sz="2400" dirty="0"/>
              <a:t>A Healthy way</a:t>
            </a:r>
            <a:endParaRPr lang="en-US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Assignment no : 02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Pratik Jadhav</a:t>
            </a:r>
            <a:endParaRPr lang="en-US" dirty="0"/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952" y="754711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A7EF77-B3A6-4EC7-9C15-89EEB98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850392"/>
            <a:ext cx="3218688" cy="787146"/>
          </a:xfrm>
        </p:spPr>
        <p:txBody>
          <a:bodyPr>
            <a:normAutofit/>
          </a:bodyPr>
          <a:lstStyle/>
          <a:p>
            <a:r>
              <a:rPr lang="en-US"/>
              <a:t>Way Outs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FF93E-B21B-4133-AC15-5FC851D26EF6}"/>
              </a:ext>
            </a:extLst>
          </p:cNvPr>
          <p:cNvSpPr txBox="1"/>
          <p:nvPr/>
        </p:nvSpPr>
        <p:spPr>
          <a:xfrm>
            <a:off x="791264" y="1243965"/>
            <a:ext cx="713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Try to start making prime Veg foods available. (ex. Biryani)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Expand the business with accepting on call food deliveries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Accepting online deliveries from Food Apps like Zomato, swiggy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Try to amaze customers with price discounts and variety of food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Try to serve the foods along the locally popular drinks. (Ex. Chai, Lassi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Expand the business with various social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Ensure proper lighting, Cleanliness and Interior within shop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Being more Enthusiastic and energetic during work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08C891-4334-472F-88BC-8D687B25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170" y="2980430"/>
            <a:ext cx="1540765" cy="147218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52464F7-C730-4196-A6DD-79EF8183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28" y="1723644"/>
            <a:ext cx="1373886" cy="1373886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7AC6DA72-70A7-4C49-A212-9D9382E8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14" y="1774919"/>
            <a:ext cx="1271336" cy="12713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Picture 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D6A441-C75D-4244-A153-A0A46585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599" y="4731629"/>
            <a:ext cx="2266310" cy="12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A50B85-2F5A-41A0-A3A4-534F64AE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37" y="1241999"/>
            <a:ext cx="2462007" cy="786384"/>
          </a:xfrm>
        </p:spPr>
        <p:txBody>
          <a:bodyPr>
            <a:normAutofit/>
          </a:bodyPr>
          <a:lstStyle/>
          <a:p>
            <a:r>
              <a:rPr lang="en-US" dirty="0"/>
              <a:t>Outcome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E36CB1-A721-468D-956E-CEC412C1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0" y="2250414"/>
            <a:ext cx="10574919" cy="36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D641-5445-4CDB-BF23-DE481B5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67" y="4642614"/>
            <a:ext cx="2828358" cy="89629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Placeholder 8" descr="2 boba drinks">
            <a:extLst>
              <a:ext uri="{FF2B5EF4-FFF2-40B4-BE49-F238E27FC236}">
                <a16:creationId xmlns:a16="http://schemas.microsoft.com/office/drawing/2014/main" id="{9597FE60-D33F-4396-96D4-A39211C7BE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58952"/>
            <a:ext cx="1947672" cy="2670048"/>
          </a:xfrm>
        </p:spPr>
      </p:pic>
      <p:pic>
        <p:nvPicPr>
          <p:cNvPr id="11" name="Picture Placeholder 10" descr="Image of lime slice">
            <a:extLst>
              <a:ext uri="{FF2B5EF4-FFF2-40B4-BE49-F238E27FC236}">
                <a16:creationId xmlns:a16="http://schemas.microsoft.com/office/drawing/2014/main" id="{A4AD4D85-8AC5-40A8-A629-874220E829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624" y="758952"/>
            <a:ext cx="1947672" cy="2670048"/>
          </a:xfr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746F360-41C4-4DF7-93E3-6FED36B90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217259"/>
              </p:ext>
            </p:extLst>
          </p:nvPr>
        </p:nvGraphicFramePr>
        <p:xfrm>
          <a:off x="4654296" y="3429000"/>
          <a:ext cx="6778752" cy="332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0CCEBAA-3A38-4755-AA1D-E7D3F890D782}"/>
              </a:ext>
            </a:extLst>
          </p:cNvPr>
          <p:cNvSpPr txBox="1"/>
          <p:nvPr/>
        </p:nvSpPr>
        <p:spPr>
          <a:xfrm>
            <a:off x="5656522" y="1424056"/>
            <a:ext cx="50681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After proper implementing the suggested solution we can see a well increased sale and overcome of the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of lime slice">
            <a:extLst>
              <a:ext uri="{FF2B5EF4-FFF2-40B4-BE49-F238E27FC236}">
                <a16:creationId xmlns:a16="http://schemas.microsoft.com/office/drawing/2014/main" id="{9056A385-DF9B-4C71-BB88-1620C27E8A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" y="761988"/>
            <a:ext cx="3566160" cy="2660904"/>
          </a:xfrm>
        </p:spPr>
      </p:pic>
      <p:pic>
        <p:nvPicPr>
          <p:cNvPr id="10" name="Picture Placeholder 9" descr="Image of colorful popsicles">
            <a:extLst>
              <a:ext uri="{FF2B5EF4-FFF2-40B4-BE49-F238E27FC236}">
                <a16:creationId xmlns:a16="http://schemas.microsoft.com/office/drawing/2014/main" id="{99655ACF-0F87-4DB8-A51C-23BE0F9CC3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4632" y="761980"/>
            <a:ext cx="3566160" cy="2660904"/>
          </a:xfrm>
        </p:spPr>
      </p:pic>
      <p:pic>
        <p:nvPicPr>
          <p:cNvPr id="12" name="Picture Placeholder 11" descr="Close up of a green apple with water drops">
            <a:extLst>
              <a:ext uri="{FF2B5EF4-FFF2-40B4-BE49-F238E27FC236}">
                <a16:creationId xmlns:a16="http://schemas.microsoft.com/office/drawing/2014/main" id="{CAC4BF70-8F99-4595-A84D-6DF3039EBA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598" y="761980"/>
            <a:ext cx="3566160" cy="26609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Image of rasberries">
            <a:extLst>
              <a:ext uri="{FF2B5EF4-FFF2-40B4-BE49-F238E27FC236}">
                <a16:creationId xmlns:a16="http://schemas.microsoft.com/office/drawing/2014/main" id="{4261B567-0AEE-4B25-B882-091D29B2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3" y="1517652"/>
            <a:ext cx="1947672" cy="2295144"/>
          </a:xfrm>
        </p:spPr>
      </p:pic>
      <p:pic>
        <p:nvPicPr>
          <p:cNvPr id="10" name="Picture Placeholder 9" descr="Image of sliced kiwis">
            <a:extLst>
              <a:ext uri="{FF2B5EF4-FFF2-40B4-BE49-F238E27FC236}">
                <a16:creationId xmlns:a16="http://schemas.microsoft.com/office/drawing/2014/main" id="{E7D4F42E-FC10-4897-B233-22F58F00B8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768" y="1517904"/>
            <a:ext cx="1947672" cy="2295144"/>
          </a:xfrm>
        </p:spPr>
      </p:pic>
      <p:pic>
        <p:nvPicPr>
          <p:cNvPr id="12" name="Picture Placeholder 11" descr="Image of yellow smoothie with some fruit in the background">
            <a:extLst>
              <a:ext uri="{FF2B5EF4-FFF2-40B4-BE49-F238E27FC236}">
                <a16:creationId xmlns:a16="http://schemas.microsoft.com/office/drawing/2014/main" id="{E36C0D92-B4CD-4560-A77C-BEAFB12733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" y="3800858"/>
            <a:ext cx="3895344" cy="2295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697801"/>
            <a:ext cx="5998059" cy="2422839"/>
          </a:xfrm>
        </p:spPr>
        <p:txBody>
          <a:bodyPr>
            <a:normAutofit/>
          </a:bodyPr>
          <a:lstStyle/>
          <a:p>
            <a:r>
              <a:rPr lang="en-US" sz="1800" dirty="0"/>
              <a:t>Design a business development strategy for a Fast-food shop took on rent near BTM layout, Bangalore. </a:t>
            </a:r>
          </a:p>
          <a:p>
            <a:r>
              <a:rPr lang="en-US" sz="1800" dirty="0"/>
              <a:t>The shop has got a profit graph for first three months and dealing with loss for next consecutive four months.</a:t>
            </a:r>
          </a:p>
          <a:p>
            <a:r>
              <a:rPr lang="en-US" sz="1800" dirty="0"/>
              <a:t>Provide a fruitful solution for the vendor for his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1"/>
            <a:ext cx="4565650" cy="676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338939"/>
            <a:ext cx="5030806" cy="37570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Basic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Food Items Offered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 Data </a:t>
            </a:r>
            <a:r>
              <a:rPr lang="en-US" sz="1600" dirty="0"/>
              <a:t>(First 3 Months)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Profit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 Data </a:t>
            </a:r>
            <a:r>
              <a:rPr lang="en-US" sz="1600" dirty="0"/>
              <a:t>(Next 4 Months)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Loss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E0A64C30-60AF-4FE7-B27C-01C93915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15" y="329184"/>
            <a:ext cx="3502152" cy="3502152"/>
          </a:xfrm>
          <a:prstGeom prst="rect">
            <a:avLst/>
          </a:prstGeom>
        </p:spPr>
      </p:pic>
      <p:pic>
        <p:nvPicPr>
          <p:cNvPr id="24" name="Picture 23" descr="A picture containing text, room, screenshot&#10;&#10;Description automatically generated">
            <a:extLst>
              <a:ext uri="{FF2B5EF4-FFF2-40B4-BE49-F238E27FC236}">
                <a16:creationId xmlns:a16="http://schemas.microsoft.com/office/drawing/2014/main" id="{F2A9E723-002F-4038-9128-BE9306DE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3996208"/>
            <a:ext cx="5995414" cy="25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88" y="1005840"/>
            <a:ext cx="3749040" cy="885849"/>
          </a:xfrm>
        </p:spPr>
        <p:txBody>
          <a:bodyPr anchor="b" anchorCtr="0">
            <a:normAutofit/>
          </a:bodyPr>
          <a:lstStyle/>
          <a:p>
            <a:r>
              <a:rPr lang="en-US" sz="5400" dirty="0"/>
              <a:t>Basic Data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CECFDD0-AD9E-4CB3-A606-F8B5DB77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88" y="2065425"/>
            <a:ext cx="4311396" cy="4170856"/>
          </a:xfrm>
        </p:spPr>
        <p:txBody>
          <a:bodyPr>
            <a:normAutofit/>
          </a:bodyPr>
          <a:lstStyle/>
          <a:p>
            <a:r>
              <a:rPr lang="en-US" sz="1800" dirty="0"/>
              <a:t>Location : Near BTM Layout, Bangalore.</a:t>
            </a:r>
          </a:p>
          <a:p>
            <a:r>
              <a:rPr lang="en-US" sz="1500" dirty="0"/>
              <a:t>Shop Timing : Morning 8 AM - Evening 8 PM</a:t>
            </a:r>
          </a:p>
          <a:p>
            <a:r>
              <a:rPr lang="en-US" sz="1500" dirty="0"/>
              <a:t>Working Days : Tue- Sun.</a:t>
            </a:r>
          </a:p>
          <a:p>
            <a:endParaRPr lang="en-US" sz="1800" dirty="0"/>
          </a:p>
          <a:p>
            <a:r>
              <a:rPr lang="en-US" sz="1800" dirty="0"/>
              <a:t>Investment Made </a:t>
            </a:r>
            <a:r>
              <a:rPr lang="en-US" sz="2000" dirty="0"/>
              <a:t>: </a:t>
            </a:r>
            <a:r>
              <a:rPr lang="en-US" sz="1800" dirty="0"/>
              <a:t>INR 4,00,000</a:t>
            </a:r>
          </a:p>
          <a:p>
            <a:r>
              <a:rPr lang="en-US" sz="1800" dirty="0"/>
              <a:t>Rent </a:t>
            </a:r>
            <a:r>
              <a:rPr lang="en-US" sz="1400" dirty="0"/>
              <a:t>(Monthly) </a:t>
            </a:r>
            <a:r>
              <a:rPr lang="en-US" sz="1800" dirty="0"/>
              <a:t>: Rs. 14,000</a:t>
            </a:r>
          </a:p>
          <a:p>
            <a:endParaRPr lang="en-US" sz="1800" dirty="0"/>
          </a:p>
          <a:p>
            <a:r>
              <a:rPr lang="en-US" sz="1800" dirty="0"/>
              <a:t>First 3 Months :</a:t>
            </a:r>
          </a:p>
          <a:p>
            <a:r>
              <a:rPr lang="en-US" sz="1500" dirty="0"/>
              <a:t>Sales Achieved : INR 3,00,000</a:t>
            </a:r>
          </a:p>
          <a:p>
            <a:r>
              <a:rPr lang="en-US" sz="1500" dirty="0"/>
              <a:t>Profit : INR 1,00,000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1D23C-C837-4014-B6A8-CE3FC86E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04" y="1686508"/>
            <a:ext cx="5940658" cy="4416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36600" dist="38100" dir="54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2B56D00-6A8B-4F8A-A33B-AAE889A55A57}"/>
              </a:ext>
            </a:extLst>
          </p:cNvPr>
          <p:cNvSpPr/>
          <p:nvPr/>
        </p:nvSpPr>
        <p:spPr>
          <a:xfrm>
            <a:off x="7726680" y="3136392"/>
            <a:ext cx="301752" cy="292608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3DF-5D86-4285-9517-A48D1DB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950976"/>
            <a:ext cx="2103120" cy="804672"/>
          </a:xfrm>
        </p:spPr>
        <p:txBody>
          <a:bodyPr/>
          <a:lstStyle/>
          <a:p>
            <a:r>
              <a:rPr lang="en-US" dirty="0"/>
              <a:t>Menu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A9A8C-6C24-404C-ACE5-A4D22C63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45" y="1755648"/>
            <a:ext cx="6255071" cy="2038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DA364-53A8-4ACB-BEAD-44F5C1F8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81" y="4177741"/>
            <a:ext cx="6255071" cy="1930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860F91-068B-45DA-928E-87E4C88F8061}"/>
              </a:ext>
            </a:extLst>
          </p:cNvPr>
          <p:cNvSpPr txBox="1"/>
          <p:nvPr/>
        </p:nvSpPr>
        <p:spPr>
          <a:xfrm>
            <a:off x="7315200" y="2313030"/>
            <a:ext cx="393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For the 1</a:t>
            </a:r>
            <a:r>
              <a:rPr lang="en-IN" baseline="30000" dirty="0"/>
              <a:t>st</a:t>
            </a:r>
            <a:r>
              <a:rPr lang="en-IN" dirty="0"/>
              <a:t> Month owner was selling Veg Foods as well.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D35F4-19DC-4981-BAD7-8FEA1A449051}"/>
              </a:ext>
            </a:extLst>
          </p:cNvPr>
          <p:cNvSpPr txBox="1"/>
          <p:nvPr/>
        </p:nvSpPr>
        <p:spPr>
          <a:xfrm>
            <a:off x="943848" y="4681324"/>
            <a:ext cx="391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From the 2</a:t>
            </a:r>
            <a:r>
              <a:rPr lang="en-IN" baseline="30000" dirty="0"/>
              <a:t>nd</a:t>
            </a:r>
            <a:r>
              <a:rPr lang="en-IN" dirty="0"/>
              <a:t> Month he has stopped the veg foods as stock was not getting out.</a:t>
            </a:r>
          </a:p>
        </p:txBody>
      </p:sp>
    </p:spTree>
    <p:extLst>
      <p:ext uri="{BB962C8B-B14F-4D97-AF65-F5344CB8AC3E}">
        <p14:creationId xmlns:p14="http://schemas.microsoft.com/office/powerpoint/2010/main" val="34462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E3A2-D7AF-4CD5-A5F2-A7655264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42833"/>
            <a:ext cx="9144000" cy="704088"/>
          </a:xfrm>
        </p:spPr>
        <p:txBody>
          <a:bodyPr/>
          <a:lstStyle/>
          <a:p>
            <a:r>
              <a:rPr lang="en-US" dirty="0"/>
              <a:t>Sample Data </a:t>
            </a:r>
            <a:r>
              <a:rPr lang="en-US" sz="2800" dirty="0"/>
              <a:t>(</a:t>
            </a:r>
            <a:r>
              <a:rPr lang="en-US" sz="2000" dirty="0"/>
              <a:t>First </a:t>
            </a:r>
            <a:r>
              <a:rPr lang="en-US" sz="3200" dirty="0"/>
              <a:t>3</a:t>
            </a:r>
            <a:r>
              <a:rPr lang="en-US" sz="2000" dirty="0"/>
              <a:t> months</a:t>
            </a:r>
            <a:r>
              <a:rPr lang="en-US" sz="2800" dirty="0"/>
              <a:t>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47D9E-A407-4ADC-9C42-E9E567E1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9" y="1592140"/>
            <a:ext cx="10482981" cy="36737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878793-16B5-4C7E-BFFF-1EC895FF4A5E}"/>
              </a:ext>
            </a:extLst>
          </p:cNvPr>
          <p:cNvSpPr txBox="1"/>
          <p:nvPr/>
        </p:nvSpPr>
        <p:spPr>
          <a:xfrm>
            <a:off x="2628136" y="5584814"/>
            <a:ext cx="693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  = Rs. 3,07,935</a:t>
            </a:r>
          </a:p>
          <a:p>
            <a:pPr algn="ctr"/>
            <a:r>
              <a:rPr lang="en-IN" b="1" dirty="0">
                <a:solidFill>
                  <a:srgbClr val="00B050"/>
                </a:solidFill>
              </a:rPr>
              <a:t>Total Profit  = Rs. 1,03,985</a:t>
            </a:r>
          </a:p>
        </p:txBody>
      </p:sp>
    </p:spTree>
    <p:extLst>
      <p:ext uri="{BB962C8B-B14F-4D97-AF65-F5344CB8AC3E}">
        <p14:creationId xmlns:p14="http://schemas.microsoft.com/office/powerpoint/2010/main" val="9918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816" y="1188720"/>
            <a:ext cx="4754880" cy="804671"/>
          </a:xfrm>
        </p:spPr>
        <p:txBody>
          <a:bodyPr>
            <a:normAutofit/>
          </a:bodyPr>
          <a:lstStyle/>
          <a:p>
            <a:r>
              <a:rPr lang="en-US" dirty="0"/>
              <a:t>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0" y="4160520"/>
            <a:ext cx="4416552" cy="20208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Offered Reasonable Rates.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No competitors.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Only one helper from 3</a:t>
            </a:r>
            <a:r>
              <a:rPr lang="en-US" sz="1600" baseline="30000" dirty="0"/>
              <a:t>rd</a:t>
            </a:r>
            <a:r>
              <a:rPr lang="en-US" sz="1600" dirty="0"/>
              <a:t> month.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Taken orders over phone for local.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A6D87A-3147-42C7-AA80-756D0A74C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068522"/>
              </p:ext>
            </p:extLst>
          </p:nvPr>
        </p:nvGraphicFramePr>
        <p:xfrm>
          <a:off x="908304" y="912142"/>
          <a:ext cx="4836900" cy="2716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A3DB93-BA07-4F84-9498-1D329F7C3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337312"/>
              </p:ext>
            </p:extLst>
          </p:nvPr>
        </p:nvGraphicFramePr>
        <p:xfrm>
          <a:off x="5888737" y="2286000"/>
          <a:ext cx="5394960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D4-FF44-4235-A44A-E4C6B1FA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822960"/>
            <a:ext cx="9528048" cy="594360"/>
          </a:xfrm>
        </p:spPr>
        <p:txBody>
          <a:bodyPr/>
          <a:lstStyle/>
          <a:p>
            <a:r>
              <a:rPr lang="en-US" dirty="0"/>
              <a:t>Sample Data </a:t>
            </a:r>
            <a:r>
              <a:rPr lang="en-US" sz="2800" dirty="0"/>
              <a:t>(</a:t>
            </a:r>
            <a:r>
              <a:rPr lang="en-US" sz="2000" dirty="0"/>
              <a:t>Next </a:t>
            </a:r>
            <a:r>
              <a:rPr lang="en-US" sz="3200" dirty="0"/>
              <a:t>4</a:t>
            </a:r>
            <a:r>
              <a:rPr lang="en-US" sz="2000" dirty="0"/>
              <a:t> months</a:t>
            </a:r>
            <a:r>
              <a:rPr lang="en-US" sz="2800" dirty="0"/>
              <a:t>)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E809C09-A4D8-454D-A180-27A194A3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709294"/>
            <a:ext cx="10524745" cy="33388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C10F9D-3014-487A-84F1-43AFCFD4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886" y="5048112"/>
            <a:ext cx="2171155" cy="47486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82B5911-98AD-4D98-9258-0179E9E47EDB}"/>
              </a:ext>
            </a:extLst>
          </p:cNvPr>
          <p:cNvSpPr txBox="1"/>
          <p:nvPr/>
        </p:nvSpPr>
        <p:spPr>
          <a:xfrm>
            <a:off x="2418588" y="5522976"/>
            <a:ext cx="527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Order quantity can be seen decreasing throughout the weeks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860-8DC7-4834-A932-8FC94ADA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745617"/>
            <a:ext cx="4072128" cy="653415"/>
          </a:xfrm>
        </p:spPr>
        <p:txBody>
          <a:bodyPr/>
          <a:lstStyle/>
          <a:p>
            <a:r>
              <a:rPr lang="en-US" dirty="0"/>
              <a:t>Loss Analysis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D59DEF-6CBE-4471-9F6E-99AB7668F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280716"/>
              </p:ext>
            </p:extLst>
          </p:nvPr>
        </p:nvGraphicFramePr>
        <p:xfrm>
          <a:off x="838200" y="3118104"/>
          <a:ext cx="4616402" cy="3542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5A09DB9-7F68-4838-A6F9-34623B8C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73" y="837056"/>
            <a:ext cx="5695227" cy="37898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  <a:effectLst>
            <a:outerShdw blurRad="8255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Circle: Hollow 7">
            <a:extLst>
              <a:ext uri="{FF2B5EF4-FFF2-40B4-BE49-F238E27FC236}">
                <a16:creationId xmlns:a16="http://schemas.microsoft.com/office/drawing/2014/main" id="{15254855-31A5-4D51-9750-19CD02207635}"/>
              </a:ext>
            </a:extLst>
          </p:cNvPr>
          <p:cNvSpPr/>
          <p:nvPr/>
        </p:nvSpPr>
        <p:spPr>
          <a:xfrm>
            <a:off x="8083296" y="2167128"/>
            <a:ext cx="237744" cy="2468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D9E49-C1B1-4116-87EA-50E7D59E9434}"/>
              </a:ext>
            </a:extLst>
          </p:cNvPr>
          <p:cNvSpPr txBox="1"/>
          <p:nvPr/>
        </p:nvSpPr>
        <p:spPr>
          <a:xfrm>
            <a:off x="1160423" y="1490472"/>
            <a:ext cx="421843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Possible reasons for Loss :</a:t>
            </a:r>
          </a:p>
          <a:p>
            <a:pPr algn="ctr"/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Stoppage of Veg food Selling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Not Expansion on Business with Marketing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     and advertising.</a:t>
            </a:r>
          </a:p>
          <a:p>
            <a:r>
              <a:rPr lang="en-IN" sz="1500" dirty="0"/>
              <a:t>    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39C4F-6252-4DEF-A23A-6ADAD5CED008}"/>
              </a:ext>
            </a:extLst>
          </p:cNvPr>
          <p:cNvSpPr txBox="1"/>
          <p:nvPr/>
        </p:nvSpPr>
        <p:spPr>
          <a:xfrm>
            <a:off x="6096000" y="4889543"/>
            <a:ext cx="4218432" cy="143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Non accepting orders through Food delivery apps. (ex. Zomato)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Various shops opening nearby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500" dirty="0"/>
              <a:t>Laziness Of Owner</a:t>
            </a:r>
          </a:p>
        </p:txBody>
      </p:sp>
    </p:spTree>
    <p:extLst>
      <p:ext uri="{BB962C8B-B14F-4D97-AF65-F5344CB8AC3E}">
        <p14:creationId xmlns:p14="http://schemas.microsoft.com/office/powerpoint/2010/main" val="16507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8" grpId="0" animBg="1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{29B829E2-71A7-4D10-9AF5-68E5C9A5FEB5}tf56076705_win32</Template>
  <TotalTime>375</TotalTime>
  <Words>424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Candara</vt:lpstr>
      <vt:lpstr>Wingdings</vt:lpstr>
      <vt:lpstr>PrismaticVTI</vt:lpstr>
      <vt:lpstr>Tasty Trend A Healthy way</vt:lpstr>
      <vt:lpstr>Agenda</vt:lpstr>
      <vt:lpstr>Approach :</vt:lpstr>
      <vt:lpstr>Basic Data</vt:lpstr>
      <vt:lpstr>Menu :</vt:lpstr>
      <vt:lpstr>Sample Data (First 3 months)</vt:lpstr>
      <vt:lpstr>Profit Analysis</vt:lpstr>
      <vt:lpstr>Sample Data (Next 4 months)</vt:lpstr>
      <vt:lpstr>Loss Analysis</vt:lpstr>
      <vt:lpstr>Way Outs </vt:lpstr>
      <vt:lpstr>Outcome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Trend A Healthy way</dc:title>
  <dc:creator>Jadhav, Pratik</dc:creator>
  <cp:lastModifiedBy>Jadhav, Pratik</cp:lastModifiedBy>
  <cp:revision>1</cp:revision>
  <dcterms:created xsi:type="dcterms:W3CDTF">2022-10-10T04:48:43Z</dcterms:created>
  <dcterms:modified xsi:type="dcterms:W3CDTF">2022-10-10T11:04:38Z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