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41B08-1EF9-4B68-B717-B947D4AA236A}" v="4" dt="2019-11-16T16:06:41.136"/>
    <p1510:client id="{68F398AA-4BA7-4758-9B06-3D75F8BA036A}" v="2007" dt="2019-11-15T19:57:25.735"/>
    <p1510:client id="{6A9623A8-C654-42B6-A2CF-81183E3CA404}" v="1112" dt="2019-11-16T18:32:17.137"/>
    <p1510:client id="{85F28DB0-F4C2-47FF-BE02-D62901D7C0C9}" v="1061" dt="2019-11-16T18:01:36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Calibri Light"/>
              </a:rPr>
              <a:t>Smart Parking System</a:t>
            </a:r>
            <a:endParaRPr lang="en-US" b="1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sz="3600" u="sng" dirty="0">
                <a:solidFill>
                  <a:srgbClr val="00B050"/>
                </a:solidFill>
                <a:cs typeface="Calibri"/>
              </a:rPr>
              <a:t>Parking made simple!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169B-FBDB-4405-963F-AC834AC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</a:t>
            </a:r>
            <a:r>
              <a:rPr lang="en-US" b="1" dirty="0">
                <a:cs typeface="Calibri Light"/>
              </a:rPr>
              <a:t>      </a:t>
            </a:r>
            <a:r>
              <a:rPr lang="en-US" b="1" u="sng" dirty="0">
                <a:cs typeface="Calibri Light"/>
              </a:rPr>
              <a:t>Problem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72C6-D42A-47BE-92B3-9E4EB60D6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 </a:t>
            </a:r>
            <a:r>
              <a:rPr lang="en-US" sz="3100" b="1" i="1" dirty="0">
                <a:cs typeface="Calibri"/>
              </a:rPr>
              <a:t>Whenever you enter a mall, hospital, office or any public place two major problems are faced:</a:t>
            </a:r>
          </a:p>
          <a:p>
            <a:pPr marL="0" indent="0">
              <a:buNone/>
            </a:pPr>
            <a:endParaRPr lang="en-US" sz="3100" b="1" dirty="0">
              <a:cs typeface="Calibri"/>
            </a:endParaRPr>
          </a:p>
          <a:p>
            <a:pPr marL="0" indent="0">
              <a:buNone/>
            </a:pPr>
            <a:r>
              <a:rPr lang="en-US" sz="3100" dirty="0">
                <a:cs typeface="Calibri"/>
              </a:rPr>
              <a:t>1)</a:t>
            </a:r>
            <a:r>
              <a:rPr lang="en-US" sz="3100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sz="3100" b="1" dirty="0">
                <a:solidFill>
                  <a:srgbClr val="FF0000"/>
                </a:solidFill>
                <a:cs typeface="Calibri"/>
              </a:rPr>
              <a:t>If a parking spot is available or not?</a:t>
            </a:r>
          </a:p>
          <a:p>
            <a:pPr marL="0" indent="0">
              <a:buNone/>
            </a:pPr>
            <a:endParaRPr lang="en-US" sz="3100" b="1" dirty="0">
              <a:cs typeface="Calibri"/>
            </a:endParaRPr>
          </a:p>
          <a:p>
            <a:pPr marL="0" indent="0">
              <a:buNone/>
            </a:pPr>
            <a:r>
              <a:rPr lang="en-US" sz="3100" dirty="0">
                <a:cs typeface="Calibri"/>
              </a:rPr>
              <a:t>2) </a:t>
            </a:r>
            <a:r>
              <a:rPr lang="en-US" sz="3100" b="1" dirty="0">
                <a:solidFill>
                  <a:srgbClr val="FF0000"/>
                </a:solidFill>
                <a:cs typeface="Calibri"/>
              </a:rPr>
              <a:t>If it is available then where is it located?</a:t>
            </a:r>
          </a:p>
        </p:txBody>
      </p:sp>
    </p:spTree>
    <p:extLst>
      <p:ext uri="{BB962C8B-B14F-4D97-AF65-F5344CB8AC3E}">
        <p14:creationId xmlns:p14="http://schemas.microsoft.com/office/powerpoint/2010/main" val="161786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55D0-7750-47BB-9FEF-09943B4F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358" y="19467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                          </a:t>
            </a:r>
            <a:r>
              <a:rPr lang="en-US" b="1" dirty="0">
                <a:cs typeface="Calibri Light"/>
              </a:rPr>
              <a:t>   </a:t>
            </a:r>
            <a:r>
              <a:rPr lang="en-US" b="1" u="sng" dirty="0">
                <a:cs typeface="Calibri Light"/>
              </a:rPr>
              <a:t>Solution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7853-D543-4365-87FD-87B38038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625099"/>
            <a:ext cx="10515600" cy="49328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</a:t>
            </a:r>
            <a:r>
              <a:rPr lang="en-US" sz="3200" i="1" dirty="0">
                <a:cs typeface="Calibri" panose="020F0502020204030204"/>
              </a:rPr>
              <a:t> </a:t>
            </a:r>
            <a:r>
              <a:rPr lang="en-US" sz="3200" b="1" i="1" dirty="0">
                <a:cs typeface="Calibri" panose="020F0502020204030204"/>
              </a:rPr>
              <a:t>A smart parking system that </a:t>
            </a:r>
            <a:endParaRPr lang="en-US" sz="3200" b="1" i="1">
              <a:cs typeface="Calibri" panose="020F0502020204030204"/>
            </a:endParaRPr>
          </a:p>
          <a:p>
            <a:endParaRPr lang="en-US" sz="3200" b="1" i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3100" dirty="0">
                <a:cs typeface="Calibri" panose="020F0502020204030204"/>
              </a:rPr>
              <a:t> 1) </a:t>
            </a:r>
            <a:r>
              <a:rPr lang="en-US" sz="3100" b="1" dirty="0">
                <a:solidFill>
                  <a:srgbClr val="00B050"/>
                </a:solidFill>
                <a:cs typeface="Calibri" panose="020F0502020204030204"/>
              </a:rPr>
              <a:t>Tells the number of vacant parking slots available.</a:t>
            </a:r>
          </a:p>
          <a:p>
            <a:pPr marL="0" indent="0">
              <a:buNone/>
            </a:pPr>
            <a:endParaRPr lang="en-US" sz="3100" b="1" dirty="0">
              <a:solidFill>
                <a:srgbClr val="FF000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3100" dirty="0">
                <a:cs typeface="Calibri" panose="020F0502020204030204"/>
              </a:rPr>
              <a:t> 2) </a:t>
            </a:r>
            <a:r>
              <a:rPr lang="en-US" sz="3100" b="1" dirty="0">
                <a:solidFill>
                  <a:srgbClr val="0070C0"/>
                </a:solidFill>
                <a:cs typeface="Calibri" panose="020F0502020204030204"/>
              </a:rPr>
              <a:t>Shows the exact location of it on user's mobile devices.</a:t>
            </a:r>
          </a:p>
          <a:p>
            <a:pPr marL="0" indent="0">
              <a:buNone/>
            </a:pPr>
            <a:endParaRPr lang="en-US" sz="3100" dirty="0">
              <a:solidFill>
                <a:srgbClr val="0070C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3100" dirty="0">
                <a:cs typeface="Calibri" panose="020F0502020204030204"/>
              </a:rPr>
              <a:t> 3) </a:t>
            </a:r>
            <a:r>
              <a:rPr lang="en-US" sz="3100" b="1" dirty="0">
                <a:solidFill>
                  <a:srgbClr val="00B050"/>
                </a:solidFill>
                <a:cs typeface="Calibri" panose="020F0502020204030204"/>
              </a:rPr>
              <a:t>Allows the users to book and pay for the parking easily.</a:t>
            </a:r>
          </a:p>
          <a:p>
            <a:pPr marL="0" indent="0">
              <a:buNone/>
            </a:pPr>
            <a:endParaRPr lang="en-US" sz="3100" b="1" dirty="0">
              <a:solidFill>
                <a:srgbClr val="00B050"/>
              </a:solidFill>
              <a:cs typeface="Calibri" panose="020F0502020204030204"/>
            </a:endParaRPr>
          </a:p>
          <a:p>
            <a:pPr marL="0" indent="0">
              <a:buNone/>
            </a:pPr>
            <a:r>
              <a:rPr lang="en-US" sz="3100" dirty="0">
                <a:solidFill>
                  <a:srgbClr val="00B050"/>
                </a:solidFill>
                <a:cs typeface="Calibri" panose="020F0502020204030204"/>
              </a:rPr>
              <a:t> </a:t>
            </a:r>
            <a:r>
              <a:rPr lang="en-US" sz="3100" dirty="0">
                <a:cs typeface="Calibri" panose="020F0502020204030204"/>
              </a:rPr>
              <a:t>4)</a:t>
            </a:r>
            <a:r>
              <a:rPr lang="en-US" sz="3100" dirty="0">
                <a:solidFill>
                  <a:srgbClr val="00B050"/>
                </a:solidFill>
                <a:cs typeface="Calibri" panose="020F0502020204030204"/>
              </a:rPr>
              <a:t> </a:t>
            </a:r>
            <a:r>
              <a:rPr lang="en-US" sz="3100" b="1" dirty="0">
                <a:solidFill>
                  <a:srgbClr val="0070C0"/>
                </a:solidFill>
                <a:cs typeface="Calibri" panose="020F0502020204030204"/>
              </a:rPr>
              <a:t>Allows people to rent their vacant parking slot and earn!</a:t>
            </a:r>
          </a:p>
        </p:txBody>
      </p:sp>
    </p:spTree>
    <p:extLst>
      <p:ext uri="{BB962C8B-B14F-4D97-AF65-F5344CB8AC3E}">
        <p14:creationId xmlns:p14="http://schemas.microsoft.com/office/powerpoint/2010/main" val="284176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B30AB-6A4F-4A89-8136-EC2B5C1D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</a:t>
            </a:r>
            <a:r>
              <a:rPr lang="en-US" b="1" u="sng" dirty="0">
                <a:cs typeface="Calibri Light"/>
              </a:rPr>
              <a:t> Target Market</a:t>
            </a:r>
            <a:endParaRPr lang="en-US" b="1" u="sng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BD7D-1692-4761-AE14-3C4ECB8E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i="1" dirty="0">
                <a:ea typeface="+mn-lt"/>
                <a:cs typeface="+mn-lt"/>
              </a:rPr>
              <a:t>We are targeting </a:t>
            </a:r>
            <a:r>
              <a:rPr lang="en-US" sz="3200" b="1" i="1" dirty="0">
                <a:solidFill>
                  <a:srgbClr val="0070C0"/>
                </a:solidFill>
                <a:ea typeface="+mn-lt"/>
                <a:cs typeface="+mn-lt"/>
              </a:rPr>
              <a:t>middle class</a:t>
            </a:r>
            <a:r>
              <a:rPr lang="en-US" sz="3200" b="1" i="1" dirty="0">
                <a:ea typeface="+mn-lt"/>
                <a:cs typeface="+mn-lt"/>
              </a:rPr>
              <a:t> and </a:t>
            </a:r>
            <a:r>
              <a:rPr lang="en-US" sz="3200" b="1" i="1" dirty="0">
                <a:solidFill>
                  <a:srgbClr val="00B050"/>
                </a:solidFill>
                <a:ea typeface="+mn-lt"/>
                <a:cs typeface="+mn-lt"/>
              </a:rPr>
              <a:t>upper class</a:t>
            </a:r>
            <a:r>
              <a:rPr lang="en-US" sz="3200" b="1" i="1" dirty="0">
                <a:ea typeface="+mn-lt"/>
                <a:cs typeface="+mn-lt"/>
              </a:rPr>
              <a:t> people living in cities having parking issues.</a:t>
            </a:r>
            <a:endParaRPr lang="en-US" b="1" i="1" dirty="0">
              <a:ea typeface="+mn-lt"/>
              <a:cs typeface="+mn-lt"/>
            </a:endParaRPr>
          </a:p>
          <a:p>
            <a:endParaRPr lang="en-US" sz="32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3200" b="1" dirty="0">
                <a:solidFill>
                  <a:srgbClr val="FF0000"/>
                </a:solidFill>
                <a:ea typeface="+mn-lt"/>
                <a:cs typeface="+mn-lt"/>
              </a:rPr>
              <a:t>B2B</a:t>
            </a:r>
            <a:r>
              <a:rPr lang="en-US" sz="3200" b="1" dirty="0">
                <a:solidFill>
                  <a:srgbClr val="FF0000"/>
                </a:solidFill>
                <a:cs typeface="Calibri"/>
              </a:rPr>
              <a:t> segment</a:t>
            </a:r>
            <a:r>
              <a:rPr lang="en-US" sz="3200" b="1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– </a:t>
            </a:r>
            <a:r>
              <a:rPr lang="en-US" sz="3200" b="1" dirty="0">
                <a:cs typeface="Calibri"/>
              </a:rPr>
              <a:t>Malls ,Hospitals ,offices, colleges etc.</a:t>
            </a:r>
            <a:endParaRPr lang="en-US" b="1">
              <a:cs typeface="Calibri"/>
            </a:endParaRPr>
          </a:p>
          <a:p>
            <a:endParaRPr lang="en-US" sz="3200" dirty="0">
              <a:cs typeface="Calibri"/>
            </a:endParaRPr>
          </a:p>
          <a:p>
            <a:r>
              <a:rPr lang="en-US" sz="3200" b="1" dirty="0">
                <a:solidFill>
                  <a:srgbClr val="00B050"/>
                </a:solidFill>
                <a:cs typeface="Calibri"/>
              </a:rPr>
              <a:t>B2C segment</a:t>
            </a:r>
            <a:r>
              <a:rPr lang="en-US" sz="3200" dirty="0">
                <a:cs typeface="Calibri"/>
              </a:rPr>
              <a:t> – </a:t>
            </a:r>
            <a:r>
              <a:rPr lang="en-US" sz="3200" b="1" dirty="0">
                <a:cs typeface="Calibri"/>
              </a:rPr>
              <a:t>People having vacant parking space which they can rent on hourly basis.</a:t>
            </a:r>
          </a:p>
        </p:txBody>
      </p:sp>
    </p:spTree>
    <p:extLst>
      <p:ext uri="{BB962C8B-B14F-4D97-AF65-F5344CB8AC3E}">
        <p14:creationId xmlns:p14="http://schemas.microsoft.com/office/powerpoint/2010/main" val="208524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B94-2F3B-4ACE-BA56-C9984084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</a:t>
            </a:r>
            <a:r>
              <a:rPr lang="en-US" b="1" u="sng" dirty="0">
                <a:cs typeface="Calibri Light"/>
              </a:rPr>
              <a:t>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DB20-30AD-46DD-9DA1-A53466AD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1584993"/>
            <a:ext cx="10956757" cy="4802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                                          </a:t>
            </a:r>
            <a:r>
              <a:rPr lang="en-US" u="sng" dirty="0">
                <a:solidFill>
                  <a:srgbClr val="FF0000"/>
                </a:solidFill>
                <a:cs typeface="Calibri"/>
              </a:rPr>
              <a:t> </a:t>
            </a:r>
            <a:r>
              <a:rPr lang="en-US" b="1" i="1" u="sng" dirty="0">
                <a:solidFill>
                  <a:srgbClr val="FF0000"/>
                </a:solidFill>
                <a:cs typeface="Calibri"/>
              </a:rPr>
              <a:t>We earn money from</a:t>
            </a:r>
            <a:endParaRPr lang="en-US" b="1" u="sng">
              <a:solidFill>
                <a:srgbClr val="FF0000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1)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Sale of devices.</a:t>
            </a:r>
          </a:p>
          <a:p>
            <a:pPr marL="0" indent="0">
              <a:buNone/>
            </a:pPr>
            <a:endParaRPr lang="en-US" sz="3200" dirty="0"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2)</a:t>
            </a:r>
            <a:r>
              <a:rPr lang="en-US" sz="3200" dirty="0">
                <a:solidFill>
                  <a:srgbClr val="00B050"/>
                </a:solidFill>
                <a:cs typeface="Calibri"/>
              </a:rPr>
              <a:t>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Monthly fee for using our services for </a:t>
            </a:r>
            <a:r>
              <a:rPr lang="en-US" sz="3200" b="1" dirty="0">
                <a:solidFill>
                  <a:srgbClr val="00B050"/>
                </a:solidFill>
                <a:cs typeface="Calibri"/>
              </a:rPr>
              <a:t>B2B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n-US" sz="3200" b="1" dirty="0">
                <a:solidFill>
                  <a:srgbClr val="00B050"/>
                </a:solidFill>
                <a:cs typeface="Calibri"/>
              </a:rPr>
              <a:t>clients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cs typeface="Calibri"/>
              </a:rPr>
              <a:t>3) 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25% Commision on money earned by renting parking space   (</a:t>
            </a:r>
            <a:r>
              <a:rPr lang="en-US" sz="3200" b="1" dirty="0">
                <a:solidFill>
                  <a:srgbClr val="00B050"/>
                </a:solidFill>
                <a:cs typeface="Calibri"/>
              </a:rPr>
              <a:t>B2C customer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3061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F633-BF3D-4823-9710-A013500C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  </a:t>
            </a:r>
            <a:r>
              <a:rPr lang="en-US" b="1" u="sng" dirty="0">
                <a:cs typeface="Calibri Light"/>
              </a:rPr>
              <a:t>Why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A747-ADC9-435F-A04B-E6F6A807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766" y="1604755"/>
            <a:ext cx="10846904" cy="50912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Find and book parking easily from your mobile devices.</a:t>
            </a:r>
            <a:endParaRPr lang="en-US" dirty="0">
              <a:solidFill>
                <a:srgbClr val="FF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b="1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rgbClr val="00B050"/>
                </a:solidFill>
                <a:cs typeface="Calibri" panose="020F0502020204030204"/>
              </a:rPr>
              <a:t>Safety of your vehicles!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b="1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rgbClr val="FF0000"/>
                </a:solidFill>
                <a:cs typeface="Calibri" panose="020F0502020204030204"/>
              </a:rPr>
              <a:t>Earn money by renting out your vacant spaces for parking.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b="1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b="1" dirty="0">
                <a:solidFill>
                  <a:srgbClr val="00B050"/>
                </a:solidFill>
                <a:cs typeface="Calibri" panose="020F0502020204030204"/>
              </a:rPr>
              <a:t>Efficient management of space and reduced human dependence.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2001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2565B46-859F-403D-93E3-E5AC14FBA7DF}"/>
              </a:ext>
            </a:extLst>
          </p:cNvPr>
          <p:cNvSpPr/>
          <p:nvPr/>
        </p:nvSpPr>
        <p:spPr>
          <a:xfrm>
            <a:off x="6097104" y="4744278"/>
            <a:ext cx="2584172" cy="19215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7B5CFF-5648-45FE-9372-7F7356C1DCEA}"/>
              </a:ext>
            </a:extLst>
          </p:cNvPr>
          <p:cNvSpPr/>
          <p:nvPr/>
        </p:nvSpPr>
        <p:spPr>
          <a:xfrm>
            <a:off x="3314147" y="4744278"/>
            <a:ext cx="2208694" cy="19215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18939-876E-44F4-9DAB-4A565A1F7EE0}"/>
              </a:ext>
            </a:extLst>
          </p:cNvPr>
          <p:cNvSpPr/>
          <p:nvPr/>
        </p:nvSpPr>
        <p:spPr>
          <a:xfrm>
            <a:off x="9542669" y="4744277"/>
            <a:ext cx="2407476" cy="19215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6755C7-7541-4018-B492-8799B83680AE}"/>
              </a:ext>
            </a:extLst>
          </p:cNvPr>
          <p:cNvSpPr/>
          <p:nvPr/>
        </p:nvSpPr>
        <p:spPr>
          <a:xfrm>
            <a:off x="310323" y="4755322"/>
            <a:ext cx="2473736" cy="192156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F59F0-DC2B-4326-B792-1FBC4E4A3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       </a:t>
            </a:r>
            <a:r>
              <a:rPr lang="en-US" b="1" u="sng" dirty="0">
                <a:cs typeface="Calibri Light"/>
              </a:rPr>
              <a:t> Team </a:t>
            </a:r>
          </a:p>
        </p:txBody>
      </p:sp>
      <p:pic>
        <p:nvPicPr>
          <p:cNvPr id="4" name="Picture 4" descr="A person standing on a beach posing for the camera&#10;&#10;Description generated with very high confidence">
            <a:extLst>
              <a:ext uri="{FF2B5EF4-FFF2-40B4-BE49-F238E27FC236}">
                <a16:creationId xmlns:a16="http://schemas.microsoft.com/office/drawing/2014/main" id="{C10EA782-F5A7-462F-9CFD-90BAD2A6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8" y="1717346"/>
            <a:ext cx="2478157" cy="2793831"/>
          </a:xfrm>
          <a:prstGeom prst="rect">
            <a:avLst/>
          </a:prstGeom>
        </p:spPr>
      </p:pic>
      <p:pic>
        <p:nvPicPr>
          <p:cNvPr id="6" name="Picture 6" descr="A person wearing glasses and smiling at the camera&#10;&#10;Description generated with very high confidence">
            <a:extLst>
              <a:ext uri="{FF2B5EF4-FFF2-40B4-BE49-F238E27FC236}">
                <a16:creationId xmlns:a16="http://schemas.microsoft.com/office/drawing/2014/main" id="{273F3569-CA1B-4C97-8129-BF67F2945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444" y="1719729"/>
            <a:ext cx="2268332" cy="2778020"/>
          </a:xfrm>
          <a:prstGeom prst="rect">
            <a:avLst/>
          </a:prstGeom>
        </p:spPr>
      </p:pic>
      <p:pic>
        <p:nvPicPr>
          <p:cNvPr id="8" name="Picture 8" descr="A person posing for the camera&#10;&#10;Description generated with very high confidence">
            <a:extLst>
              <a:ext uri="{FF2B5EF4-FFF2-40B4-BE49-F238E27FC236}">
                <a16:creationId xmlns:a16="http://schemas.microsoft.com/office/drawing/2014/main" id="{31917310-D48F-4492-AD38-501022B6C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095" y="1723708"/>
            <a:ext cx="2754243" cy="2692757"/>
          </a:xfrm>
          <a:prstGeom prst="rect">
            <a:avLst/>
          </a:prstGeom>
        </p:spPr>
      </p:pic>
      <p:pic>
        <p:nvPicPr>
          <p:cNvPr id="10" name="Picture 10" descr="A person smiling for the camera&#10;&#10;Description generated with very high confidence">
            <a:extLst>
              <a:ext uri="{FF2B5EF4-FFF2-40B4-BE49-F238E27FC236}">
                <a16:creationId xmlns:a16="http://schemas.microsoft.com/office/drawing/2014/main" id="{8C409397-ACB0-49F3-AC78-0492BDE4E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705" y="1726648"/>
            <a:ext cx="2743200" cy="2742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7C4012-DFFF-4768-8144-5EA9760C441E}"/>
              </a:ext>
            </a:extLst>
          </p:cNvPr>
          <p:cNvSpPr txBox="1"/>
          <p:nvPr/>
        </p:nvSpPr>
        <p:spPr>
          <a:xfrm>
            <a:off x="406400" y="4757530"/>
            <a:ext cx="237876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   Arnav </a:t>
            </a:r>
            <a:r>
              <a:rPr lang="en-US" b="1" dirty="0" err="1"/>
              <a:t>Khandekar</a:t>
            </a:r>
            <a:endParaRPr lang="en-US" b="1" dirty="0" err="1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 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 Operation &amp; Sales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cs typeface="Calibri"/>
              </a:rPr>
              <a:t>  </a:t>
            </a:r>
          </a:p>
          <a:p>
            <a:r>
              <a:rPr lang="en-US" b="1" dirty="0">
                <a:cs typeface="Calibri"/>
              </a:rPr>
              <a:t>   YC –Startup school</a:t>
            </a:r>
          </a:p>
          <a:p>
            <a:r>
              <a:rPr lang="en-US" b="1" dirty="0">
                <a:ea typeface="+mn-lt"/>
                <a:cs typeface="+mn-lt"/>
              </a:rPr>
              <a:t>   </a:t>
            </a:r>
            <a:r>
              <a:rPr lang="en-US" b="1" dirty="0" err="1">
                <a:ea typeface="+mn-lt"/>
                <a:cs typeface="+mn-lt"/>
              </a:rPr>
              <a:t>B.Tech</a:t>
            </a:r>
            <a:r>
              <a:rPr lang="en-US" b="1" dirty="0">
                <a:ea typeface="+mn-lt"/>
                <a:cs typeface="+mn-lt"/>
              </a:rPr>
              <a:t> - IIIT Nagpur</a:t>
            </a:r>
            <a:endParaRPr lang="en-US" dirty="0">
              <a:cs typeface="Calibri"/>
            </a:endParaRPr>
          </a:p>
          <a:p>
            <a:endParaRPr lang="en-US" b="1" dirty="0">
              <a:ea typeface="+mn-lt"/>
              <a:cs typeface="+mn-lt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4DE0-3567-452B-8FA2-E4BB6818891A}"/>
              </a:ext>
            </a:extLst>
          </p:cNvPr>
          <p:cNvSpPr txBox="1"/>
          <p:nvPr/>
        </p:nvSpPr>
        <p:spPr>
          <a:xfrm>
            <a:off x="3277014" y="4756840"/>
            <a:ext cx="2422941" cy="3847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   </a:t>
            </a:r>
            <a:r>
              <a:rPr lang="en-US" b="1" dirty="0">
                <a:cs typeface="Calibri"/>
              </a:rPr>
              <a:t>Pratik Adle</a:t>
            </a:r>
          </a:p>
          <a:p>
            <a:r>
              <a:rPr lang="en-US" b="1" dirty="0">
                <a:ea typeface="+mn-lt"/>
                <a:cs typeface="+mn-lt"/>
              </a:rPr>
              <a:t>   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      </a:t>
            </a:r>
            <a:r>
              <a:rPr lang="en-US" sz="2000" b="1" dirty="0">
                <a:ea typeface="+mn-lt"/>
                <a:cs typeface="+mn-lt"/>
              </a:rPr>
              <a:t>web developer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     </a:t>
            </a:r>
          </a:p>
          <a:p>
            <a:r>
              <a:rPr lang="en-US" sz="2000" b="1" dirty="0">
                <a:ea typeface="+mn-lt"/>
                <a:cs typeface="+mn-lt"/>
              </a:rPr>
              <a:t>    </a:t>
            </a:r>
            <a:r>
              <a:rPr lang="en-US" b="1" dirty="0" err="1">
                <a:ea typeface="+mn-lt"/>
                <a:cs typeface="+mn-lt"/>
              </a:rPr>
              <a:t>B.Tech</a:t>
            </a:r>
            <a:r>
              <a:rPr lang="en-US" b="1" dirty="0">
                <a:ea typeface="+mn-lt"/>
                <a:cs typeface="+mn-lt"/>
              </a:rPr>
              <a:t> - IIIT Nagpur</a:t>
            </a:r>
          </a:p>
          <a:p>
            <a:endParaRPr lang="en-US" sz="2000" b="1" dirty="0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   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FA571-2FA2-4C48-8962-9308B9B716B6}"/>
              </a:ext>
            </a:extLst>
          </p:cNvPr>
          <p:cNvSpPr txBox="1"/>
          <p:nvPr/>
        </p:nvSpPr>
        <p:spPr>
          <a:xfrm>
            <a:off x="6213888" y="4756150"/>
            <a:ext cx="2743200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</a:t>
            </a:r>
            <a:r>
              <a:rPr lang="en-US" b="1" dirty="0">
                <a:cs typeface="Calibri"/>
              </a:rPr>
              <a:t>Dhanraj </a:t>
            </a:r>
            <a:r>
              <a:rPr lang="en-US" b="1" err="1">
                <a:cs typeface="Calibri"/>
              </a:rPr>
              <a:t>Mahurkar</a:t>
            </a:r>
            <a:endParaRPr lang="en-US" b="1">
              <a:cs typeface="Calibri"/>
            </a:endParaRPr>
          </a:p>
          <a:p>
            <a:r>
              <a:rPr lang="en-US" b="1" dirty="0">
                <a:cs typeface="Calibri"/>
              </a:rPr>
              <a:t>  </a:t>
            </a:r>
          </a:p>
          <a:p>
            <a:r>
              <a:rPr lang="en-US" b="1" dirty="0">
                <a:cs typeface="Calibri"/>
              </a:rPr>
              <a:t>    </a:t>
            </a:r>
            <a:r>
              <a:rPr lang="en-US" b="1" dirty="0">
                <a:ea typeface="+mn-lt"/>
                <a:cs typeface="+mn-lt"/>
              </a:rPr>
              <a:t>   </a:t>
            </a:r>
            <a:r>
              <a:rPr lang="en-US" sz="2000" b="1" dirty="0">
                <a:ea typeface="+mn-lt"/>
                <a:cs typeface="+mn-lt"/>
              </a:rPr>
              <a:t>Programmer</a:t>
            </a:r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cs typeface="Calibri"/>
            </a:endParaRPr>
          </a:p>
          <a:p>
            <a:r>
              <a:rPr lang="en-US" sz="2000" b="1" dirty="0">
                <a:cs typeface="Calibri"/>
              </a:rPr>
              <a:t> </a:t>
            </a:r>
            <a:r>
              <a:rPr lang="en-US" sz="2000" b="1" dirty="0" err="1">
                <a:cs typeface="Calibri"/>
              </a:rPr>
              <a:t>B.Tech</a:t>
            </a:r>
            <a:r>
              <a:rPr lang="en-US" sz="2000" b="1" dirty="0">
                <a:cs typeface="Calibri"/>
              </a:rPr>
              <a:t> - IIIT Nagpur</a:t>
            </a:r>
            <a:endParaRPr lang="en-US" dirty="0"/>
          </a:p>
          <a:p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   </a:t>
            </a:r>
            <a:r>
              <a:rPr lang="en-US" sz="2000" b="1" dirty="0">
                <a:cs typeface="Calibri"/>
              </a:rPr>
              <a:t>    </a:t>
            </a: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8D027-8FD0-4779-BAD5-F67F059C8E5B}"/>
              </a:ext>
            </a:extLst>
          </p:cNvPr>
          <p:cNvSpPr txBox="1"/>
          <p:nvPr/>
        </p:nvSpPr>
        <p:spPr>
          <a:xfrm>
            <a:off x="9537286" y="4744416"/>
            <a:ext cx="2367722" cy="3262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         </a:t>
            </a:r>
            <a:r>
              <a:rPr lang="en-US" b="1" dirty="0">
                <a:cs typeface="Calibri"/>
              </a:rPr>
              <a:t>Ashwin Patil</a:t>
            </a:r>
          </a:p>
          <a:p>
            <a:r>
              <a:rPr lang="en-US" b="1" dirty="0">
                <a:ea typeface="+mn-lt"/>
                <a:cs typeface="+mn-lt"/>
              </a:rPr>
              <a:t>  </a:t>
            </a:r>
            <a:endParaRPr lang="en-US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   </a:t>
            </a:r>
            <a:r>
              <a:rPr lang="en-US" sz="2000" b="1" dirty="0">
                <a:ea typeface="+mn-lt"/>
                <a:cs typeface="+mn-lt"/>
              </a:rPr>
              <a:t>Product designer</a:t>
            </a:r>
            <a:endParaRPr lang="en-US" sz="2000" dirty="0">
              <a:cs typeface="Calibri"/>
            </a:endParaRPr>
          </a:p>
          <a:p>
            <a:endParaRPr lang="en-US" sz="2000" b="1" dirty="0"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  </a:t>
            </a:r>
            <a:r>
              <a:rPr lang="en-US" sz="2000" b="1" dirty="0" err="1">
                <a:ea typeface="+mn-lt"/>
                <a:cs typeface="+mn-lt"/>
              </a:rPr>
              <a:t>B.Tech</a:t>
            </a:r>
            <a:r>
              <a:rPr lang="en-US" sz="2000" b="1" dirty="0">
                <a:ea typeface="+mn-lt"/>
                <a:cs typeface="+mn-lt"/>
              </a:rPr>
              <a:t> - IIIT Nagpur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sz="2000" b="1" dirty="0">
                <a:cs typeface="Calibri"/>
              </a:rPr>
              <a:t>  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47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A99E-1D25-46F8-981F-3D222398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         </a:t>
            </a:r>
            <a:r>
              <a:rPr lang="en-US" b="1" u="sng" dirty="0">
                <a:cs typeface="Calibri Light"/>
              </a:rPr>
              <a:t>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17E6-5773-4EBF-9423-D3436CEB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05" y="1770408"/>
            <a:ext cx="11122990" cy="4859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900" b="1" dirty="0">
                <a:solidFill>
                  <a:srgbClr val="00B050"/>
                </a:solidFill>
                <a:cs typeface="Calibri"/>
              </a:rPr>
              <a:t> We help you to find and book a parking slot easily!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b="1" dirty="0">
              <a:solidFill>
                <a:srgbClr val="00B050"/>
              </a:solidFill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900" b="1" dirty="0">
                <a:cs typeface="Calibri"/>
              </a:rPr>
              <a:t> Earn money by renting out your vacant spaces – </a:t>
            </a:r>
            <a:r>
              <a:rPr lang="en-US" sz="2900" b="1" dirty="0">
                <a:solidFill>
                  <a:srgbClr val="0070C0"/>
                </a:solidFill>
                <a:cs typeface="Calibri"/>
              </a:rPr>
              <a:t>Airbnb for parking</a:t>
            </a:r>
            <a:r>
              <a:rPr lang="en-US" sz="2900" b="1" dirty="0">
                <a:cs typeface="Calibri"/>
              </a:rPr>
              <a:t>.</a:t>
            </a:r>
          </a:p>
          <a:p>
            <a:endParaRPr lang="en-US" sz="2900" b="1" dirty="0">
              <a:cs typeface="Calibri"/>
            </a:endParaRPr>
          </a:p>
          <a:p>
            <a:endParaRPr lang="en-US" b="1" dirty="0">
              <a:cs typeface="Calibri"/>
            </a:endParaRPr>
          </a:p>
          <a:p>
            <a:endParaRPr lang="en-US" b="1" dirty="0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AB4CA2-372D-465A-8139-881315A9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35840"/>
              </p:ext>
            </p:extLst>
          </p:nvPr>
        </p:nvGraphicFramePr>
        <p:xfrm>
          <a:off x="662608" y="4174434"/>
          <a:ext cx="10989522" cy="242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174">
                  <a:extLst>
                    <a:ext uri="{9D8B030D-6E8A-4147-A177-3AD203B41FA5}">
                      <a16:colId xmlns:a16="http://schemas.microsoft.com/office/drawing/2014/main" val="1239600594"/>
                    </a:ext>
                  </a:extLst>
                </a:gridCol>
                <a:gridCol w="3663174">
                  <a:extLst>
                    <a:ext uri="{9D8B030D-6E8A-4147-A177-3AD203B41FA5}">
                      <a16:colId xmlns:a16="http://schemas.microsoft.com/office/drawing/2014/main" val="732237977"/>
                    </a:ext>
                  </a:extLst>
                </a:gridCol>
                <a:gridCol w="3663174">
                  <a:extLst>
                    <a:ext uri="{9D8B030D-6E8A-4147-A177-3AD203B41FA5}">
                      <a16:colId xmlns:a16="http://schemas.microsoft.com/office/drawing/2014/main" val="2761332175"/>
                    </a:ext>
                  </a:extLst>
                </a:gridCol>
              </a:tblGrid>
              <a:tr h="1214910">
                <a:tc>
                  <a:txBody>
                    <a:bodyPr/>
                    <a:lstStyle/>
                    <a:p>
                      <a:r>
                        <a:rPr lang="en-US" dirty="0"/>
                        <a:t>  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     </a:t>
                      </a:r>
                      <a:r>
                        <a:rPr lang="en-US" b="0" dirty="0"/>
                        <a:t> </a:t>
                      </a:r>
                      <a:r>
                        <a:rPr lang="en-US" sz="2800" b="1" dirty="0"/>
                        <a:t>We save your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2400" b="0" dirty="0"/>
                        <a:t>  </a:t>
                      </a:r>
                      <a:r>
                        <a:rPr lang="en-US" sz="2800" b="1" dirty="0"/>
                        <a:t>Eliminate your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2800" b="1" dirty="0"/>
                        <a:t>Increase your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07969"/>
                  </a:ext>
                </a:extLst>
              </a:tr>
              <a:tr h="1214910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2400" b="1" dirty="0"/>
                        <a:t>      Time and 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dirty="0"/>
                        <a:t>   </a:t>
                      </a:r>
                      <a:r>
                        <a:rPr lang="en-US" sz="2400" b="1" dirty="0"/>
                        <a:t>  Stress and hassle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2400" b="1" dirty="0"/>
                        <a:t>Profit and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97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710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Smart Parking System</vt:lpstr>
      <vt:lpstr>                              Problem </vt:lpstr>
      <vt:lpstr>                               Solution</vt:lpstr>
      <vt:lpstr>                         Target Market</vt:lpstr>
      <vt:lpstr>                          Revenue Model</vt:lpstr>
      <vt:lpstr>                              Why us?</vt:lpstr>
      <vt:lpstr>                                    Team </vt:lpstr>
      <vt:lpstr>                            In a nutshell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</dc:title>
  <dc:creator/>
  <cp:lastModifiedBy>Pratik Adle</cp:lastModifiedBy>
  <cp:revision>885</cp:revision>
  <dcterms:created xsi:type="dcterms:W3CDTF">2019-11-15T19:13:12Z</dcterms:created>
  <dcterms:modified xsi:type="dcterms:W3CDTF">2019-11-23T05:04:23Z</dcterms:modified>
</cp:coreProperties>
</file>