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7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3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27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6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71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0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4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23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69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2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1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5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5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1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2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5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4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D79315-1C36-4BF0-BD88-8633AA9D64C8}" type="datetimeFigureOut">
              <a:rPr lang="en-IN" smtClean="0"/>
              <a:t>24-12-2021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CA10E0-28EE-4D35-AEBC-0EA4B9361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08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10448" y="585216"/>
            <a:ext cx="7278496" cy="17525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-: </a:t>
            </a:r>
            <a:r>
              <a:rPr lang="en-US" sz="4000" u="sng" dirty="0" smtClean="0"/>
              <a:t>Assignment 6</a:t>
            </a:r>
            <a:r>
              <a:rPr lang="en-US" sz="4000" dirty="0" smtClean="0"/>
              <a:t> :-</a:t>
            </a:r>
            <a:endParaRPr lang="en-IN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1896" y="188963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    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200" dirty="0" smtClean="0"/>
              <a:t>JSON </a:t>
            </a:r>
            <a:r>
              <a:rPr lang="en-US" sz="4200" dirty="0" smtClean="0"/>
              <a:t>into </a:t>
            </a:r>
            <a:r>
              <a:rPr lang="en-US" sz="4200" dirty="0" smtClean="0"/>
              <a:t>CSV</a:t>
            </a:r>
            <a:r>
              <a:rPr lang="en-US" sz="4200" dirty="0" smtClean="0"/>
              <a:t> </a:t>
            </a:r>
            <a:r>
              <a:rPr lang="en-US" sz="4200" dirty="0" smtClean="0"/>
              <a:t>files using </a:t>
            </a:r>
            <a:r>
              <a:rPr lang="en-US" sz="4200" dirty="0" smtClean="0"/>
              <a:t>Python</a:t>
            </a:r>
            <a:endParaRPr lang="en-US" sz="4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Made By: Pratik and </a:t>
            </a:r>
            <a:r>
              <a:rPr lang="en-US" dirty="0" err="1" smtClean="0"/>
              <a:t>Jigar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5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67513"/>
            <a:ext cx="6717857" cy="1069848"/>
          </a:xfrm>
        </p:spPr>
        <p:txBody>
          <a:bodyPr/>
          <a:lstStyle/>
          <a:p>
            <a:r>
              <a:rPr lang="en-US" dirty="0" smtClean="0"/>
              <a:t>* What </a:t>
            </a:r>
            <a:r>
              <a:rPr lang="en-US" dirty="0" smtClean="0"/>
              <a:t>is JSON and </a:t>
            </a:r>
            <a:r>
              <a:rPr lang="en-US" dirty="0" smtClean="0"/>
              <a:t>CSV?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574" y="2011681"/>
            <a:ext cx="10018713" cy="382524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JSON</a:t>
            </a:r>
          </a:p>
          <a:p>
            <a:r>
              <a:rPr lang="en-US" sz="2100" dirty="0" smtClean="0"/>
              <a:t> JSON is nothing but JavaScript Object Notation which is a file used to store data in the form of key-value pair.</a:t>
            </a:r>
          </a:p>
          <a:p>
            <a:r>
              <a:rPr lang="en-US" sz="2100" dirty="0" smtClean="0"/>
              <a:t>It is a format in which we can transfer data from server to client and vice-versa.</a:t>
            </a:r>
          </a:p>
          <a:p>
            <a:r>
              <a:rPr lang="en-US" sz="2100" dirty="0" smtClean="0"/>
              <a:t>Python supports it through a built-in module/package called JSON</a:t>
            </a:r>
            <a:r>
              <a:rPr lang="en-US" sz="21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b="1" dirty="0" smtClean="0"/>
              <a:t>CSV</a:t>
            </a:r>
          </a:p>
          <a:p>
            <a:r>
              <a:rPr lang="en-US" dirty="0" smtClean="0"/>
              <a:t> </a:t>
            </a:r>
            <a:r>
              <a:rPr lang="en-US" sz="2100" dirty="0"/>
              <a:t>A comma-separated values file is a delimited text file that uses a comma to separate </a:t>
            </a:r>
            <a:r>
              <a:rPr lang="en-US" sz="2100" dirty="0" smtClean="0"/>
              <a:t>values.</a:t>
            </a:r>
          </a:p>
          <a:p>
            <a:r>
              <a:rPr lang="en-US" sz="2100" dirty="0" smtClean="0"/>
              <a:t>Each </a:t>
            </a:r>
            <a:r>
              <a:rPr lang="en-US" sz="2100" dirty="0"/>
              <a:t>line of the file is a data record. </a:t>
            </a:r>
            <a:endParaRPr lang="en-US" sz="2100" dirty="0" smtClean="0"/>
          </a:p>
          <a:p>
            <a:r>
              <a:rPr lang="en-US" sz="2100" dirty="0" smtClean="0"/>
              <a:t>Each </a:t>
            </a:r>
            <a:r>
              <a:rPr lang="en-US" sz="2100" dirty="0"/>
              <a:t>record consists of one or more fields, separated by commas. </a:t>
            </a:r>
            <a:endParaRPr lang="en-US" sz="2100" dirty="0" smtClean="0"/>
          </a:p>
          <a:p>
            <a:r>
              <a:rPr lang="en-US" sz="2100" dirty="0" smtClean="0"/>
              <a:t>The </a:t>
            </a:r>
            <a:r>
              <a:rPr lang="en-US" sz="2100" dirty="0"/>
              <a:t>use of the comma as a field separator is the source of the name for this file format</a:t>
            </a:r>
            <a:endParaRPr lang="en-US" sz="21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3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15" y="713233"/>
            <a:ext cx="9488489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* How </a:t>
            </a:r>
            <a:r>
              <a:rPr lang="en-US" b="1" dirty="0"/>
              <a:t>to Convert a JSON </a:t>
            </a:r>
            <a:r>
              <a:rPr lang="en-US" b="1" dirty="0" smtClean="0"/>
              <a:t>to </a:t>
            </a:r>
            <a:r>
              <a:rPr lang="en-US" b="1" dirty="0"/>
              <a:t>CSV using </a:t>
            </a:r>
            <a:r>
              <a:rPr lang="en-US" b="1" dirty="0" smtClean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49425"/>
            <a:ext cx="10131423" cy="354177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Step 1- </a:t>
            </a:r>
            <a:r>
              <a:rPr lang="en-IN" b="1" dirty="0"/>
              <a:t>Prepare a JSON String</a:t>
            </a:r>
          </a:p>
          <a:p>
            <a:r>
              <a:rPr lang="en-US" b="1" dirty="0"/>
              <a:t>Step 2: Create the JSON File</a:t>
            </a:r>
          </a:p>
          <a:p>
            <a:r>
              <a:rPr lang="en-US" b="1" dirty="0"/>
              <a:t>Step 3: Install the Pandas </a:t>
            </a:r>
            <a:r>
              <a:rPr lang="en-US" b="1" dirty="0" smtClean="0"/>
              <a:t>Package Or Alternative part is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Take a JSON file, put in a path after that take on variable to save 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             it in the csv format.</a:t>
            </a:r>
            <a:endParaRPr lang="en-US" dirty="0"/>
          </a:p>
          <a:p>
            <a:r>
              <a:rPr lang="en-US" b="1" dirty="0"/>
              <a:t>Step 4: Convert the JSON String to CSV using </a:t>
            </a:r>
            <a:r>
              <a:rPr lang="en-US" b="1" dirty="0" smtClean="0"/>
              <a:t>Python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en-US" b="1" dirty="0" smtClean="0"/>
              <a:t>Apart </a:t>
            </a:r>
            <a:r>
              <a:rPr lang="en-US" b="1" dirty="0" smtClean="0"/>
              <a:t>from this there are online compilers to do so. But this are some frequently used methods</a:t>
            </a:r>
            <a:r>
              <a:rPr lang="en-US" b="1" dirty="0" smtClean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850967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776" y="164593"/>
            <a:ext cx="8787384" cy="932688"/>
          </a:xfrm>
        </p:spPr>
        <p:txBody>
          <a:bodyPr/>
          <a:lstStyle/>
          <a:p>
            <a:r>
              <a:rPr lang="en-US" dirty="0" smtClean="0"/>
              <a:t>* Example </a:t>
            </a:r>
            <a:r>
              <a:rPr lang="en-US" dirty="0" smtClean="0"/>
              <a:t>On converting JSON into CSV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36776" y="1261873"/>
            <a:ext cx="293522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Let's say we have a </a:t>
            </a:r>
            <a:r>
              <a:rPr lang="en-IN" sz="1600" dirty="0" err="1"/>
              <a:t>json</a:t>
            </a:r>
            <a:r>
              <a:rPr lang="en-IN" sz="1600" dirty="0"/>
              <a:t> file as follows:</a:t>
            </a:r>
          </a:p>
          <a:p>
            <a:r>
              <a:rPr lang="en-IN" sz="1600" dirty="0"/>
              <a:t>{	</a:t>
            </a:r>
          </a:p>
          <a:p>
            <a:r>
              <a:rPr lang="en-IN" sz="1600" dirty="0"/>
              <a:t>	"details":[</a:t>
            </a:r>
          </a:p>
          <a:p>
            <a:r>
              <a:rPr lang="en-IN" sz="1600" dirty="0"/>
              <a:t>	{</a:t>
            </a:r>
          </a:p>
          <a:p>
            <a:r>
              <a:rPr lang="en-IN" sz="1600" dirty="0"/>
              <a:t>	"name": "Richard",</a:t>
            </a:r>
          </a:p>
          <a:p>
            <a:r>
              <a:rPr lang="en-IN" sz="1600" dirty="0"/>
              <a:t>	"class": "4",</a:t>
            </a:r>
          </a:p>
          <a:p>
            <a:r>
              <a:rPr lang="en-IN" sz="1600" dirty="0"/>
              <a:t>	"marks": "72"</a:t>
            </a:r>
          </a:p>
          <a:p>
            <a:r>
              <a:rPr lang="en-IN" sz="1600" dirty="0"/>
              <a:t>	},</a:t>
            </a:r>
          </a:p>
          <a:p>
            <a:r>
              <a:rPr lang="en-IN" sz="1600" dirty="0"/>
              <a:t>	{</a:t>
            </a:r>
          </a:p>
          <a:p>
            <a:r>
              <a:rPr lang="en-IN" sz="1600" dirty="0"/>
              <a:t>	"name": "David",</a:t>
            </a:r>
          </a:p>
          <a:p>
            <a:r>
              <a:rPr lang="en-IN" sz="1600" dirty="0"/>
              <a:t>	"class": "4",</a:t>
            </a:r>
          </a:p>
          <a:p>
            <a:r>
              <a:rPr lang="en-IN" sz="1600" dirty="0"/>
              <a:t>	"marks": "78"</a:t>
            </a:r>
          </a:p>
          <a:p>
            <a:r>
              <a:rPr lang="en-IN" sz="1600" dirty="0"/>
              <a:t>	},</a:t>
            </a:r>
          </a:p>
          <a:p>
            <a:r>
              <a:rPr lang="en-IN" sz="1600" dirty="0"/>
              <a:t>	{</a:t>
            </a:r>
          </a:p>
          <a:p>
            <a:r>
              <a:rPr lang="en-IN" sz="1600" dirty="0"/>
              <a:t>	"name": "Emily",</a:t>
            </a:r>
          </a:p>
          <a:p>
            <a:r>
              <a:rPr lang="en-IN" sz="1600" dirty="0"/>
              <a:t>	"class": "4",</a:t>
            </a:r>
          </a:p>
          <a:p>
            <a:r>
              <a:rPr lang="en-IN" sz="1600" dirty="0"/>
              <a:t>	"marks": "89"</a:t>
            </a:r>
          </a:p>
          <a:p>
            <a:r>
              <a:rPr lang="en-IN" sz="1600" dirty="0"/>
              <a:t>	}</a:t>
            </a:r>
          </a:p>
          <a:p>
            <a:r>
              <a:rPr lang="en-IN" sz="1600" dirty="0"/>
              <a:t>	</a:t>
            </a:r>
          </a:p>
          <a:p>
            <a:r>
              <a:rPr lang="en-IN" sz="1600" dirty="0"/>
              <a:t>]</a:t>
            </a:r>
          </a:p>
          <a:p>
            <a:r>
              <a:rPr lang="en-IN" sz="1600" dirty="0" smtClean="0"/>
              <a:t>}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440680" y="1261873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#code for conversion:-</a:t>
            </a:r>
            <a:endParaRPr lang="en-IN" sz="1600" dirty="0" smtClean="0"/>
          </a:p>
          <a:p>
            <a:r>
              <a:rPr lang="en-IN" sz="1600" dirty="0" smtClean="0"/>
              <a:t>import </a:t>
            </a:r>
            <a:r>
              <a:rPr lang="en-IN" sz="1600" dirty="0" err="1"/>
              <a:t>json</a:t>
            </a:r>
            <a:endParaRPr lang="en-IN" sz="1600" dirty="0"/>
          </a:p>
          <a:p>
            <a:r>
              <a:rPr lang="en-IN" sz="1600" dirty="0"/>
              <a:t>import csv</a:t>
            </a:r>
          </a:p>
          <a:p>
            <a:r>
              <a:rPr lang="en-IN" sz="1600" dirty="0"/>
              <a:t>with open("D:\github repo\python\</a:t>
            </a:r>
            <a:r>
              <a:rPr lang="en-IN" sz="1600" dirty="0" err="1"/>
              <a:t>sample.json</a:t>
            </a:r>
            <a:r>
              <a:rPr lang="en-IN" sz="1600" dirty="0"/>
              <a:t>") as file:</a:t>
            </a:r>
          </a:p>
          <a:p>
            <a:r>
              <a:rPr lang="en-IN" sz="1600" dirty="0"/>
              <a:t>    data  = </a:t>
            </a:r>
            <a:r>
              <a:rPr lang="en-IN" sz="1600" dirty="0" err="1"/>
              <a:t>json.load</a:t>
            </a:r>
            <a:r>
              <a:rPr lang="en-IN" sz="1600" dirty="0"/>
              <a:t>(file)</a:t>
            </a:r>
          </a:p>
          <a:p>
            <a:r>
              <a:rPr lang="en-IN" sz="1600" dirty="0"/>
              <a:t>    </a:t>
            </a:r>
          </a:p>
          <a:p>
            <a:r>
              <a:rPr lang="en-IN" sz="1600" dirty="0" err="1"/>
              <a:t>fname</a:t>
            </a:r>
            <a:r>
              <a:rPr lang="en-IN" sz="1600" dirty="0"/>
              <a:t> = 'output2.csv'</a:t>
            </a:r>
          </a:p>
          <a:p>
            <a:endParaRPr lang="en-IN" sz="1600" dirty="0"/>
          </a:p>
          <a:p>
            <a:r>
              <a:rPr lang="en-IN" sz="1600" dirty="0"/>
              <a:t>with open(</a:t>
            </a:r>
            <a:r>
              <a:rPr lang="en-IN" sz="1600" dirty="0" err="1"/>
              <a:t>fname</a:t>
            </a:r>
            <a:r>
              <a:rPr lang="en-IN" sz="1600" dirty="0"/>
              <a:t>, 'w') as file: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csv_file</a:t>
            </a:r>
            <a:r>
              <a:rPr lang="en-IN" sz="1600" dirty="0"/>
              <a:t> = </a:t>
            </a:r>
            <a:r>
              <a:rPr lang="en-IN" sz="1600" dirty="0" err="1"/>
              <a:t>csv.writer</a:t>
            </a:r>
            <a:r>
              <a:rPr lang="en-IN" sz="1600" dirty="0"/>
              <a:t>(file)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csv_file.writerow</a:t>
            </a:r>
            <a:r>
              <a:rPr lang="en-IN" sz="1600" dirty="0"/>
              <a:t>(["name", "class", "marks"])</a:t>
            </a:r>
          </a:p>
          <a:p>
            <a:r>
              <a:rPr lang="en-IN" sz="1600" dirty="0"/>
              <a:t>    for </a:t>
            </a:r>
            <a:r>
              <a:rPr lang="en-IN" sz="1600" dirty="0" err="1"/>
              <a:t>i</a:t>
            </a:r>
            <a:r>
              <a:rPr lang="en-IN" sz="1600" dirty="0"/>
              <a:t> in data["details"]: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csv_file.writerow</a:t>
            </a:r>
            <a:r>
              <a:rPr lang="en-IN" sz="1600" dirty="0"/>
              <a:t>([</a:t>
            </a:r>
            <a:r>
              <a:rPr lang="en-IN" sz="1600" dirty="0" err="1"/>
              <a:t>i</a:t>
            </a:r>
            <a:r>
              <a:rPr lang="en-IN" sz="1600" dirty="0"/>
              <a:t>["name"], </a:t>
            </a:r>
            <a:r>
              <a:rPr lang="en-IN" sz="1600" dirty="0" err="1"/>
              <a:t>i</a:t>
            </a:r>
            <a:r>
              <a:rPr lang="en-IN" sz="1600" dirty="0"/>
              <a:t>["class"], </a:t>
            </a:r>
            <a:r>
              <a:rPr lang="en-IN" sz="1600" dirty="0" err="1"/>
              <a:t>i</a:t>
            </a:r>
            <a:r>
              <a:rPr lang="en-IN" sz="1600" dirty="0"/>
              <a:t>["marks"]])</a:t>
            </a:r>
          </a:p>
          <a:p>
            <a:endParaRPr lang="en-IN" sz="1600" dirty="0"/>
          </a:p>
          <a:p>
            <a:r>
              <a:rPr lang="en-IN" sz="1600" dirty="0"/>
              <a:t>A file named "output2" with type "csv" will be created.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15613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70222" y="667513"/>
            <a:ext cx="4834193" cy="1115568"/>
          </a:xfrm>
        </p:spPr>
        <p:txBody>
          <a:bodyPr>
            <a:normAutofit/>
          </a:bodyPr>
          <a:lstStyle/>
          <a:p>
            <a:r>
              <a:rPr lang="en-US" dirty="0" smtClean="0"/>
              <a:t># </a:t>
            </a:r>
            <a:r>
              <a:rPr lang="en-US" u="sng" dirty="0" smtClean="0"/>
              <a:t>Output </a:t>
            </a:r>
            <a:r>
              <a:rPr lang="en-US" u="sng" dirty="0" smtClean="0"/>
              <a:t>for the </a:t>
            </a:r>
            <a:r>
              <a:rPr lang="en-US" u="sng" dirty="0" smtClean="0"/>
              <a:t>code</a:t>
            </a:r>
            <a:endParaRPr lang="en-IN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7" y="2129655"/>
            <a:ext cx="4449324" cy="3210441"/>
          </a:xfrm>
        </p:spPr>
      </p:pic>
    </p:spTree>
    <p:extLst>
      <p:ext uri="{BB962C8B-B14F-4D97-AF65-F5344CB8AC3E}">
        <p14:creationId xmlns:p14="http://schemas.microsoft.com/office/powerpoint/2010/main" val="27740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IN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Regards- KPI Partners.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3842</TotalTime>
  <Words>347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-: Assignment 6 :-</vt:lpstr>
      <vt:lpstr>* What is JSON and CSV?</vt:lpstr>
      <vt:lpstr>* How to Convert a JSON to CSV using Python</vt:lpstr>
      <vt:lpstr>* Example On converting JSON into CSV</vt:lpstr>
      <vt:lpstr># Output for the code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JIGARPANDEY</dc:creator>
  <cp:lastModifiedBy>PRATIKBAWANE</cp:lastModifiedBy>
  <cp:revision>25</cp:revision>
  <dcterms:created xsi:type="dcterms:W3CDTF">2021-12-21T18:01:34Z</dcterms:created>
  <dcterms:modified xsi:type="dcterms:W3CDTF">2021-12-24T10:23:58Z</dcterms:modified>
</cp:coreProperties>
</file>