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4FD4-B468-4FF5-A69B-A37798DBCCDB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97ED-C66D-4B3A-AAAA-44F294D6C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92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4FD4-B468-4FF5-A69B-A37798DBCCDB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97ED-C66D-4B3A-AAAA-44F294D6C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4FD4-B468-4FF5-A69B-A37798DBCCDB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97ED-C66D-4B3A-AAAA-44F294D6C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7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4FD4-B468-4FF5-A69B-A37798DBCCDB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97ED-C66D-4B3A-AAAA-44F294D6C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08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4FD4-B468-4FF5-A69B-A37798DBCCDB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97ED-C66D-4B3A-AAAA-44F294D6C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9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4FD4-B468-4FF5-A69B-A37798DBCCDB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97ED-C66D-4B3A-AAAA-44F294D6C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2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4FD4-B468-4FF5-A69B-A37798DBCCDB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97ED-C66D-4B3A-AAAA-44F294D6C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64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4FD4-B468-4FF5-A69B-A37798DBCCDB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97ED-C66D-4B3A-AAAA-44F294D6C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5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4FD4-B468-4FF5-A69B-A37798DBCCDB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97ED-C66D-4B3A-AAAA-44F294D6C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8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4FD4-B468-4FF5-A69B-A37798DBCCDB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97ED-C66D-4B3A-AAAA-44F294D6C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4FD4-B468-4FF5-A69B-A37798DBCCDB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97ED-C66D-4B3A-AAAA-44F294D6C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5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4FD4-B468-4FF5-A69B-A37798DBCCDB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B97ED-C66D-4B3A-AAAA-44F294D6C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80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4208" y="3127248"/>
            <a:ext cx="867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err="1" smtClean="0"/>
              <a:t>Covid</a:t>
            </a:r>
            <a:r>
              <a:rPr lang="en-US" sz="3200" b="1" u="sng" dirty="0" smtClean="0"/>
              <a:t> Data Analysis in AWS</a:t>
            </a:r>
            <a:r>
              <a:rPr lang="en-US" sz="3200" dirty="0" smtClean="0"/>
              <a:t> </a:t>
            </a:r>
            <a:r>
              <a:rPr lang="en-US" sz="3200" b="1" dirty="0" smtClean="0"/>
              <a:t>:-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6050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8) Date </a:t>
            </a:r>
            <a:r>
              <a:rPr lang="en-US" sz="2400" dirty="0"/>
              <a:t>of first confirmed case in a particular region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26" y="1353312"/>
            <a:ext cx="4883940" cy="521208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936345"/>
              </p:ext>
            </p:extLst>
          </p:nvPr>
        </p:nvGraphicFramePr>
        <p:xfrm>
          <a:off x="8272272" y="4432364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Packager Shell Object" showAsIcon="1" r:id="rId4" imgW="914400" imgH="806400" progId="Package">
                  <p:embed/>
                </p:oleObj>
              </mc:Choice>
              <mc:Fallback>
                <p:oleObj name="Packager Shell Object" showAsIcon="1" r:id="rId4" imgW="914400" imgH="80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2272" y="4432364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16824" y="5238814"/>
            <a:ext cx="261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Click on this icon to access this file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916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8" y="337693"/>
            <a:ext cx="10515600" cy="7230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9) Date </a:t>
            </a:r>
            <a:r>
              <a:rPr lang="en-US" sz="2400" dirty="0"/>
              <a:t>on which max no. cases were reported in a country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00" y="1060704"/>
            <a:ext cx="4383748" cy="55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13 ) No</a:t>
            </a:r>
            <a:r>
              <a:rPr lang="en-US" sz="2400" dirty="0"/>
              <a:t>. of active cases vs critical cases of a country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73" y="1353312"/>
            <a:ext cx="5378460" cy="498348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665260"/>
              </p:ext>
            </p:extLst>
          </p:nvPr>
        </p:nvGraphicFramePr>
        <p:xfrm>
          <a:off x="8903208" y="4432364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Packager Shell Object" showAsIcon="1" r:id="rId4" imgW="914400" imgH="806400" progId="Package">
                  <p:embed/>
                </p:oleObj>
              </mc:Choice>
              <mc:Fallback>
                <p:oleObj name="Packager Shell Object" showAsIcon="1" r:id="rId4" imgW="914400" imgH="80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3208" y="4432364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33460" y="5238814"/>
            <a:ext cx="236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on this icon to access this </a:t>
            </a:r>
            <a:r>
              <a:rPr lang="en-US" sz="1200" dirty="0" smtClean="0"/>
              <a:t>file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0063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14) </a:t>
            </a:r>
            <a:r>
              <a:rPr lang="en-US" sz="2400" dirty="0" err="1" smtClean="0"/>
              <a:t>Avg</a:t>
            </a:r>
            <a:r>
              <a:rPr lang="en-US" sz="2400" dirty="0" smtClean="0"/>
              <a:t> </a:t>
            </a:r>
            <a:r>
              <a:rPr lang="en-US" sz="2400" dirty="0" err="1" smtClean="0"/>
              <a:t>active_cases</a:t>
            </a:r>
            <a:r>
              <a:rPr lang="en-US" sz="2400" dirty="0" smtClean="0"/>
              <a:t> and </a:t>
            </a:r>
            <a:r>
              <a:rPr lang="en-US" sz="2400" dirty="0" err="1" smtClean="0"/>
              <a:t>recovered_cases</a:t>
            </a:r>
            <a:r>
              <a:rPr lang="en-US" sz="2400" dirty="0" smtClean="0"/>
              <a:t> in a day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" y="1014984"/>
            <a:ext cx="6879336" cy="3869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1" y="1014984"/>
            <a:ext cx="4577700" cy="52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3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72" y="224878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You!!!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8354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data analysis and visualization on Covid-19 data using ETL tools.</a:t>
            </a:r>
          </a:p>
          <a:p>
            <a:endParaRPr lang="en-US" dirty="0"/>
          </a:p>
          <a:p>
            <a:r>
              <a:rPr lang="en-IN" dirty="0" smtClean="0"/>
              <a:t>To perform data analysis on Covid_19 data and extract the meaningful information from the dataset which will help in taking quick and informed decision.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99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Glue</a:t>
            </a:r>
          </a:p>
          <a:p>
            <a:r>
              <a:rPr lang="en-US" dirty="0" err="1" smtClean="0"/>
              <a:t>SparkSql</a:t>
            </a:r>
            <a:endParaRPr lang="en-US" dirty="0" smtClean="0"/>
          </a:p>
          <a:p>
            <a:r>
              <a:rPr lang="en-US" dirty="0" smtClean="0"/>
              <a:t>Redshift</a:t>
            </a:r>
          </a:p>
          <a:p>
            <a:r>
              <a:rPr lang="en-US" dirty="0" smtClean="0"/>
              <a:t>AWS S3</a:t>
            </a:r>
          </a:p>
          <a:p>
            <a:r>
              <a:rPr lang="en-US" dirty="0" smtClean="0"/>
              <a:t>Crawler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err="1" smtClean="0"/>
              <a:t>Pyspark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37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1) </a:t>
            </a:r>
            <a:r>
              <a:rPr lang="en-US" sz="2400" dirty="0"/>
              <a:t>Clean and transform data for </a:t>
            </a:r>
            <a:r>
              <a:rPr lang="en-US" sz="2400" dirty="0" smtClean="0"/>
              <a:t>processing</a:t>
            </a:r>
            <a:endParaRPr lang="en-IN" sz="2400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1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76" y="1560956"/>
            <a:ext cx="8842248" cy="497376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2) ETL </a:t>
            </a:r>
            <a:r>
              <a:rPr lang="en-US" sz="2400" dirty="0"/>
              <a:t>operations on </a:t>
            </a:r>
            <a:r>
              <a:rPr lang="en-US" sz="2400" dirty="0" smtClean="0"/>
              <a:t>dataset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847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3) Storing </a:t>
            </a:r>
            <a:r>
              <a:rPr lang="en-US" sz="2400" dirty="0"/>
              <a:t>the modified data in S3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31" y="1428498"/>
            <a:ext cx="9196137" cy="517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4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4) </a:t>
            </a:r>
            <a:r>
              <a:rPr lang="en-US" sz="2400" dirty="0"/>
              <a:t>Display </a:t>
            </a:r>
            <a:r>
              <a:rPr lang="en-US" sz="2400" dirty="0" err="1" smtClean="0"/>
              <a:t>total_cases</a:t>
            </a:r>
            <a:r>
              <a:rPr lang="en-US" sz="2400" dirty="0" smtClean="0"/>
              <a:t>, </a:t>
            </a:r>
            <a:r>
              <a:rPr lang="en-US" sz="2400" dirty="0" err="1" smtClean="0"/>
              <a:t>new_cases</a:t>
            </a:r>
            <a:r>
              <a:rPr lang="en-US" sz="2400" dirty="0" smtClean="0"/>
              <a:t>, </a:t>
            </a:r>
            <a:r>
              <a:rPr lang="en-US" sz="2400" dirty="0" err="1" smtClean="0"/>
              <a:t>recovered_cases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 smtClean="0"/>
              <a:t>total_deaths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6" y="996696"/>
            <a:ext cx="6291072" cy="3538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04" y="3319272"/>
            <a:ext cx="5998464" cy="3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2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04" y="9461"/>
            <a:ext cx="10515600" cy="1325563"/>
          </a:xfrm>
        </p:spPr>
        <p:txBody>
          <a:bodyPr>
            <a:normAutofit/>
          </a:bodyPr>
          <a:lstStyle/>
          <a:p>
            <a:r>
              <a:rPr lang="en-US" sz="2700" dirty="0" smtClean="0"/>
              <a:t>5) Which </a:t>
            </a:r>
            <a:r>
              <a:rPr lang="en-US" sz="2700" dirty="0"/>
              <a:t>country in Distinct WHO region highest cases in till date</a:t>
            </a:r>
            <a:r>
              <a:rPr lang="en-US" sz="2700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29" y="1083734"/>
            <a:ext cx="4725872" cy="5434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7" y="1083734"/>
            <a:ext cx="70612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365125"/>
            <a:ext cx="10969752" cy="485267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6)</a:t>
            </a:r>
            <a:r>
              <a:rPr lang="en-US" dirty="0" smtClean="0"/>
              <a:t> </a:t>
            </a:r>
            <a:r>
              <a:rPr lang="en-US" sz="2400" dirty="0" smtClean="0"/>
              <a:t> </a:t>
            </a:r>
            <a:r>
              <a:rPr lang="en-US" sz="2400" dirty="0"/>
              <a:t>Total no of confirmed cases over between a certain date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26" y="987552"/>
            <a:ext cx="5218104" cy="5568696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802535"/>
              </p:ext>
            </p:extLst>
          </p:nvPr>
        </p:nvGraphicFramePr>
        <p:xfrm>
          <a:off x="8665464" y="316134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ackager Shell Object" showAsIcon="1" r:id="rId4" imgW="914400" imgH="806400" progId="Package">
                  <p:embed/>
                </p:oleObj>
              </mc:Choice>
              <mc:Fallback>
                <p:oleObj name="Packager Shell Object" showAsIcon="1" r:id="rId4" imgW="914400" imgH="80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65464" y="316134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55736" y="3967798"/>
            <a:ext cx="261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Click on this icon to access this file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638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191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Packager Shell Object</vt:lpstr>
      <vt:lpstr>PowerPoint Presentation</vt:lpstr>
      <vt:lpstr>Objective:-</vt:lpstr>
      <vt:lpstr>Technologies Used:-</vt:lpstr>
      <vt:lpstr>Problem Statement: 1) Clean and transform data for processing</vt:lpstr>
      <vt:lpstr>2) ETL operations on dataset</vt:lpstr>
      <vt:lpstr>3) Storing the modified data in S3.</vt:lpstr>
      <vt:lpstr>4) Display total_cases, new_cases, recovered_cases and total_deaths</vt:lpstr>
      <vt:lpstr>5) Which country in Distinct WHO region highest cases in till date.</vt:lpstr>
      <vt:lpstr>6)  Total no of confirmed cases over between a certain date.</vt:lpstr>
      <vt:lpstr>8) Date of first confirmed case in a particular region.</vt:lpstr>
      <vt:lpstr>9) Date on which max no. cases were reported in a country.</vt:lpstr>
      <vt:lpstr>13 ) No. of active cases vs critical cases of a country.</vt:lpstr>
      <vt:lpstr>14) Avg active_cases and recovered_cases in a day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PRATIKBAWANE</dc:creator>
  <cp:lastModifiedBy>PRATIKBAWANE</cp:lastModifiedBy>
  <cp:revision>54</cp:revision>
  <dcterms:created xsi:type="dcterms:W3CDTF">2022-02-27T15:06:20Z</dcterms:created>
  <dcterms:modified xsi:type="dcterms:W3CDTF">2022-03-04T10:05:54Z</dcterms:modified>
</cp:coreProperties>
</file>