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0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4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2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E77-612B-4501-B009-E013BBE18483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854-6845-4AFA-875A-E5CE91444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9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7912" y="982801"/>
            <a:ext cx="176190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Doctor</a:t>
            </a:r>
          </a:p>
          <a:p>
            <a:pPr algn="ctr"/>
            <a:r>
              <a:rPr lang="en-US" i="1" dirty="0" err="1"/>
              <a:t>d</a:t>
            </a:r>
            <a:r>
              <a:rPr lang="en-US" i="1" dirty="0" err="1" smtClean="0"/>
              <a:t>oc_id</a:t>
            </a:r>
            <a:r>
              <a:rPr lang="en-US" i="1" dirty="0" smtClean="0"/>
              <a:t> (</a:t>
            </a:r>
            <a:r>
              <a:rPr lang="en-US" i="1" dirty="0" err="1" smtClean="0"/>
              <a:t>pk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name</a:t>
            </a:r>
          </a:p>
          <a:p>
            <a:pPr algn="ctr"/>
            <a:r>
              <a:rPr lang="en-US" i="1" dirty="0" err="1"/>
              <a:t>p</a:t>
            </a:r>
            <a:r>
              <a:rPr lang="en-US" i="1" dirty="0" err="1" smtClean="0"/>
              <a:t>ractice_field</a:t>
            </a:r>
            <a:endParaRPr lang="en-IN" i="1" dirty="0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3099816" y="1582966"/>
            <a:ext cx="1517904" cy="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17720" y="982801"/>
            <a:ext cx="2167128" cy="27639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date_in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fk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886543" y="3397589"/>
            <a:ext cx="2731177" cy="3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86543" y="3379788"/>
            <a:ext cx="0" cy="915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12800" y="4299533"/>
            <a:ext cx="2150533" cy="1901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Bill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bill_id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days_stay</a:t>
            </a:r>
            <a:r>
              <a:rPr lang="en-US" dirty="0" smtClean="0">
                <a:solidFill>
                  <a:schemeClr val="tx1"/>
                </a:solidFill>
              </a:rPr>
              <a:t>/total bill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fk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8" idx="2"/>
          </p:cNvCxnSpPr>
          <p:nvPr/>
        </p:nvCxnSpPr>
        <p:spPr>
          <a:xfrm>
            <a:off x="5701284" y="3746754"/>
            <a:ext cx="0" cy="781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24400" y="4533070"/>
            <a:ext cx="1911195" cy="1718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Patient_history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date_out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fk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4679" y="436572"/>
            <a:ext cx="430309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Hospital Database Management System</a:t>
            </a:r>
            <a:endParaRPr lang="en-IN" b="1" u="sng" dirty="0"/>
          </a:p>
        </p:txBody>
      </p:sp>
      <p:sp>
        <p:nvSpPr>
          <p:cNvPr id="9" name="Rectangle 8"/>
          <p:cNvSpPr/>
          <p:nvPr/>
        </p:nvSpPr>
        <p:spPr>
          <a:xfrm>
            <a:off x="10068025" y="929471"/>
            <a:ext cx="1443790" cy="15785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Staff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position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fk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25777" y="4517064"/>
            <a:ext cx="1386038" cy="1684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Pharma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</a:t>
            </a:r>
            <a:r>
              <a:rPr lang="en-US" dirty="0" err="1" smtClean="0">
                <a:solidFill>
                  <a:schemeClr val="tx1"/>
                </a:solidFill>
              </a:rPr>
              <a:t>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escription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fk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55309" y="2993457"/>
            <a:ext cx="1733447" cy="1626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Room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r_id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pk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room_type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tatus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p_id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fk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3" idx="0"/>
          </p:cNvCxnSpPr>
          <p:nvPr/>
        </p:nvCxnSpPr>
        <p:spPr>
          <a:xfrm flipV="1">
            <a:off x="8322033" y="1472666"/>
            <a:ext cx="3820" cy="1520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25853" y="1472666"/>
            <a:ext cx="1742172" cy="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84848" y="3401568"/>
            <a:ext cx="670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58475" y="3729821"/>
            <a:ext cx="0" cy="390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39933" y="4137613"/>
            <a:ext cx="825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40880" y="4120680"/>
            <a:ext cx="9144" cy="1440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50024" y="5534025"/>
            <a:ext cx="3075753" cy="16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9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PRATIKBAWANE</dc:creator>
  <cp:lastModifiedBy>PRATIKBAWANE</cp:lastModifiedBy>
  <cp:revision>18</cp:revision>
  <dcterms:created xsi:type="dcterms:W3CDTF">2021-11-23T09:35:58Z</dcterms:created>
  <dcterms:modified xsi:type="dcterms:W3CDTF">2021-11-24T16:22:52Z</dcterms:modified>
</cp:coreProperties>
</file>