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56D4005-25A3-4620-A167-2B54687A9D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Tableau_training_workbook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1E0561E-92D2-46BE-9878-657E5467F9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7/21/2025 9:47:04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siness Operations" id="2" name="slide2">
            <a:extLst>
              <a:ext uri="{FF2B5EF4-FFF2-40B4-BE49-F238E27FC236}">
                <a16:creationId xmlns:a16="http://schemas.microsoft.com/office/drawing/2014/main" id="{E5D8BCCD-4654-46BB-B9E4-4076A7ABA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5" y="0"/>
            <a:ext cx="810490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&amp;amp; Revenue KPIs" id="3" name="slide3">
            <a:extLst>
              <a:ext uri="{FF2B5EF4-FFF2-40B4-BE49-F238E27FC236}">
                <a16:creationId xmlns:a16="http://schemas.microsoft.com/office/drawing/2014/main" id="{3D08012A-CEB7-4E55-8DBD-85B5E2F362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99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KPIs" id="4" name="slide4">
            <a:extLst>
              <a:ext uri="{FF2B5EF4-FFF2-40B4-BE49-F238E27FC236}">
                <a16:creationId xmlns:a16="http://schemas.microsoft.com/office/drawing/2014/main" id="{F989ACA4-4D35-499E-AABD-3880DE49FC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ping &amp;amp; Delivery" id="5" name="slide5">
            <a:extLst>
              <a:ext uri="{FF2B5EF4-FFF2-40B4-BE49-F238E27FC236}">
                <a16:creationId xmlns:a16="http://schemas.microsoft.com/office/drawing/2014/main" id="{EDA50718-8C4E-40C3-A78E-4B3A813511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8" y="0"/>
            <a:ext cx="87283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st N days" id="6" name="slide6">
            <a:extLst>
              <a:ext uri="{FF2B5EF4-FFF2-40B4-BE49-F238E27FC236}">
                <a16:creationId xmlns:a16="http://schemas.microsoft.com/office/drawing/2014/main" id="{158F5CE4-065D-4628-8B9A-EABB04243A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0" y="0"/>
            <a:ext cx="11763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st N Quarters" id="7" name="slide7">
            <a:extLst>
              <a:ext uri="{FF2B5EF4-FFF2-40B4-BE49-F238E27FC236}">
                <a16:creationId xmlns:a16="http://schemas.microsoft.com/office/drawing/2014/main" id="{3AFA129C-9833-4CB8-A28B-46B4E788D4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78"/>
            <a:ext cx="12192000" cy="68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2025-07-21T16:17:04Z</dcterms:created>
  <dcterms:modified xsi:type="dcterms:W3CDTF">2025-07-21T16:17:04Z</dcterms:modified>
</cp:coreProperties>
</file>