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7"/>
  </p:notesMasterIdLst>
  <p:sldIdLst>
    <p:sldId id="278" r:id="rId2"/>
    <p:sldId id="279" r:id="rId3"/>
    <p:sldId id="280" r:id="rId4"/>
    <p:sldId id="281" r:id="rId5"/>
    <p:sldId id="283" r:id="rId6"/>
    <p:sldId id="284" r:id="rId7"/>
    <p:sldId id="282" r:id="rId8"/>
    <p:sldId id="289" r:id="rId9"/>
    <p:sldId id="294" r:id="rId10"/>
    <p:sldId id="292" r:id="rId11"/>
    <p:sldId id="296" r:id="rId12"/>
    <p:sldId id="295" r:id="rId13"/>
    <p:sldId id="298" r:id="rId14"/>
    <p:sldId id="297" r:id="rId15"/>
    <p:sldId id="299" r:id="rId16"/>
    <p:sldId id="300" r:id="rId17"/>
    <p:sldId id="301" r:id="rId18"/>
    <p:sldId id="302" r:id="rId19"/>
    <p:sldId id="303" r:id="rId20"/>
    <p:sldId id="304" r:id="rId21"/>
    <p:sldId id="305" r:id="rId22"/>
    <p:sldId id="306" r:id="rId23"/>
    <p:sldId id="307" r:id="rId24"/>
    <p:sldId id="308" r:id="rId25"/>
    <p:sldId id="309" r:id="rId2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BF6"/>
    <a:srgbClr val="202C8F"/>
    <a:srgbClr val="FDFBF6"/>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09" autoAdjust="0"/>
  </p:normalViewPr>
  <p:slideViewPr>
    <p:cSldViewPr snapToGrid="0" snapToObjects="1">
      <p:cViewPr varScale="1">
        <p:scale>
          <a:sx n="72" d="100"/>
          <a:sy n="72" d="100"/>
        </p:scale>
        <p:origin x="576" y="6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E:\Project\Fregrance%20Project\Final%20Excel%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Project\Fregrance%20Project\Final%20Excel%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Project\Fregrance%20Project\Final%20Excel%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Project\Fregrance%20Project\Final%20Excel%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Project\Fregrance%20Project\Final%20Excel%20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Project\Fregrance%20Project\Final%20Excel%20Projec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Project\Fregrance%20Project\Final%20Excel%20Projec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Project\Fregrance%20Project\Final%20Excel%20Project.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Top Performing customers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'Top Performing customers'!$A$2:$A$65947</c:f>
              <c:strCache>
                <c:ptCount val="77"/>
                <c:pt idx="0">
                  <c:v>960351362</c:v>
                </c:pt>
                <c:pt idx="1">
                  <c:v>113615197</c:v>
                </c:pt>
                <c:pt idx="2">
                  <c:v>521368932</c:v>
                </c:pt>
                <c:pt idx="3">
                  <c:v>384074620</c:v>
                </c:pt>
                <c:pt idx="4">
                  <c:v>880896842</c:v>
                </c:pt>
                <c:pt idx="5">
                  <c:v>190044929</c:v>
                </c:pt>
                <c:pt idx="6">
                  <c:v>76982557</c:v>
                </c:pt>
                <c:pt idx="7">
                  <c:v>25541951</c:v>
                </c:pt>
                <c:pt idx="8">
                  <c:v>634411595</c:v>
                </c:pt>
                <c:pt idx="9">
                  <c:v>288239242</c:v>
                </c:pt>
                <c:pt idx="10">
                  <c:v>768136232</c:v>
                </c:pt>
                <c:pt idx="11">
                  <c:v>766118975</c:v>
                </c:pt>
                <c:pt idx="12">
                  <c:v>447570653</c:v>
                </c:pt>
                <c:pt idx="13">
                  <c:v>303956998</c:v>
                </c:pt>
                <c:pt idx="14">
                  <c:v>409399703</c:v>
                </c:pt>
                <c:pt idx="15">
                  <c:v>248430523</c:v>
                </c:pt>
                <c:pt idx="16">
                  <c:v>839039990</c:v>
                </c:pt>
                <c:pt idx="17">
                  <c:v>467919784</c:v>
                </c:pt>
                <c:pt idx="18">
                  <c:v>829316825</c:v>
                </c:pt>
                <c:pt idx="19">
                  <c:v>605873107</c:v>
                </c:pt>
                <c:pt idx="20">
                  <c:v>49245957</c:v>
                </c:pt>
                <c:pt idx="21">
                  <c:v>851835973</c:v>
                </c:pt>
                <c:pt idx="22">
                  <c:v>65711921</c:v>
                </c:pt>
                <c:pt idx="23">
                  <c:v>71406404</c:v>
                </c:pt>
                <c:pt idx="24">
                  <c:v>7666589</c:v>
                </c:pt>
                <c:pt idx="25">
                  <c:v>614162769</c:v>
                </c:pt>
                <c:pt idx="26">
                  <c:v>701364909</c:v>
                </c:pt>
                <c:pt idx="27">
                  <c:v>368223741</c:v>
                </c:pt>
                <c:pt idx="28">
                  <c:v>322583970</c:v>
                </c:pt>
                <c:pt idx="29">
                  <c:v>629478661</c:v>
                </c:pt>
                <c:pt idx="30">
                  <c:v>855693295</c:v>
                </c:pt>
                <c:pt idx="31">
                  <c:v>321042284</c:v>
                </c:pt>
                <c:pt idx="32">
                  <c:v>237735977</c:v>
                </c:pt>
                <c:pt idx="33">
                  <c:v>41875291</c:v>
                </c:pt>
                <c:pt idx="34">
                  <c:v>703935646</c:v>
                </c:pt>
                <c:pt idx="35">
                  <c:v>646444871</c:v>
                </c:pt>
                <c:pt idx="36">
                  <c:v>819570152</c:v>
                </c:pt>
                <c:pt idx="37">
                  <c:v>942080199</c:v>
                </c:pt>
                <c:pt idx="38">
                  <c:v>97579250</c:v>
                </c:pt>
                <c:pt idx="39">
                  <c:v>715438693</c:v>
                </c:pt>
                <c:pt idx="40">
                  <c:v>909125624</c:v>
                </c:pt>
                <c:pt idx="41">
                  <c:v>479759672</c:v>
                </c:pt>
                <c:pt idx="42">
                  <c:v>924021960</c:v>
                </c:pt>
                <c:pt idx="43">
                  <c:v>185248998</c:v>
                </c:pt>
                <c:pt idx="44">
                  <c:v>586062584</c:v>
                </c:pt>
                <c:pt idx="45">
                  <c:v>361335979</c:v>
                </c:pt>
                <c:pt idx="46">
                  <c:v>230132946</c:v>
                </c:pt>
                <c:pt idx="47">
                  <c:v>696367947</c:v>
                </c:pt>
                <c:pt idx="48">
                  <c:v>100368665</c:v>
                </c:pt>
                <c:pt idx="49">
                  <c:v>441745418</c:v>
                </c:pt>
                <c:pt idx="50">
                  <c:v>490026139</c:v>
                </c:pt>
                <c:pt idx="51">
                  <c:v>798664928</c:v>
                </c:pt>
                <c:pt idx="52">
                  <c:v>771842902</c:v>
                </c:pt>
                <c:pt idx="53">
                  <c:v>457978771</c:v>
                </c:pt>
                <c:pt idx="54">
                  <c:v>563472131</c:v>
                </c:pt>
                <c:pt idx="55">
                  <c:v>366830109</c:v>
                </c:pt>
                <c:pt idx="56">
                  <c:v>280956178</c:v>
                </c:pt>
                <c:pt idx="57">
                  <c:v>19776170</c:v>
                </c:pt>
                <c:pt idx="58">
                  <c:v>581896287</c:v>
                </c:pt>
                <c:pt idx="59">
                  <c:v>119417955</c:v>
                </c:pt>
                <c:pt idx="60">
                  <c:v>104878173</c:v>
                </c:pt>
                <c:pt idx="61">
                  <c:v>601560675</c:v>
                </c:pt>
                <c:pt idx="62">
                  <c:v>946617285</c:v>
                </c:pt>
                <c:pt idx="63">
                  <c:v>035884</c:v>
                </c:pt>
                <c:pt idx="64">
                  <c:v>384645456</c:v>
                </c:pt>
                <c:pt idx="65">
                  <c:v>18799508</c:v>
                </c:pt>
                <c:pt idx="66">
                  <c:v>693146100</c:v>
                </c:pt>
                <c:pt idx="67">
                  <c:v>377982494</c:v>
                </c:pt>
                <c:pt idx="68">
                  <c:v>833935496</c:v>
                </c:pt>
                <c:pt idx="69">
                  <c:v>518771406</c:v>
                </c:pt>
                <c:pt idx="70">
                  <c:v>911048592</c:v>
                </c:pt>
                <c:pt idx="71">
                  <c:v>746444353</c:v>
                </c:pt>
                <c:pt idx="72">
                  <c:v>493319596</c:v>
                </c:pt>
                <c:pt idx="73">
                  <c:v>353695884</c:v>
                </c:pt>
                <c:pt idx="74">
                  <c:v>773341111</c:v>
                </c:pt>
                <c:pt idx="75">
                  <c:v>246955338</c:v>
                </c:pt>
                <c:pt idx="76">
                  <c:v>56994492</c:v>
                </c:pt>
              </c:strCache>
            </c:strRef>
          </c:cat>
          <c:val>
            <c:numRef>
              <c:f>'Top Performing customers'!$B$2:$B$65947</c:f>
              <c:numCache>
                <c:formatCode>0.0</c:formatCode>
                <c:ptCount val="77"/>
                <c:pt idx="0">
                  <c:v>5</c:v>
                </c:pt>
                <c:pt idx="1">
                  <c:v>5</c:v>
                </c:pt>
                <c:pt idx="2">
                  <c:v>5</c:v>
                </c:pt>
                <c:pt idx="3">
                  <c:v>4.666666666666667</c:v>
                </c:pt>
                <c:pt idx="4">
                  <c:v>4.666666666666667</c:v>
                </c:pt>
                <c:pt idx="5">
                  <c:v>4.666666666666667</c:v>
                </c:pt>
                <c:pt idx="6">
                  <c:v>4.666666666666667</c:v>
                </c:pt>
                <c:pt idx="7">
                  <c:v>4.666666666666667</c:v>
                </c:pt>
                <c:pt idx="8">
                  <c:v>4.666666666666667</c:v>
                </c:pt>
                <c:pt idx="9">
                  <c:v>4.666666666666667</c:v>
                </c:pt>
                <c:pt idx="10">
                  <c:v>4.666666666666667</c:v>
                </c:pt>
                <c:pt idx="11">
                  <c:v>4.666666666666667</c:v>
                </c:pt>
                <c:pt idx="12">
                  <c:v>4.666666666666667</c:v>
                </c:pt>
                <c:pt idx="13">
                  <c:v>4.666666666666667</c:v>
                </c:pt>
                <c:pt idx="14">
                  <c:v>4.666666666666667</c:v>
                </c:pt>
                <c:pt idx="15">
                  <c:v>4.666666666666667</c:v>
                </c:pt>
                <c:pt idx="16">
                  <c:v>4.666666666666667</c:v>
                </c:pt>
                <c:pt idx="17">
                  <c:v>4.666666666666667</c:v>
                </c:pt>
                <c:pt idx="18">
                  <c:v>4.666666666666667</c:v>
                </c:pt>
                <c:pt idx="19">
                  <c:v>4.666666666666667</c:v>
                </c:pt>
                <c:pt idx="20">
                  <c:v>4.666666666666667</c:v>
                </c:pt>
                <c:pt idx="21">
                  <c:v>4.666666666666667</c:v>
                </c:pt>
                <c:pt idx="22">
                  <c:v>4.666666666666667</c:v>
                </c:pt>
                <c:pt idx="23">
                  <c:v>4.666666666666667</c:v>
                </c:pt>
                <c:pt idx="24">
                  <c:v>4.666666666666667</c:v>
                </c:pt>
                <c:pt idx="25">
                  <c:v>4.666666666666667</c:v>
                </c:pt>
                <c:pt idx="26">
                  <c:v>4.666666666666667</c:v>
                </c:pt>
                <c:pt idx="27">
                  <c:v>4.666666666666667</c:v>
                </c:pt>
                <c:pt idx="28">
                  <c:v>4.666666666666667</c:v>
                </c:pt>
                <c:pt idx="29">
                  <c:v>4.666666666666667</c:v>
                </c:pt>
                <c:pt idx="30">
                  <c:v>4.666666666666667</c:v>
                </c:pt>
                <c:pt idx="31">
                  <c:v>4.666666666666667</c:v>
                </c:pt>
                <c:pt idx="32">
                  <c:v>4.666666666666667</c:v>
                </c:pt>
                <c:pt idx="33">
                  <c:v>4.666666666666667</c:v>
                </c:pt>
                <c:pt idx="34">
                  <c:v>4.666666666666667</c:v>
                </c:pt>
                <c:pt idx="35">
                  <c:v>4.666666666666667</c:v>
                </c:pt>
                <c:pt idx="36">
                  <c:v>4.666666666666667</c:v>
                </c:pt>
                <c:pt idx="37">
                  <c:v>4.666666666666667</c:v>
                </c:pt>
                <c:pt idx="38">
                  <c:v>4.666666666666667</c:v>
                </c:pt>
                <c:pt idx="39">
                  <c:v>4.666666666666667</c:v>
                </c:pt>
                <c:pt idx="40">
                  <c:v>4.666666666666667</c:v>
                </c:pt>
                <c:pt idx="41">
                  <c:v>4.666666666666667</c:v>
                </c:pt>
                <c:pt idx="42">
                  <c:v>4.666666666666667</c:v>
                </c:pt>
                <c:pt idx="43">
                  <c:v>4.666666666666667</c:v>
                </c:pt>
                <c:pt idx="44">
                  <c:v>4.666666666666667</c:v>
                </c:pt>
                <c:pt idx="45">
                  <c:v>4.666666666666667</c:v>
                </c:pt>
                <c:pt idx="46">
                  <c:v>4.666666666666667</c:v>
                </c:pt>
                <c:pt idx="47">
                  <c:v>4.666666666666667</c:v>
                </c:pt>
                <c:pt idx="48">
                  <c:v>4.666666666666667</c:v>
                </c:pt>
                <c:pt idx="49">
                  <c:v>4.666666666666667</c:v>
                </c:pt>
                <c:pt idx="50">
                  <c:v>4.666666666666667</c:v>
                </c:pt>
                <c:pt idx="51">
                  <c:v>4.666666666666667</c:v>
                </c:pt>
                <c:pt idx="52">
                  <c:v>4.666666666666667</c:v>
                </c:pt>
                <c:pt idx="53">
                  <c:v>4.666666666666667</c:v>
                </c:pt>
                <c:pt idx="54">
                  <c:v>4.666666666666667</c:v>
                </c:pt>
                <c:pt idx="55">
                  <c:v>4.666666666666667</c:v>
                </c:pt>
                <c:pt idx="56">
                  <c:v>4.666666666666667</c:v>
                </c:pt>
                <c:pt idx="57">
                  <c:v>4.666666666666667</c:v>
                </c:pt>
                <c:pt idx="58">
                  <c:v>4.666666666666667</c:v>
                </c:pt>
                <c:pt idx="59">
                  <c:v>4.666666666666667</c:v>
                </c:pt>
                <c:pt idx="60">
                  <c:v>4.666666666666667</c:v>
                </c:pt>
                <c:pt idx="61">
                  <c:v>4.666666666666667</c:v>
                </c:pt>
                <c:pt idx="62">
                  <c:v>4.666666666666667</c:v>
                </c:pt>
                <c:pt idx="63">
                  <c:v>4.666666666666667</c:v>
                </c:pt>
                <c:pt idx="64">
                  <c:v>4.666666666666667</c:v>
                </c:pt>
                <c:pt idx="65">
                  <c:v>4.666666666666667</c:v>
                </c:pt>
                <c:pt idx="66">
                  <c:v>4.666666666666667</c:v>
                </c:pt>
                <c:pt idx="67">
                  <c:v>4.666666666666667</c:v>
                </c:pt>
                <c:pt idx="68">
                  <c:v>4.666666666666667</c:v>
                </c:pt>
                <c:pt idx="69">
                  <c:v>4.666666666666667</c:v>
                </c:pt>
                <c:pt idx="70">
                  <c:v>4.666666666666667</c:v>
                </c:pt>
                <c:pt idx="71">
                  <c:v>4.666666666666667</c:v>
                </c:pt>
                <c:pt idx="72">
                  <c:v>4.666666666666667</c:v>
                </c:pt>
                <c:pt idx="73">
                  <c:v>4.666666666666667</c:v>
                </c:pt>
                <c:pt idx="74">
                  <c:v>4.666666666666667</c:v>
                </c:pt>
                <c:pt idx="75">
                  <c:v>4.666666666666667</c:v>
                </c:pt>
                <c:pt idx="76">
                  <c:v>4.666666666666667</c:v>
                </c:pt>
              </c:numCache>
            </c:numRef>
          </c:val>
          <c:extLst>
            <c:ext xmlns:c16="http://schemas.microsoft.com/office/drawing/2014/chart" uri="{C3380CC4-5D6E-409C-BE32-E72D297353CC}">
              <c16:uniqueId val="{00000000-2C2F-40A8-9175-34CCDC6FCC9F}"/>
            </c:ext>
          </c:extLst>
        </c:ser>
        <c:dLbls>
          <c:showLegendKey val="0"/>
          <c:showVal val="0"/>
          <c:showCatName val="0"/>
          <c:showSerName val="0"/>
          <c:showPercent val="0"/>
          <c:showBubbleSize val="0"/>
        </c:dLbls>
        <c:gapWidth val="115"/>
        <c:overlap val="-20"/>
        <c:axId val="54977247"/>
        <c:axId val="54967263"/>
      </c:barChart>
      <c:catAx>
        <c:axId val="54977247"/>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Arial Black" panose="020B0A04020102020204" pitchFamily="34" charset="0"/>
                <a:ea typeface="+mn-ea"/>
                <a:cs typeface="+mn-cs"/>
              </a:defRPr>
            </a:pPr>
            <a:endParaRPr lang="en-US"/>
          </a:p>
        </c:txPr>
        <c:crossAx val="54967263"/>
        <c:crosses val="autoZero"/>
        <c:auto val="1"/>
        <c:lblAlgn val="ctr"/>
        <c:lblOffset val="100"/>
        <c:noMultiLvlLbl val="0"/>
      </c:catAx>
      <c:valAx>
        <c:axId val="54967263"/>
        <c:scaling>
          <c:orientation val="minMax"/>
        </c:scaling>
        <c:delete val="0"/>
        <c:axPos val="b"/>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9772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Worst Performing Customers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'Worst Performing Customers'!$B$1</c:f>
              <c:strCache>
                <c:ptCount val="1"/>
                <c:pt idx="0">
                  <c:v>RFM Score</c:v>
                </c:pt>
              </c:strCache>
            </c:strRef>
          </c:tx>
          <c:spPr>
            <a:solidFill>
              <a:schemeClr val="accent2"/>
            </a:solidFill>
            <a:ln>
              <a:noFill/>
            </a:ln>
            <a:effectLst/>
          </c:spPr>
          <c:invertIfNegative val="0"/>
          <c:cat>
            <c:strRef>
              <c:f>'Worst Performing Customers'!$A$2:$A$65947</c:f>
              <c:strCache>
                <c:ptCount val="25252"/>
                <c:pt idx="0">
                  <c:v>210718341</c:v>
                </c:pt>
                <c:pt idx="1">
                  <c:v>698777047</c:v>
                </c:pt>
                <c:pt idx="2">
                  <c:v>501582810</c:v>
                </c:pt>
                <c:pt idx="3">
                  <c:v>462653396</c:v>
                </c:pt>
                <c:pt idx="4">
                  <c:v>81124798</c:v>
                </c:pt>
                <c:pt idx="5">
                  <c:v>380433865</c:v>
                </c:pt>
                <c:pt idx="6">
                  <c:v>307595717</c:v>
                </c:pt>
                <c:pt idx="7">
                  <c:v>180228618</c:v>
                </c:pt>
                <c:pt idx="8">
                  <c:v>742363440</c:v>
                </c:pt>
                <c:pt idx="9">
                  <c:v>372686853</c:v>
                </c:pt>
                <c:pt idx="10">
                  <c:v>991297174</c:v>
                </c:pt>
                <c:pt idx="11">
                  <c:v>535486069</c:v>
                </c:pt>
                <c:pt idx="12">
                  <c:v>660717174</c:v>
                </c:pt>
                <c:pt idx="13">
                  <c:v>590463033</c:v>
                </c:pt>
                <c:pt idx="14">
                  <c:v>952642121</c:v>
                </c:pt>
                <c:pt idx="15">
                  <c:v>39398074</c:v>
                </c:pt>
                <c:pt idx="16">
                  <c:v>476355786</c:v>
                </c:pt>
                <c:pt idx="17">
                  <c:v>536079507</c:v>
                </c:pt>
                <c:pt idx="18">
                  <c:v>324524176</c:v>
                </c:pt>
                <c:pt idx="19">
                  <c:v>608594695</c:v>
                </c:pt>
                <c:pt idx="20">
                  <c:v>647049421</c:v>
                </c:pt>
                <c:pt idx="21">
                  <c:v>808717639</c:v>
                </c:pt>
                <c:pt idx="22">
                  <c:v>860020756</c:v>
                </c:pt>
                <c:pt idx="23">
                  <c:v>241780835</c:v>
                </c:pt>
                <c:pt idx="24">
                  <c:v>988512454</c:v>
                </c:pt>
                <c:pt idx="25">
                  <c:v>110615556</c:v>
                </c:pt>
                <c:pt idx="26">
                  <c:v>316754490</c:v>
                </c:pt>
                <c:pt idx="27">
                  <c:v>734742497</c:v>
                </c:pt>
                <c:pt idx="28">
                  <c:v>456492051</c:v>
                </c:pt>
                <c:pt idx="29">
                  <c:v>820353201</c:v>
                </c:pt>
                <c:pt idx="30">
                  <c:v>332656561</c:v>
                </c:pt>
                <c:pt idx="31">
                  <c:v>204392718</c:v>
                </c:pt>
                <c:pt idx="32">
                  <c:v>406161566</c:v>
                </c:pt>
                <c:pt idx="33">
                  <c:v>561132684</c:v>
                </c:pt>
                <c:pt idx="34">
                  <c:v>372971798</c:v>
                </c:pt>
                <c:pt idx="35">
                  <c:v>445094304</c:v>
                </c:pt>
                <c:pt idx="36">
                  <c:v>582092925</c:v>
                </c:pt>
                <c:pt idx="37">
                  <c:v>609041945</c:v>
                </c:pt>
                <c:pt idx="38">
                  <c:v>520874695</c:v>
                </c:pt>
                <c:pt idx="39">
                  <c:v>880380831</c:v>
                </c:pt>
                <c:pt idx="40">
                  <c:v>227783284</c:v>
                </c:pt>
                <c:pt idx="41">
                  <c:v>399380395</c:v>
                </c:pt>
                <c:pt idx="42">
                  <c:v>161075573</c:v>
                </c:pt>
                <c:pt idx="43">
                  <c:v>631568951</c:v>
                </c:pt>
                <c:pt idx="44">
                  <c:v>405244367</c:v>
                </c:pt>
                <c:pt idx="45">
                  <c:v>655941986</c:v>
                </c:pt>
                <c:pt idx="46">
                  <c:v>588538892</c:v>
                </c:pt>
                <c:pt idx="47">
                  <c:v>522163778</c:v>
                </c:pt>
                <c:pt idx="48">
                  <c:v>521543014</c:v>
                </c:pt>
                <c:pt idx="49">
                  <c:v>980459550</c:v>
                </c:pt>
                <c:pt idx="50">
                  <c:v>987282665</c:v>
                </c:pt>
                <c:pt idx="51">
                  <c:v>966753316</c:v>
                </c:pt>
                <c:pt idx="52">
                  <c:v>439632912</c:v>
                </c:pt>
                <c:pt idx="53">
                  <c:v>751538802</c:v>
                </c:pt>
                <c:pt idx="54">
                  <c:v>62454821</c:v>
                </c:pt>
                <c:pt idx="55">
                  <c:v>742325654</c:v>
                </c:pt>
                <c:pt idx="56">
                  <c:v>561594063</c:v>
                </c:pt>
                <c:pt idx="57">
                  <c:v>535844262</c:v>
                </c:pt>
                <c:pt idx="58">
                  <c:v>853740378</c:v>
                </c:pt>
                <c:pt idx="59">
                  <c:v>131146017</c:v>
                </c:pt>
                <c:pt idx="60">
                  <c:v>170524113</c:v>
                </c:pt>
                <c:pt idx="61">
                  <c:v>804482803</c:v>
                </c:pt>
                <c:pt idx="62">
                  <c:v>973553706</c:v>
                </c:pt>
                <c:pt idx="63">
                  <c:v>906230241</c:v>
                </c:pt>
                <c:pt idx="64">
                  <c:v>519470713</c:v>
                </c:pt>
                <c:pt idx="65">
                  <c:v>130166158</c:v>
                </c:pt>
                <c:pt idx="66">
                  <c:v>805660976</c:v>
                </c:pt>
                <c:pt idx="67">
                  <c:v>999323554</c:v>
                </c:pt>
                <c:pt idx="68">
                  <c:v>824593669</c:v>
                </c:pt>
                <c:pt idx="69">
                  <c:v>327486330</c:v>
                </c:pt>
                <c:pt idx="70">
                  <c:v>18418028</c:v>
                </c:pt>
                <c:pt idx="71">
                  <c:v>714757110</c:v>
                </c:pt>
                <c:pt idx="72">
                  <c:v>311722546</c:v>
                </c:pt>
                <c:pt idx="73">
                  <c:v>748624750</c:v>
                </c:pt>
                <c:pt idx="74">
                  <c:v>634049899</c:v>
                </c:pt>
                <c:pt idx="75">
                  <c:v>607013348</c:v>
                </c:pt>
                <c:pt idx="76">
                  <c:v>749658425</c:v>
                </c:pt>
                <c:pt idx="77">
                  <c:v>11236682</c:v>
                </c:pt>
                <c:pt idx="78">
                  <c:v>332632457</c:v>
                </c:pt>
                <c:pt idx="79">
                  <c:v>498663621</c:v>
                </c:pt>
                <c:pt idx="80">
                  <c:v>314560839</c:v>
                </c:pt>
                <c:pt idx="81">
                  <c:v>398510681</c:v>
                </c:pt>
                <c:pt idx="82">
                  <c:v>856732743</c:v>
                </c:pt>
                <c:pt idx="83">
                  <c:v>76041460</c:v>
                </c:pt>
                <c:pt idx="84">
                  <c:v>534784766</c:v>
                </c:pt>
                <c:pt idx="85">
                  <c:v>876793274</c:v>
                </c:pt>
                <c:pt idx="86">
                  <c:v>823499535</c:v>
                </c:pt>
                <c:pt idx="87">
                  <c:v>12276087</c:v>
                </c:pt>
                <c:pt idx="88">
                  <c:v>191554592</c:v>
                </c:pt>
                <c:pt idx="89">
                  <c:v>789989734</c:v>
                </c:pt>
                <c:pt idx="90">
                  <c:v>988243493</c:v>
                </c:pt>
                <c:pt idx="91">
                  <c:v>216742935</c:v>
                </c:pt>
                <c:pt idx="92">
                  <c:v>83227556</c:v>
                </c:pt>
                <c:pt idx="93">
                  <c:v>77190</c:v>
                </c:pt>
                <c:pt idx="94">
                  <c:v>46948252</c:v>
                </c:pt>
                <c:pt idx="95">
                  <c:v>453481881</c:v>
                </c:pt>
                <c:pt idx="96">
                  <c:v>350210181</c:v>
                </c:pt>
                <c:pt idx="97">
                  <c:v>359912083</c:v>
                </c:pt>
                <c:pt idx="98">
                  <c:v>460256351</c:v>
                </c:pt>
                <c:pt idx="99">
                  <c:v>549719528</c:v>
                </c:pt>
                <c:pt idx="100">
                  <c:v>1170727</c:v>
                </c:pt>
                <c:pt idx="101">
                  <c:v>102921489</c:v>
                </c:pt>
                <c:pt idx="102">
                  <c:v>75533041</c:v>
                </c:pt>
                <c:pt idx="103">
                  <c:v>687219949</c:v>
                </c:pt>
                <c:pt idx="104">
                  <c:v>496146489</c:v>
                </c:pt>
                <c:pt idx="105">
                  <c:v>388768287</c:v>
                </c:pt>
                <c:pt idx="106">
                  <c:v>236233359</c:v>
                </c:pt>
                <c:pt idx="107">
                  <c:v>32223769</c:v>
                </c:pt>
                <c:pt idx="108">
                  <c:v>990993809</c:v>
                </c:pt>
                <c:pt idx="109">
                  <c:v>413617317</c:v>
                </c:pt>
                <c:pt idx="110">
                  <c:v>427573854</c:v>
                </c:pt>
                <c:pt idx="111">
                  <c:v>365484814</c:v>
                </c:pt>
                <c:pt idx="112">
                  <c:v>986978421</c:v>
                </c:pt>
                <c:pt idx="113">
                  <c:v>31649062</c:v>
                </c:pt>
                <c:pt idx="114">
                  <c:v>764465495</c:v>
                </c:pt>
                <c:pt idx="115">
                  <c:v>927843341</c:v>
                </c:pt>
                <c:pt idx="116">
                  <c:v>294693055</c:v>
                </c:pt>
                <c:pt idx="117">
                  <c:v>99601834</c:v>
                </c:pt>
                <c:pt idx="118">
                  <c:v>159781127</c:v>
                </c:pt>
                <c:pt idx="119">
                  <c:v>162283137</c:v>
                </c:pt>
                <c:pt idx="120">
                  <c:v>783698800</c:v>
                </c:pt>
                <c:pt idx="121">
                  <c:v>401917495</c:v>
                </c:pt>
                <c:pt idx="122">
                  <c:v>108069668</c:v>
                </c:pt>
                <c:pt idx="123">
                  <c:v>51986091</c:v>
                </c:pt>
                <c:pt idx="124">
                  <c:v>885559025</c:v>
                </c:pt>
                <c:pt idx="125">
                  <c:v>49947146</c:v>
                </c:pt>
                <c:pt idx="126">
                  <c:v>650997829</c:v>
                </c:pt>
                <c:pt idx="127">
                  <c:v>12225005</c:v>
                </c:pt>
                <c:pt idx="128">
                  <c:v>311316012</c:v>
                </c:pt>
                <c:pt idx="129">
                  <c:v>624884447</c:v>
                </c:pt>
                <c:pt idx="130">
                  <c:v>381058137</c:v>
                </c:pt>
                <c:pt idx="131">
                  <c:v>473320377</c:v>
                </c:pt>
                <c:pt idx="132">
                  <c:v>11961300</c:v>
                </c:pt>
                <c:pt idx="133">
                  <c:v>81635242</c:v>
                </c:pt>
                <c:pt idx="134">
                  <c:v>375413814</c:v>
                </c:pt>
                <c:pt idx="135">
                  <c:v>917920026</c:v>
                </c:pt>
                <c:pt idx="136">
                  <c:v>400362800</c:v>
                </c:pt>
                <c:pt idx="137">
                  <c:v>385334711</c:v>
                </c:pt>
                <c:pt idx="138">
                  <c:v>88625888</c:v>
                </c:pt>
                <c:pt idx="139">
                  <c:v>983649307</c:v>
                </c:pt>
                <c:pt idx="140">
                  <c:v>986625591</c:v>
                </c:pt>
                <c:pt idx="141">
                  <c:v>26446756</c:v>
                </c:pt>
                <c:pt idx="142">
                  <c:v>589020257</c:v>
                </c:pt>
                <c:pt idx="143">
                  <c:v>712772436</c:v>
                </c:pt>
                <c:pt idx="144">
                  <c:v>326459958</c:v>
                </c:pt>
                <c:pt idx="145">
                  <c:v>499119733</c:v>
                </c:pt>
                <c:pt idx="146">
                  <c:v>111091506</c:v>
                </c:pt>
                <c:pt idx="147">
                  <c:v>53501521</c:v>
                </c:pt>
                <c:pt idx="148">
                  <c:v>686333069</c:v>
                </c:pt>
                <c:pt idx="149">
                  <c:v>439322561</c:v>
                </c:pt>
                <c:pt idx="150">
                  <c:v>84968041</c:v>
                </c:pt>
                <c:pt idx="151">
                  <c:v>823287996</c:v>
                </c:pt>
                <c:pt idx="152">
                  <c:v>878258733</c:v>
                </c:pt>
                <c:pt idx="153">
                  <c:v>849060057</c:v>
                </c:pt>
                <c:pt idx="154">
                  <c:v>447225692</c:v>
                </c:pt>
                <c:pt idx="155">
                  <c:v>132383169</c:v>
                </c:pt>
                <c:pt idx="156">
                  <c:v>181268938</c:v>
                </c:pt>
                <c:pt idx="157">
                  <c:v>303481358</c:v>
                </c:pt>
                <c:pt idx="158">
                  <c:v>31821438</c:v>
                </c:pt>
                <c:pt idx="159">
                  <c:v>479126792</c:v>
                </c:pt>
                <c:pt idx="160">
                  <c:v>308372624</c:v>
                </c:pt>
                <c:pt idx="161">
                  <c:v>433998193</c:v>
                </c:pt>
                <c:pt idx="162">
                  <c:v>510176541</c:v>
                </c:pt>
                <c:pt idx="163">
                  <c:v>753331115</c:v>
                </c:pt>
                <c:pt idx="164">
                  <c:v>188589171</c:v>
                </c:pt>
                <c:pt idx="165">
                  <c:v>389190424</c:v>
                </c:pt>
                <c:pt idx="166">
                  <c:v>241989804</c:v>
                </c:pt>
                <c:pt idx="167">
                  <c:v>686584984</c:v>
                </c:pt>
                <c:pt idx="168">
                  <c:v>669749051</c:v>
                </c:pt>
                <c:pt idx="169">
                  <c:v>393756461</c:v>
                </c:pt>
                <c:pt idx="170">
                  <c:v>425948014</c:v>
                </c:pt>
                <c:pt idx="171">
                  <c:v>722074562</c:v>
                </c:pt>
                <c:pt idx="172">
                  <c:v>759842108</c:v>
                </c:pt>
                <c:pt idx="173">
                  <c:v>324476478</c:v>
                </c:pt>
                <c:pt idx="174">
                  <c:v>894877140</c:v>
                </c:pt>
                <c:pt idx="175">
                  <c:v>71342599</c:v>
                </c:pt>
                <c:pt idx="176">
                  <c:v>615549606</c:v>
                </c:pt>
                <c:pt idx="177">
                  <c:v>522843807</c:v>
                </c:pt>
                <c:pt idx="178">
                  <c:v>853310523</c:v>
                </c:pt>
                <c:pt idx="179">
                  <c:v>934171840</c:v>
                </c:pt>
                <c:pt idx="180">
                  <c:v>555457828</c:v>
                </c:pt>
                <c:pt idx="181">
                  <c:v>242134607</c:v>
                </c:pt>
                <c:pt idx="182">
                  <c:v>5679889</c:v>
                </c:pt>
                <c:pt idx="183">
                  <c:v>871573465</c:v>
                </c:pt>
                <c:pt idx="184">
                  <c:v>749714586</c:v>
                </c:pt>
                <c:pt idx="185">
                  <c:v>281397345</c:v>
                </c:pt>
                <c:pt idx="186">
                  <c:v>838796545</c:v>
                </c:pt>
                <c:pt idx="187">
                  <c:v>271386670</c:v>
                </c:pt>
                <c:pt idx="188">
                  <c:v>348451195</c:v>
                </c:pt>
                <c:pt idx="189">
                  <c:v>973629257</c:v>
                </c:pt>
                <c:pt idx="190">
                  <c:v>456687903</c:v>
                </c:pt>
                <c:pt idx="191">
                  <c:v>957719119</c:v>
                </c:pt>
                <c:pt idx="192">
                  <c:v>607522916</c:v>
                </c:pt>
                <c:pt idx="193">
                  <c:v>42984091</c:v>
                </c:pt>
                <c:pt idx="194">
                  <c:v>337130178</c:v>
                </c:pt>
                <c:pt idx="195">
                  <c:v>870286517</c:v>
                </c:pt>
                <c:pt idx="196">
                  <c:v>38923957</c:v>
                </c:pt>
                <c:pt idx="197">
                  <c:v>113843756</c:v>
                </c:pt>
                <c:pt idx="198">
                  <c:v>477342759</c:v>
                </c:pt>
                <c:pt idx="199">
                  <c:v>395441131</c:v>
                </c:pt>
                <c:pt idx="200">
                  <c:v>183280169</c:v>
                </c:pt>
                <c:pt idx="201">
                  <c:v>382359221</c:v>
                </c:pt>
                <c:pt idx="202">
                  <c:v>416678832</c:v>
                </c:pt>
                <c:pt idx="203">
                  <c:v>104153841</c:v>
                </c:pt>
                <c:pt idx="204">
                  <c:v>811230505</c:v>
                </c:pt>
                <c:pt idx="205">
                  <c:v>18973771</c:v>
                </c:pt>
                <c:pt idx="206">
                  <c:v>299114276</c:v>
                </c:pt>
                <c:pt idx="207">
                  <c:v>515761918</c:v>
                </c:pt>
                <c:pt idx="208">
                  <c:v>51934888</c:v>
                </c:pt>
                <c:pt idx="209">
                  <c:v>22574869</c:v>
                </c:pt>
                <c:pt idx="210">
                  <c:v>249872120</c:v>
                </c:pt>
                <c:pt idx="211">
                  <c:v>445315530</c:v>
                </c:pt>
                <c:pt idx="212">
                  <c:v>756748202</c:v>
                </c:pt>
                <c:pt idx="213">
                  <c:v>931586171</c:v>
                </c:pt>
                <c:pt idx="214">
                  <c:v>1309875</c:v>
                </c:pt>
                <c:pt idx="215">
                  <c:v>917346734</c:v>
                </c:pt>
                <c:pt idx="216">
                  <c:v>54604689</c:v>
                </c:pt>
                <c:pt idx="217">
                  <c:v>739470067</c:v>
                </c:pt>
                <c:pt idx="218">
                  <c:v>716896753</c:v>
                </c:pt>
                <c:pt idx="219">
                  <c:v>8924579</c:v>
                </c:pt>
                <c:pt idx="220">
                  <c:v>81881915</c:v>
                </c:pt>
                <c:pt idx="221">
                  <c:v>407864748</c:v>
                </c:pt>
                <c:pt idx="222">
                  <c:v>852375881</c:v>
                </c:pt>
                <c:pt idx="223">
                  <c:v>346754657</c:v>
                </c:pt>
                <c:pt idx="224">
                  <c:v>739872745</c:v>
                </c:pt>
                <c:pt idx="225">
                  <c:v>592688743</c:v>
                </c:pt>
                <c:pt idx="226">
                  <c:v>912588698</c:v>
                </c:pt>
                <c:pt idx="227">
                  <c:v>49217915</c:v>
                </c:pt>
                <c:pt idx="228">
                  <c:v>29794743</c:v>
                </c:pt>
                <c:pt idx="229">
                  <c:v>715297621</c:v>
                </c:pt>
                <c:pt idx="230">
                  <c:v>494639019</c:v>
                </c:pt>
                <c:pt idx="231">
                  <c:v>374825258</c:v>
                </c:pt>
                <c:pt idx="232">
                  <c:v>433635543</c:v>
                </c:pt>
                <c:pt idx="233">
                  <c:v>81821547</c:v>
                </c:pt>
                <c:pt idx="234">
                  <c:v>516094027</c:v>
                </c:pt>
                <c:pt idx="235">
                  <c:v>73007475</c:v>
                </c:pt>
                <c:pt idx="236">
                  <c:v>731991979</c:v>
                </c:pt>
                <c:pt idx="237">
                  <c:v>644328581</c:v>
                </c:pt>
                <c:pt idx="238">
                  <c:v>729719238</c:v>
                </c:pt>
                <c:pt idx="239">
                  <c:v>699052934</c:v>
                </c:pt>
                <c:pt idx="240">
                  <c:v>290281016</c:v>
                </c:pt>
                <c:pt idx="241">
                  <c:v>605075390</c:v>
                </c:pt>
                <c:pt idx="242">
                  <c:v>739832341</c:v>
                </c:pt>
                <c:pt idx="243">
                  <c:v>427010554</c:v>
                </c:pt>
                <c:pt idx="244">
                  <c:v>216560333</c:v>
                </c:pt>
                <c:pt idx="245">
                  <c:v>118261134</c:v>
                </c:pt>
                <c:pt idx="246">
                  <c:v>854184185</c:v>
                </c:pt>
                <c:pt idx="247">
                  <c:v>122139370</c:v>
                </c:pt>
                <c:pt idx="248">
                  <c:v>756258889</c:v>
                </c:pt>
                <c:pt idx="249">
                  <c:v>971458320</c:v>
                </c:pt>
                <c:pt idx="250">
                  <c:v>596399878</c:v>
                </c:pt>
                <c:pt idx="251">
                  <c:v>22754065</c:v>
                </c:pt>
                <c:pt idx="252">
                  <c:v>178277840</c:v>
                </c:pt>
                <c:pt idx="253">
                  <c:v>443951451</c:v>
                </c:pt>
                <c:pt idx="254">
                  <c:v>87913195</c:v>
                </c:pt>
                <c:pt idx="255">
                  <c:v>977080503</c:v>
                </c:pt>
                <c:pt idx="256">
                  <c:v>6355380</c:v>
                </c:pt>
                <c:pt idx="257">
                  <c:v>200175907</c:v>
                </c:pt>
                <c:pt idx="258">
                  <c:v>704427876</c:v>
                </c:pt>
                <c:pt idx="259">
                  <c:v>712342754</c:v>
                </c:pt>
                <c:pt idx="260">
                  <c:v>440111051</c:v>
                </c:pt>
                <c:pt idx="261">
                  <c:v>110257676</c:v>
                </c:pt>
                <c:pt idx="262">
                  <c:v>983540650</c:v>
                </c:pt>
                <c:pt idx="263">
                  <c:v>271997152</c:v>
                </c:pt>
                <c:pt idx="264">
                  <c:v>160379042</c:v>
                </c:pt>
                <c:pt idx="265">
                  <c:v>57391181</c:v>
                </c:pt>
                <c:pt idx="266">
                  <c:v>488728684</c:v>
                </c:pt>
                <c:pt idx="267">
                  <c:v>22034804</c:v>
                </c:pt>
                <c:pt idx="268">
                  <c:v>242696793</c:v>
                </c:pt>
                <c:pt idx="269">
                  <c:v>642470568</c:v>
                </c:pt>
                <c:pt idx="270">
                  <c:v>261938132</c:v>
                </c:pt>
                <c:pt idx="271">
                  <c:v>689371196</c:v>
                </c:pt>
                <c:pt idx="272">
                  <c:v>501327921</c:v>
                </c:pt>
                <c:pt idx="273">
                  <c:v>380191939</c:v>
                </c:pt>
                <c:pt idx="274">
                  <c:v>21073087</c:v>
                </c:pt>
                <c:pt idx="275">
                  <c:v>167959421</c:v>
                </c:pt>
                <c:pt idx="276">
                  <c:v>722881400</c:v>
                </c:pt>
                <c:pt idx="277">
                  <c:v>85336255</c:v>
                </c:pt>
                <c:pt idx="278">
                  <c:v>123284404</c:v>
                </c:pt>
                <c:pt idx="279">
                  <c:v>656224569</c:v>
                </c:pt>
                <c:pt idx="280">
                  <c:v>920599807</c:v>
                </c:pt>
                <c:pt idx="281">
                  <c:v>570417776</c:v>
                </c:pt>
                <c:pt idx="282">
                  <c:v>382127098</c:v>
                </c:pt>
                <c:pt idx="283">
                  <c:v>544048976</c:v>
                </c:pt>
                <c:pt idx="284">
                  <c:v>422068195</c:v>
                </c:pt>
                <c:pt idx="285">
                  <c:v>9424841</c:v>
                </c:pt>
                <c:pt idx="286">
                  <c:v>308283109</c:v>
                </c:pt>
                <c:pt idx="287">
                  <c:v>187974511</c:v>
                </c:pt>
                <c:pt idx="288">
                  <c:v>183192779</c:v>
                </c:pt>
                <c:pt idx="289">
                  <c:v>621330279</c:v>
                </c:pt>
                <c:pt idx="290">
                  <c:v>477262988</c:v>
                </c:pt>
                <c:pt idx="291">
                  <c:v>37077115</c:v>
                </c:pt>
                <c:pt idx="292">
                  <c:v>4425848</c:v>
                </c:pt>
                <c:pt idx="293">
                  <c:v>381865016</c:v>
                </c:pt>
                <c:pt idx="294">
                  <c:v>206194592</c:v>
                </c:pt>
                <c:pt idx="295">
                  <c:v>568377745</c:v>
                </c:pt>
                <c:pt idx="296">
                  <c:v>97126651</c:v>
                </c:pt>
                <c:pt idx="297">
                  <c:v>735187130</c:v>
                </c:pt>
                <c:pt idx="298">
                  <c:v>153124732</c:v>
                </c:pt>
                <c:pt idx="299">
                  <c:v>188022315</c:v>
                </c:pt>
                <c:pt idx="300">
                  <c:v>508854971</c:v>
                </c:pt>
                <c:pt idx="301">
                  <c:v>592816458</c:v>
                </c:pt>
                <c:pt idx="302">
                  <c:v>986856796</c:v>
                </c:pt>
                <c:pt idx="303">
                  <c:v>29061077</c:v>
                </c:pt>
                <c:pt idx="304">
                  <c:v>607644134</c:v>
                </c:pt>
                <c:pt idx="305">
                  <c:v>167576649</c:v>
                </c:pt>
                <c:pt idx="306">
                  <c:v>963679596</c:v>
                </c:pt>
                <c:pt idx="307">
                  <c:v>409424619</c:v>
                </c:pt>
                <c:pt idx="308">
                  <c:v>687947344</c:v>
                </c:pt>
                <c:pt idx="309">
                  <c:v>172599694</c:v>
                </c:pt>
                <c:pt idx="310">
                  <c:v>38539887</c:v>
                </c:pt>
                <c:pt idx="311">
                  <c:v>699867742</c:v>
                </c:pt>
                <c:pt idx="312">
                  <c:v>458519669</c:v>
                </c:pt>
                <c:pt idx="313">
                  <c:v>325428825</c:v>
                </c:pt>
                <c:pt idx="314">
                  <c:v>813162787</c:v>
                </c:pt>
                <c:pt idx="315">
                  <c:v>688395632</c:v>
                </c:pt>
                <c:pt idx="316">
                  <c:v>349916053</c:v>
                </c:pt>
                <c:pt idx="317">
                  <c:v>577048082</c:v>
                </c:pt>
                <c:pt idx="318">
                  <c:v>51772039</c:v>
                </c:pt>
                <c:pt idx="319">
                  <c:v>8711994</c:v>
                </c:pt>
                <c:pt idx="320">
                  <c:v>97139038</c:v>
                </c:pt>
                <c:pt idx="321">
                  <c:v>49794787</c:v>
                </c:pt>
                <c:pt idx="322">
                  <c:v>227943554</c:v>
                </c:pt>
                <c:pt idx="323">
                  <c:v>291050555</c:v>
                </c:pt>
                <c:pt idx="324">
                  <c:v>932775489</c:v>
                </c:pt>
                <c:pt idx="325">
                  <c:v>527942290</c:v>
                </c:pt>
                <c:pt idx="326">
                  <c:v>112670461</c:v>
                </c:pt>
                <c:pt idx="327">
                  <c:v>683760122</c:v>
                </c:pt>
                <c:pt idx="328">
                  <c:v>404229872</c:v>
                </c:pt>
                <c:pt idx="329">
                  <c:v>955091373</c:v>
                </c:pt>
                <c:pt idx="330">
                  <c:v>106798738</c:v>
                </c:pt>
                <c:pt idx="331">
                  <c:v>956066971</c:v>
                </c:pt>
                <c:pt idx="332">
                  <c:v>102175607</c:v>
                </c:pt>
                <c:pt idx="333">
                  <c:v>650912803</c:v>
                </c:pt>
                <c:pt idx="334">
                  <c:v>304242248</c:v>
                </c:pt>
                <c:pt idx="335">
                  <c:v>304629297</c:v>
                </c:pt>
                <c:pt idx="336">
                  <c:v>137889248</c:v>
                </c:pt>
                <c:pt idx="337">
                  <c:v>992721924</c:v>
                </c:pt>
                <c:pt idx="338">
                  <c:v>763571885</c:v>
                </c:pt>
                <c:pt idx="339">
                  <c:v>645379512</c:v>
                </c:pt>
                <c:pt idx="340">
                  <c:v>75636966</c:v>
                </c:pt>
                <c:pt idx="341">
                  <c:v>42350429</c:v>
                </c:pt>
                <c:pt idx="342">
                  <c:v>620771461</c:v>
                </c:pt>
                <c:pt idx="343">
                  <c:v>911785381</c:v>
                </c:pt>
                <c:pt idx="344">
                  <c:v>26411453</c:v>
                </c:pt>
                <c:pt idx="345">
                  <c:v>349316810</c:v>
                </c:pt>
                <c:pt idx="346">
                  <c:v>652735658</c:v>
                </c:pt>
                <c:pt idx="347">
                  <c:v>92722585</c:v>
                </c:pt>
                <c:pt idx="348">
                  <c:v>17120955</c:v>
                </c:pt>
                <c:pt idx="349">
                  <c:v>845534916</c:v>
                </c:pt>
                <c:pt idx="350">
                  <c:v>435472477</c:v>
                </c:pt>
                <c:pt idx="351">
                  <c:v>70025749</c:v>
                </c:pt>
                <c:pt idx="352">
                  <c:v>264645642</c:v>
                </c:pt>
                <c:pt idx="353">
                  <c:v>900147102</c:v>
                </c:pt>
                <c:pt idx="354">
                  <c:v>449793953</c:v>
                </c:pt>
                <c:pt idx="355">
                  <c:v>311771194</c:v>
                </c:pt>
                <c:pt idx="356">
                  <c:v>702182832</c:v>
                </c:pt>
                <c:pt idx="357">
                  <c:v>593953352</c:v>
                </c:pt>
                <c:pt idx="358">
                  <c:v>138515818</c:v>
                </c:pt>
                <c:pt idx="359">
                  <c:v>597779686</c:v>
                </c:pt>
                <c:pt idx="360">
                  <c:v>591190109</c:v>
                </c:pt>
                <c:pt idx="361">
                  <c:v>234214332</c:v>
                </c:pt>
                <c:pt idx="362">
                  <c:v>300482100</c:v>
                </c:pt>
                <c:pt idx="363">
                  <c:v>603353321</c:v>
                </c:pt>
                <c:pt idx="364">
                  <c:v>593032211</c:v>
                </c:pt>
                <c:pt idx="365">
                  <c:v>526179230</c:v>
                </c:pt>
                <c:pt idx="366">
                  <c:v>875330771</c:v>
                </c:pt>
                <c:pt idx="367">
                  <c:v>393491822</c:v>
                </c:pt>
                <c:pt idx="368">
                  <c:v>63839788</c:v>
                </c:pt>
                <c:pt idx="369">
                  <c:v>253940150</c:v>
                </c:pt>
                <c:pt idx="370">
                  <c:v>257584646</c:v>
                </c:pt>
                <c:pt idx="371">
                  <c:v>17092949</c:v>
                </c:pt>
                <c:pt idx="372">
                  <c:v>843856676</c:v>
                </c:pt>
                <c:pt idx="373">
                  <c:v>180024093</c:v>
                </c:pt>
                <c:pt idx="374">
                  <c:v>110791560</c:v>
                </c:pt>
                <c:pt idx="375">
                  <c:v>919439864</c:v>
                </c:pt>
                <c:pt idx="376">
                  <c:v>14598640</c:v>
                </c:pt>
                <c:pt idx="377">
                  <c:v>548527962</c:v>
                </c:pt>
                <c:pt idx="378">
                  <c:v>504011818</c:v>
                </c:pt>
                <c:pt idx="379">
                  <c:v>18757612</c:v>
                </c:pt>
                <c:pt idx="380">
                  <c:v>84092315</c:v>
                </c:pt>
                <c:pt idx="381">
                  <c:v>809463436</c:v>
                </c:pt>
                <c:pt idx="382">
                  <c:v>853297105</c:v>
                </c:pt>
                <c:pt idx="383">
                  <c:v>794524822</c:v>
                </c:pt>
                <c:pt idx="384">
                  <c:v>315195732</c:v>
                </c:pt>
                <c:pt idx="385">
                  <c:v>654939956</c:v>
                </c:pt>
                <c:pt idx="386">
                  <c:v>48065451</c:v>
                </c:pt>
                <c:pt idx="387">
                  <c:v>378068841</c:v>
                </c:pt>
                <c:pt idx="388">
                  <c:v>241341610</c:v>
                </c:pt>
                <c:pt idx="389">
                  <c:v>450543508</c:v>
                </c:pt>
                <c:pt idx="390">
                  <c:v>396974868</c:v>
                </c:pt>
                <c:pt idx="391">
                  <c:v>703156587</c:v>
                </c:pt>
                <c:pt idx="392">
                  <c:v>810644218</c:v>
                </c:pt>
                <c:pt idx="393">
                  <c:v>385866849</c:v>
                </c:pt>
                <c:pt idx="394">
                  <c:v>499752279</c:v>
                </c:pt>
                <c:pt idx="395">
                  <c:v>175737932</c:v>
                </c:pt>
                <c:pt idx="396">
                  <c:v>276152698</c:v>
                </c:pt>
                <c:pt idx="397">
                  <c:v>650285384</c:v>
                </c:pt>
                <c:pt idx="398">
                  <c:v>836035823</c:v>
                </c:pt>
                <c:pt idx="399">
                  <c:v>932642071</c:v>
                </c:pt>
                <c:pt idx="400">
                  <c:v>567266785</c:v>
                </c:pt>
                <c:pt idx="401">
                  <c:v>649130048</c:v>
                </c:pt>
                <c:pt idx="402">
                  <c:v>197324838</c:v>
                </c:pt>
                <c:pt idx="403">
                  <c:v>485021266</c:v>
                </c:pt>
                <c:pt idx="404">
                  <c:v>894329029</c:v>
                </c:pt>
                <c:pt idx="405">
                  <c:v>133635814</c:v>
                </c:pt>
                <c:pt idx="406">
                  <c:v>134519030</c:v>
                </c:pt>
                <c:pt idx="407">
                  <c:v>312975612</c:v>
                </c:pt>
                <c:pt idx="408">
                  <c:v>863054282</c:v>
                </c:pt>
                <c:pt idx="409">
                  <c:v>640463755</c:v>
                </c:pt>
                <c:pt idx="410">
                  <c:v>250120089</c:v>
                </c:pt>
                <c:pt idx="411">
                  <c:v>229754000</c:v>
                </c:pt>
                <c:pt idx="412">
                  <c:v>806910376</c:v>
                </c:pt>
                <c:pt idx="413">
                  <c:v>456695685</c:v>
                </c:pt>
                <c:pt idx="414">
                  <c:v>747121895</c:v>
                </c:pt>
                <c:pt idx="415">
                  <c:v>701647708</c:v>
                </c:pt>
                <c:pt idx="416">
                  <c:v>924911241</c:v>
                </c:pt>
                <c:pt idx="417">
                  <c:v>953388419</c:v>
                </c:pt>
                <c:pt idx="418">
                  <c:v>844392651</c:v>
                </c:pt>
                <c:pt idx="419">
                  <c:v>648390564</c:v>
                </c:pt>
                <c:pt idx="420">
                  <c:v>318820708</c:v>
                </c:pt>
                <c:pt idx="421">
                  <c:v>961293419</c:v>
                </c:pt>
                <c:pt idx="422">
                  <c:v>991718572</c:v>
                </c:pt>
                <c:pt idx="423">
                  <c:v>441980360</c:v>
                </c:pt>
                <c:pt idx="424">
                  <c:v>781833760</c:v>
                </c:pt>
                <c:pt idx="425">
                  <c:v>583430493</c:v>
                </c:pt>
                <c:pt idx="426">
                  <c:v>959352916</c:v>
                </c:pt>
                <c:pt idx="427">
                  <c:v>590681992</c:v>
                </c:pt>
                <c:pt idx="428">
                  <c:v>743345905</c:v>
                </c:pt>
                <c:pt idx="429">
                  <c:v>320587191</c:v>
                </c:pt>
                <c:pt idx="430">
                  <c:v>459965977</c:v>
                </c:pt>
                <c:pt idx="431">
                  <c:v>820341968</c:v>
                </c:pt>
                <c:pt idx="432">
                  <c:v>832666980</c:v>
                </c:pt>
                <c:pt idx="433">
                  <c:v>843468341</c:v>
                </c:pt>
                <c:pt idx="434">
                  <c:v>709750862</c:v>
                </c:pt>
                <c:pt idx="435">
                  <c:v>89648858</c:v>
                </c:pt>
                <c:pt idx="436">
                  <c:v>566446646</c:v>
                </c:pt>
                <c:pt idx="437">
                  <c:v>717151996</c:v>
                </c:pt>
                <c:pt idx="438">
                  <c:v>134450913</c:v>
                </c:pt>
                <c:pt idx="439">
                  <c:v>1721769</c:v>
                </c:pt>
                <c:pt idx="440">
                  <c:v>156182881</c:v>
                </c:pt>
                <c:pt idx="441">
                  <c:v>444928789</c:v>
                </c:pt>
                <c:pt idx="442">
                  <c:v>430176840</c:v>
                </c:pt>
                <c:pt idx="443">
                  <c:v>858968961</c:v>
                </c:pt>
                <c:pt idx="444">
                  <c:v>849246509</c:v>
                </c:pt>
                <c:pt idx="445">
                  <c:v>367899443</c:v>
                </c:pt>
                <c:pt idx="446">
                  <c:v>273272653</c:v>
                </c:pt>
                <c:pt idx="447">
                  <c:v>459129990</c:v>
                </c:pt>
                <c:pt idx="448">
                  <c:v>453592487</c:v>
                </c:pt>
                <c:pt idx="449">
                  <c:v>546289757</c:v>
                </c:pt>
                <c:pt idx="450">
                  <c:v>886357001</c:v>
                </c:pt>
                <c:pt idx="451">
                  <c:v>432799249</c:v>
                </c:pt>
                <c:pt idx="452">
                  <c:v>731145566</c:v>
                </c:pt>
                <c:pt idx="453">
                  <c:v>695539396</c:v>
                </c:pt>
                <c:pt idx="454">
                  <c:v>195381602</c:v>
                </c:pt>
                <c:pt idx="455">
                  <c:v>97632695</c:v>
                </c:pt>
                <c:pt idx="456">
                  <c:v>106990794</c:v>
                </c:pt>
                <c:pt idx="457">
                  <c:v>731364818</c:v>
                </c:pt>
                <c:pt idx="458">
                  <c:v>642038018</c:v>
                </c:pt>
                <c:pt idx="459">
                  <c:v>460261312</c:v>
                </c:pt>
                <c:pt idx="460">
                  <c:v>130431222</c:v>
                </c:pt>
                <c:pt idx="461">
                  <c:v>761660611</c:v>
                </c:pt>
                <c:pt idx="462">
                  <c:v>849840422</c:v>
                </c:pt>
                <c:pt idx="463">
                  <c:v>479788678</c:v>
                </c:pt>
                <c:pt idx="464">
                  <c:v>94671725</c:v>
                </c:pt>
                <c:pt idx="465">
                  <c:v>788577225</c:v>
                </c:pt>
                <c:pt idx="466">
                  <c:v>751262432</c:v>
                </c:pt>
                <c:pt idx="467">
                  <c:v>763341192</c:v>
                </c:pt>
                <c:pt idx="468">
                  <c:v>128041955</c:v>
                </c:pt>
                <c:pt idx="469">
                  <c:v>443435651</c:v>
                </c:pt>
                <c:pt idx="470">
                  <c:v>656940918</c:v>
                </c:pt>
                <c:pt idx="471">
                  <c:v>18667385</c:v>
                </c:pt>
                <c:pt idx="472">
                  <c:v>79731887</c:v>
                </c:pt>
                <c:pt idx="473">
                  <c:v>417384686</c:v>
                </c:pt>
                <c:pt idx="474">
                  <c:v>20291965</c:v>
                </c:pt>
                <c:pt idx="475">
                  <c:v>497194287</c:v>
                </c:pt>
                <c:pt idx="476">
                  <c:v>534555738</c:v>
                </c:pt>
                <c:pt idx="477">
                  <c:v>789046337</c:v>
                </c:pt>
                <c:pt idx="478">
                  <c:v>277562062</c:v>
                </c:pt>
                <c:pt idx="479">
                  <c:v>442846954</c:v>
                </c:pt>
                <c:pt idx="480">
                  <c:v>104259807</c:v>
                </c:pt>
                <c:pt idx="481">
                  <c:v>74604791</c:v>
                </c:pt>
                <c:pt idx="482">
                  <c:v>928312091</c:v>
                </c:pt>
                <c:pt idx="483">
                  <c:v>445478499</c:v>
                </c:pt>
                <c:pt idx="484">
                  <c:v>510629165</c:v>
                </c:pt>
                <c:pt idx="485">
                  <c:v>709021073</c:v>
                </c:pt>
                <c:pt idx="486">
                  <c:v>153027100</c:v>
                </c:pt>
                <c:pt idx="487">
                  <c:v>79637205</c:v>
                </c:pt>
                <c:pt idx="488">
                  <c:v>976527468</c:v>
                </c:pt>
                <c:pt idx="489">
                  <c:v>397339048</c:v>
                </c:pt>
                <c:pt idx="490">
                  <c:v>84919974</c:v>
                </c:pt>
                <c:pt idx="491">
                  <c:v>307919315</c:v>
                </c:pt>
                <c:pt idx="492">
                  <c:v>294253494</c:v>
                </c:pt>
                <c:pt idx="493">
                  <c:v>376499283</c:v>
                </c:pt>
                <c:pt idx="494">
                  <c:v>30592508</c:v>
                </c:pt>
                <c:pt idx="495">
                  <c:v>143196125</c:v>
                </c:pt>
                <c:pt idx="496">
                  <c:v>659188080</c:v>
                </c:pt>
                <c:pt idx="497">
                  <c:v>98638360</c:v>
                </c:pt>
                <c:pt idx="498">
                  <c:v>419636795</c:v>
                </c:pt>
                <c:pt idx="499">
                  <c:v>321572223</c:v>
                </c:pt>
                <c:pt idx="500">
                  <c:v>376158180</c:v>
                </c:pt>
                <c:pt idx="501">
                  <c:v>132630777</c:v>
                </c:pt>
                <c:pt idx="502">
                  <c:v>23743374</c:v>
                </c:pt>
                <c:pt idx="503">
                  <c:v>987378016</c:v>
                </c:pt>
                <c:pt idx="504">
                  <c:v>261677406</c:v>
                </c:pt>
                <c:pt idx="505">
                  <c:v>545850125</c:v>
                </c:pt>
                <c:pt idx="506">
                  <c:v>775046143</c:v>
                </c:pt>
                <c:pt idx="507">
                  <c:v>130931687</c:v>
                </c:pt>
                <c:pt idx="508">
                  <c:v>57898062</c:v>
                </c:pt>
                <c:pt idx="509">
                  <c:v>388662380</c:v>
                </c:pt>
                <c:pt idx="510">
                  <c:v>26144636</c:v>
                </c:pt>
                <c:pt idx="511">
                  <c:v>105795302</c:v>
                </c:pt>
                <c:pt idx="512">
                  <c:v>315165007</c:v>
                </c:pt>
                <c:pt idx="513">
                  <c:v>269460502</c:v>
                </c:pt>
                <c:pt idx="514">
                  <c:v>107056482</c:v>
                </c:pt>
                <c:pt idx="515">
                  <c:v>748594573</c:v>
                </c:pt>
                <c:pt idx="516">
                  <c:v>975059207</c:v>
                </c:pt>
                <c:pt idx="517">
                  <c:v>255567342</c:v>
                </c:pt>
                <c:pt idx="518">
                  <c:v>820981350</c:v>
                </c:pt>
                <c:pt idx="519">
                  <c:v>775270569</c:v>
                </c:pt>
                <c:pt idx="520">
                  <c:v>783116956</c:v>
                </c:pt>
                <c:pt idx="521">
                  <c:v>833969750</c:v>
                </c:pt>
                <c:pt idx="522">
                  <c:v>186021016</c:v>
                </c:pt>
                <c:pt idx="523">
                  <c:v>17269948</c:v>
                </c:pt>
                <c:pt idx="524">
                  <c:v>509155332</c:v>
                </c:pt>
                <c:pt idx="525">
                  <c:v>282173333</c:v>
                </c:pt>
                <c:pt idx="526">
                  <c:v>291552109</c:v>
                </c:pt>
                <c:pt idx="527">
                  <c:v>48245368</c:v>
                </c:pt>
                <c:pt idx="528">
                  <c:v>996584477</c:v>
                </c:pt>
                <c:pt idx="529">
                  <c:v>324971557</c:v>
                </c:pt>
                <c:pt idx="530">
                  <c:v>513465311</c:v>
                </c:pt>
                <c:pt idx="531">
                  <c:v>192893504</c:v>
                </c:pt>
                <c:pt idx="532">
                  <c:v>722338719</c:v>
                </c:pt>
                <c:pt idx="533">
                  <c:v>357012827</c:v>
                </c:pt>
                <c:pt idx="534">
                  <c:v>61076885</c:v>
                </c:pt>
                <c:pt idx="535">
                  <c:v>600443296</c:v>
                </c:pt>
                <c:pt idx="536">
                  <c:v>524485965</c:v>
                </c:pt>
                <c:pt idx="537">
                  <c:v>235862153</c:v>
                </c:pt>
                <c:pt idx="538">
                  <c:v>282891553</c:v>
                </c:pt>
                <c:pt idx="539">
                  <c:v>403185555</c:v>
                </c:pt>
                <c:pt idx="540">
                  <c:v>651151331</c:v>
                </c:pt>
                <c:pt idx="541">
                  <c:v>493784850</c:v>
                </c:pt>
                <c:pt idx="542">
                  <c:v>702198338</c:v>
                </c:pt>
                <c:pt idx="543">
                  <c:v>340914040</c:v>
                </c:pt>
                <c:pt idx="544">
                  <c:v>416673848</c:v>
                </c:pt>
                <c:pt idx="545">
                  <c:v>562170140</c:v>
                </c:pt>
                <c:pt idx="546">
                  <c:v>432224505</c:v>
                </c:pt>
                <c:pt idx="547">
                  <c:v>882122579</c:v>
                </c:pt>
                <c:pt idx="548">
                  <c:v>840764793</c:v>
                </c:pt>
                <c:pt idx="549">
                  <c:v>24842874</c:v>
                </c:pt>
                <c:pt idx="550">
                  <c:v>593524433</c:v>
                </c:pt>
                <c:pt idx="551">
                  <c:v>417114419</c:v>
                </c:pt>
                <c:pt idx="552">
                  <c:v>99985722</c:v>
                </c:pt>
                <c:pt idx="553">
                  <c:v>974858866</c:v>
                </c:pt>
                <c:pt idx="554">
                  <c:v>380933675</c:v>
                </c:pt>
                <c:pt idx="555">
                  <c:v>544790339</c:v>
                </c:pt>
                <c:pt idx="556">
                  <c:v>84679066</c:v>
                </c:pt>
                <c:pt idx="557">
                  <c:v>140948099</c:v>
                </c:pt>
                <c:pt idx="558">
                  <c:v>540567713</c:v>
                </c:pt>
                <c:pt idx="559">
                  <c:v>968560419</c:v>
                </c:pt>
                <c:pt idx="560">
                  <c:v>68130910</c:v>
                </c:pt>
                <c:pt idx="561">
                  <c:v>107337339</c:v>
                </c:pt>
                <c:pt idx="562">
                  <c:v>561680939</c:v>
                </c:pt>
                <c:pt idx="563">
                  <c:v>928336008</c:v>
                </c:pt>
                <c:pt idx="564">
                  <c:v>991486935</c:v>
                </c:pt>
                <c:pt idx="565">
                  <c:v>296880319</c:v>
                </c:pt>
                <c:pt idx="566">
                  <c:v>624970992</c:v>
                </c:pt>
                <c:pt idx="567">
                  <c:v>943910130</c:v>
                </c:pt>
                <c:pt idx="568">
                  <c:v>223561243</c:v>
                </c:pt>
                <c:pt idx="569">
                  <c:v>629532906</c:v>
                </c:pt>
                <c:pt idx="570">
                  <c:v>106082472</c:v>
                </c:pt>
                <c:pt idx="571">
                  <c:v>869683909</c:v>
                </c:pt>
                <c:pt idx="572">
                  <c:v>469950319</c:v>
                </c:pt>
                <c:pt idx="573">
                  <c:v>476364668</c:v>
                </c:pt>
                <c:pt idx="574">
                  <c:v>730345810</c:v>
                </c:pt>
                <c:pt idx="575">
                  <c:v>861183785</c:v>
                </c:pt>
                <c:pt idx="576">
                  <c:v>903212263</c:v>
                </c:pt>
                <c:pt idx="577">
                  <c:v>394430906</c:v>
                </c:pt>
                <c:pt idx="578">
                  <c:v>510156121</c:v>
                </c:pt>
                <c:pt idx="579">
                  <c:v>451698897</c:v>
                </c:pt>
                <c:pt idx="580">
                  <c:v>439222533</c:v>
                </c:pt>
                <c:pt idx="581">
                  <c:v>487112435</c:v>
                </c:pt>
                <c:pt idx="582">
                  <c:v>519512728</c:v>
                </c:pt>
                <c:pt idx="583">
                  <c:v>197722410</c:v>
                </c:pt>
                <c:pt idx="584">
                  <c:v>487539466</c:v>
                </c:pt>
                <c:pt idx="585">
                  <c:v>470981086</c:v>
                </c:pt>
                <c:pt idx="586">
                  <c:v>353652970</c:v>
                </c:pt>
                <c:pt idx="587">
                  <c:v>127727408</c:v>
                </c:pt>
                <c:pt idx="588">
                  <c:v>991416867</c:v>
                </c:pt>
                <c:pt idx="589">
                  <c:v>650327617</c:v>
                </c:pt>
                <c:pt idx="590">
                  <c:v>541631988</c:v>
                </c:pt>
                <c:pt idx="591">
                  <c:v>57185199</c:v>
                </c:pt>
                <c:pt idx="592">
                  <c:v>445595438</c:v>
                </c:pt>
                <c:pt idx="593">
                  <c:v>696312136</c:v>
                </c:pt>
                <c:pt idx="594">
                  <c:v>527978369</c:v>
                </c:pt>
                <c:pt idx="595">
                  <c:v>602787824</c:v>
                </c:pt>
                <c:pt idx="596">
                  <c:v>706960315</c:v>
                </c:pt>
                <c:pt idx="597">
                  <c:v>186039077</c:v>
                </c:pt>
                <c:pt idx="598">
                  <c:v>843173497</c:v>
                </c:pt>
                <c:pt idx="599">
                  <c:v>861222706</c:v>
                </c:pt>
                <c:pt idx="600">
                  <c:v>394826006</c:v>
                </c:pt>
                <c:pt idx="601">
                  <c:v>914065542</c:v>
                </c:pt>
                <c:pt idx="602">
                  <c:v>573865390</c:v>
                </c:pt>
                <c:pt idx="603">
                  <c:v>804046134</c:v>
                </c:pt>
                <c:pt idx="604">
                  <c:v>7875761</c:v>
                </c:pt>
                <c:pt idx="605">
                  <c:v>755849096</c:v>
                </c:pt>
                <c:pt idx="606">
                  <c:v>952522725</c:v>
                </c:pt>
                <c:pt idx="607">
                  <c:v>91393212</c:v>
                </c:pt>
                <c:pt idx="608">
                  <c:v>497295578</c:v>
                </c:pt>
                <c:pt idx="609">
                  <c:v>260082874</c:v>
                </c:pt>
                <c:pt idx="610">
                  <c:v>699841279</c:v>
                </c:pt>
                <c:pt idx="611">
                  <c:v>858437245</c:v>
                </c:pt>
                <c:pt idx="612">
                  <c:v>758056323</c:v>
                </c:pt>
                <c:pt idx="613">
                  <c:v>839634539</c:v>
                </c:pt>
                <c:pt idx="614">
                  <c:v>878381611</c:v>
                </c:pt>
                <c:pt idx="615">
                  <c:v>809357955</c:v>
                </c:pt>
                <c:pt idx="616">
                  <c:v>401098519</c:v>
                </c:pt>
                <c:pt idx="617">
                  <c:v>475286142</c:v>
                </c:pt>
                <c:pt idx="618">
                  <c:v>648514043</c:v>
                </c:pt>
                <c:pt idx="619">
                  <c:v>316550187</c:v>
                </c:pt>
                <c:pt idx="620">
                  <c:v>641773731</c:v>
                </c:pt>
                <c:pt idx="621">
                  <c:v>45963154</c:v>
                </c:pt>
                <c:pt idx="622">
                  <c:v>574819204</c:v>
                </c:pt>
                <c:pt idx="623">
                  <c:v>943683376</c:v>
                </c:pt>
                <c:pt idx="624">
                  <c:v>90763926</c:v>
                </c:pt>
                <c:pt idx="625">
                  <c:v>912340440</c:v>
                </c:pt>
                <c:pt idx="626">
                  <c:v>736194257</c:v>
                </c:pt>
                <c:pt idx="627">
                  <c:v>379621067</c:v>
                </c:pt>
                <c:pt idx="628">
                  <c:v>903341712</c:v>
                </c:pt>
                <c:pt idx="629">
                  <c:v>526059956</c:v>
                </c:pt>
                <c:pt idx="630">
                  <c:v>598072866</c:v>
                </c:pt>
                <c:pt idx="631">
                  <c:v>251955085</c:v>
                </c:pt>
                <c:pt idx="632">
                  <c:v>864239965</c:v>
                </c:pt>
                <c:pt idx="633">
                  <c:v>321838998</c:v>
                </c:pt>
                <c:pt idx="634">
                  <c:v>287367696</c:v>
                </c:pt>
                <c:pt idx="635">
                  <c:v>968726358</c:v>
                </c:pt>
                <c:pt idx="636">
                  <c:v>498995939</c:v>
                </c:pt>
                <c:pt idx="637">
                  <c:v>261669204</c:v>
                </c:pt>
                <c:pt idx="638">
                  <c:v>13161376</c:v>
                </c:pt>
                <c:pt idx="639">
                  <c:v>320933399</c:v>
                </c:pt>
                <c:pt idx="640">
                  <c:v>811422417</c:v>
                </c:pt>
                <c:pt idx="641">
                  <c:v>20674693</c:v>
                </c:pt>
                <c:pt idx="642">
                  <c:v>767277888</c:v>
                </c:pt>
                <c:pt idx="643">
                  <c:v>937410723</c:v>
                </c:pt>
                <c:pt idx="644">
                  <c:v>872444307</c:v>
                </c:pt>
                <c:pt idx="645">
                  <c:v>63812917</c:v>
                </c:pt>
                <c:pt idx="646">
                  <c:v>543393429</c:v>
                </c:pt>
                <c:pt idx="647">
                  <c:v>846952798</c:v>
                </c:pt>
                <c:pt idx="648">
                  <c:v>481785441</c:v>
                </c:pt>
                <c:pt idx="649">
                  <c:v>299641059</c:v>
                </c:pt>
                <c:pt idx="650">
                  <c:v>577357139</c:v>
                </c:pt>
                <c:pt idx="651">
                  <c:v>400040182</c:v>
                </c:pt>
                <c:pt idx="652">
                  <c:v>96111736</c:v>
                </c:pt>
                <c:pt idx="653">
                  <c:v>612764165</c:v>
                </c:pt>
                <c:pt idx="654">
                  <c:v>361110820</c:v>
                </c:pt>
                <c:pt idx="655">
                  <c:v>952131869</c:v>
                </c:pt>
                <c:pt idx="656">
                  <c:v>301738423</c:v>
                </c:pt>
                <c:pt idx="657">
                  <c:v>388554804</c:v>
                </c:pt>
                <c:pt idx="658">
                  <c:v>335422311</c:v>
                </c:pt>
                <c:pt idx="659">
                  <c:v>237449982</c:v>
                </c:pt>
                <c:pt idx="660">
                  <c:v>736850029</c:v>
                </c:pt>
                <c:pt idx="661">
                  <c:v>300880029</c:v>
                </c:pt>
                <c:pt idx="662">
                  <c:v>796245221</c:v>
                </c:pt>
                <c:pt idx="663">
                  <c:v>494012854</c:v>
                </c:pt>
                <c:pt idx="664">
                  <c:v>454985055</c:v>
                </c:pt>
                <c:pt idx="665">
                  <c:v>720854991</c:v>
                </c:pt>
                <c:pt idx="666">
                  <c:v>381279018</c:v>
                </c:pt>
                <c:pt idx="667">
                  <c:v>3533413</c:v>
                </c:pt>
                <c:pt idx="668">
                  <c:v>74141664</c:v>
                </c:pt>
                <c:pt idx="669">
                  <c:v>972919511</c:v>
                </c:pt>
                <c:pt idx="670">
                  <c:v>974927479</c:v>
                </c:pt>
                <c:pt idx="671">
                  <c:v>334226531</c:v>
                </c:pt>
                <c:pt idx="672">
                  <c:v>350211994</c:v>
                </c:pt>
                <c:pt idx="673">
                  <c:v>453023859</c:v>
                </c:pt>
                <c:pt idx="674">
                  <c:v>292761065</c:v>
                </c:pt>
                <c:pt idx="675">
                  <c:v>653093124</c:v>
                </c:pt>
                <c:pt idx="676">
                  <c:v>85763632</c:v>
                </c:pt>
                <c:pt idx="677">
                  <c:v>608575930</c:v>
                </c:pt>
                <c:pt idx="678">
                  <c:v>592683793</c:v>
                </c:pt>
                <c:pt idx="679">
                  <c:v>809560306</c:v>
                </c:pt>
                <c:pt idx="680">
                  <c:v>834084718</c:v>
                </c:pt>
                <c:pt idx="681">
                  <c:v>620767765</c:v>
                </c:pt>
                <c:pt idx="682">
                  <c:v>77725514</c:v>
                </c:pt>
                <c:pt idx="683">
                  <c:v>61914081</c:v>
                </c:pt>
                <c:pt idx="684">
                  <c:v>827828600</c:v>
                </c:pt>
                <c:pt idx="685">
                  <c:v>739037550</c:v>
                </c:pt>
                <c:pt idx="686">
                  <c:v>296323474</c:v>
                </c:pt>
                <c:pt idx="687">
                  <c:v>127115259</c:v>
                </c:pt>
                <c:pt idx="688">
                  <c:v>854471859</c:v>
                </c:pt>
                <c:pt idx="689">
                  <c:v>49565034</c:v>
                </c:pt>
                <c:pt idx="690">
                  <c:v>406815796</c:v>
                </c:pt>
                <c:pt idx="691">
                  <c:v>873418170</c:v>
                </c:pt>
                <c:pt idx="692">
                  <c:v>383341660</c:v>
                </c:pt>
                <c:pt idx="693">
                  <c:v>439927916</c:v>
                </c:pt>
                <c:pt idx="694">
                  <c:v>86586822</c:v>
                </c:pt>
                <c:pt idx="695">
                  <c:v>126867302</c:v>
                </c:pt>
                <c:pt idx="696">
                  <c:v>289738976</c:v>
                </c:pt>
                <c:pt idx="697">
                  <c:v>529419567</c:v>
                </c:pt>
                <c:pt idx="698">
                  <c:v>346279570</c:v>
                </c:pt>
                <c:pt idx="699">
                  <c:v>268032421</c:v>
                </c:pt>
                <c:pt idx="700">
                  <c:v>136638213</c:v>
                </c:pt>
                <c:pt idx="701">
                  <c:v>655426868</c:v>
                </c:pt>
                <c:pt idx="702">
                  <c:v>955967756</c:v>
                </c:pt>
                <c:pt idx="703">
                  <c:v>22833203</c:v>
                </c:pt>
                <c:pt idx="704">
                  <c:v>22727984</c:v>
                </c:pt>
                <c:pt idx="705">
                  <c:v>595226906</c:v>
                </c:pt>
                <c:pt idx="706">
                  <c:v>590078586</c:v>
                </c:pt>
                <c:pt idx="707">
                  <c:v>202677678</c:v>
                </c:pt>
                <c:pt idx="708">
                  <c:v>514094269</c:v>
                </c:pt>
                <c:pt idx="709">
                  <c:v>842462692</c:v>
                </c:pt>
                <c:pt idx="710">
                  <c:v>578651097</c:v>
                </c:pt>
                <c:pt idx="711">
                  <c:v>41922342</c:v>
                </c:pt>
                <c:pt idx="712">
                  <c:v>463827339</c:v>
                </c:pt>
                <c:pt idx="713">
                  <c:v>287056162</c:v>
                </c:pt>
                <c:pt idx="714">
                  <c:v>485418735</c:v>
                </c:pt>
                <c:pt idx="715">
                  <c:v>24287144</c:v>
                </c:pt>
                <c:pt idx="716">
                  <c:v>652098784</c:v>
                </c:pt>
                <c:pt idx="717">
                  <c:v>322250737</c:v>
                </c:pt>
                <c:pt idx="718">
                  <c:v>433425108</c:v>
                </c:pt>
                <c:pt idx="719">
                  <c:v>218260764</c:v>
                </c:pt>
                <c:pt idx="720">
                  <c:v>499316668</c:v>
                </c:pt>
                <c:pt idx="721">
                  <c:v>842781753</c:v>
                </c:pt>
                <c:pt idx="722">
                  <c:v>780834831</c:v>
                </c:pt>
                <c:pt idx="723">
                  <c:v>933615002</c:v>
                </c:pt>
                <c:pt idx="724">
                  <c:v>94864712</c:v>
                </c:pt>
                <c:pt idx="725">
                  <c:v>430815012</c:v>
                </c:pt>
                <c:pt idx="726">
                  <c:v>288111923</c:v>
                </c:pt>
                <c:pt idx="727">
                  <c:v>434447683</c:v>
                </c:pt>
                <c:pt idx="728">
                  <c:v>724574738</c:v>
                </c:pt>
                <c:pt idx="729">
                  <c:v>642264453</c:v>
                </c:pt>
                <c:pt idx="730">
                  <c:v>460598362</c:v>
                </c:pt>
                <c:pt idx="731">
                  <c:v>77772258</c:v>
                </c:pt>
                <c:pt idx="732">
                  <c:v>55340642</c:v>
                </c:pt>
                <c:pt idx="733">
                  <c:v>336569110</c:v>
                </c:pt>
                <c:pt idx="734">
                  <c:v>488323837</c:v>
                </c:pt>
                <c:pt idx="735">
                  <c:v>666221339</c:v>
                </c:pt>
                <c:pt idx="736">
                  <c:v>177971648</c:v>
                </c:pt>
                <c:pt idx="737">
                  <c:v>614178585</c:v>
                </c:pt>
                <c:pt idx="738">
                  <c:v>126394622</c:v>
                </c:pt>
                <c:pt idx="739">
                  <c:v>967689770</c:v>
                </c:pt>
                <c:pt idx="740">
                  <c:v>75739778</c:v>
                </c:pt>
                <c:pt idx="741">
                  <c:v>924222023</c:v>
                </c:pt>
                <c:pt idx="742">
                  <c:v>647657649</c:v>
                </c:pt>
                <c:pt idx="743">
                  <c:v>187552137</c:v>
                </c:pt>
                <c:pt idx="744">
                  <c:v>49757164</c:v>
                </c:pt>
                <c:pt idx="745">
                  <c:v>457779098</c:v>
                </c:pt>
                <c:pt idx="746">
                  <c:v>72365391</c:v>
                </c:pt>
                <c:pt idx="747">
                  <c:v>483368794</c:v>
                </c:pt>
                <c:pt idx="748">
                  <c:v>828249922</c:v>
                </c:pt>
                <c:pt idx="749">
                  <c:v>25020383</c:v>
                </c:pt>
                <c:pt idx="750">
                  <c:v>652890344</c:v>
                </c:pt>
                <c:pt idx="751">
                  <c:v>89253492</c:v>
                </c:pt>
                <c:pt idx="752">
                  <c:v>551399851</c:v>
                </c:pt>
                <c:pt idx="753">
                  <c:v>238895081</c:v>
                </c:pt>
                <c:pt idx="754">
                  <c:v>111293447</c:v>
                </c:pt>
                <c:pt idx="755">
                  <c:v>897317979</c:v>
                </c:pt>
                <c:pt idx="756">
                  <c:v>700853370</c:v>
                </c:pt>
                <c:pt idx="757">
                  <c:v>921114279</c:v>
                </c:pt>
                <c:pt idx="758">
                  <c:v>47321492</c:v>
                </c:pt>
                <c:pt idx="759">
                  <c:v>493669297</c:v>
                </c:pt>
                <c:pt idx="760">
                  <c:v>620367764</c:v>
                </c:pt>
                <c:pt idx="761">
                  <c:v>669631788</c:v>
                </c:pt>
                <c:pt idx="762">
                  <c:v>924098493</c:v>
                </c:pt>
                <c:pt idx="763">
                  <c:v>136877011</c:v>
                </c:pt>
                <c:pt idx="764">
                  <c:v>927752334</c:v>
                </c:pt>
                <c:pt idx="765">
                  <c:v>481058756</c:v>
                </c:pt>
                <c:pt idx="766">
                  <c:v>678791504</c:v>
                </c:pt>
                <c:pt idx="767">
                  <c:v>186996768</c:v>
                </c:pt>
                <c:pt idx="768">
                  <c:v>467947996</c:v>
                </c:pt>
                <c:pt idx="769">
                  <c:v>307994911</c:v>
                </c:pt>
                <c:pt idx="770">
                  <c:v>36120445</c:v>
                </c:pt>
                <c:pt idx="771">
                  <c:v>301959260</c:v>
                </c:pt>
                <c:pt idx="772">
                  <c:v>710484529</c:v>
                </c:pt>
                <c:pt idx="773">
                  <c:v>185795707</c:v>
                </c:pt>
                <c:pt idx="774">
                  <c:v>77786191</c:v>
                </c:pt>
                <c:pt idx="775">
                  <c:v>325637574</c:v>
                </c:pt>
                <c:pt idx="776">
                  <c:v>823295771</c:v>
                </c:pt>
                <c:pt idx="777">
                  <c:v>63197831</c:v>
                </c:pt>
                <c:pt idx="778">
                  <c:v>83412179</c:v>
                </c:pt>
                <c:pt idx="779">
                  <c:v>313526205</c:v>
                </c:pt>
                <c:pt idx="780">
                  <c:v>637154850</c:v>
                </c:pt>
                <c:pt idx="781">
                  <c:v>599242295</c:v>
                </c:pt>
                <c:pt idx="782">
                  <c:v>474220647</c:v>
                </c:pt>
                <c:pt idx="783">
                  <c:v>335722687</c:v>
                </c:pt>
                <c:pt idx="784">
                  <c:v>503982829</c:v>
                </c:pt>
                <c:pt idx="785">
                  <c:v>364211341</c:v>
                </c:pt>
                <c:pt idx="786">
                  <c:v>444919601</c:v>
                </c:pt>
                <c:pt idx="787">
                  <c:v>931061024</c:v>
                </c:pt>
                <c:pt idx="788">
                  <c:v>486125375</c:v>
                </c:pt>
                <c:pt idx="789">
                  <c:v>842323795</c:v>
                </c:pt>
                <c:pt idx="790">
                  <c:v>711596986</c:v>
                </c:pt>
                <c:pt idx="791">
                  <c:v>254357356</c:v>
                </c:pt>
                <c:pt idx="792">
                  <c:v>825524332</c:v>
                </c:pt>
                <c:pt idx="793">
                  <c:v>901522084</c:v>
                </c:pt>
                <c:pt idx="794">
                  <c:v>366112735</c:v>
                </c:pt>
                <c:pt idx="795">
                  <c:v>705674079</c:v>
                </c:pt>
                <c:pt idx="796">
                  <c:v>2827913</c:v>
                </c:pt>
                <c:pt idx="797">
                  <c:v>61629825</c:v>
                </c:pt>
                <c:pt idx="798">
                  <c:v>914410605</c:v>
                </c:pt>
                <c:pt idx="799">
                  <c:v>70085990</c:v>
                </c:pt>
                <c:pt idx="800">
                  <c:v>67831198</c:v>
                </c:pt>
                <c:pt idx="801">
                  <c:v>320836490</c:v>
                </c:pt>
                <c:pt idx="802">
                  <c:v>170652567</c:v>
                </c:pt>
                <c:pt idx="803">
                  <c:v>201735944</c:v>
                </c:pt>
                <c:pt idx="804">
                  <c:v>250845240</c:v>
                </c:pt>
                <c:pt idx="805">
                  <c:v>428565308</c:v>
                </c:pt>
                <c:pt idx="806">
                  <c:v>191414324</c:v>
                </c:pt>
                <c:pt idx="807">
                  <c:v>31061355</c:v>
                </c:pt>
                <c:pt idx="808">
                  <c:v>480258254</c:v>
                </c:pt>
                <c:pt idx="809">
                  <c:v>463057720</c:v>
                </c:pt>
                <c:pt idx="810">
                  <c:v>266772263</c:v>
                </c:pt>
                <c:pt idx="811">
                  <c:v>927641445</c:v>
                </c:pt>
                <c:pt idx="812">
                  <c:v>968556158</c:v>
                </c:pt>
                <c:pt idx="813">
                  <c:v>931694722</c:v>
                </c:pt>
                <c:pt idx="814">
                  <c:v>178662304</c:v>
                </c:pt>
                <c:pt idx="815">
                  <c:v>84888456</c:v>
                </c:pt>
                <c:pt idx="816">
                  <c:v>99258643</c:v>
                </c:pt>
                <c:pt idx="817">
                  <c:v>29579030</c:v>
                </c:pt>
                <c:pt idx="818">
                  <c:v>880971466</c:v>
                </c:pt>
                <c:pt idx="819">
                  <c:v>321779161</c:v>
                </c:pt>
                <c:pt idx="820">
                  <c:v>421127956</c:v>
                </c:pt>
                <c:pt idx="821">
                  <c:v>829024940</c:v>
                </c:pt>
                <c:pt idx="822">
                  <c:v>41688630</c:v>
                </c:pt>
                <c:pt idx="823">
                  <c:v>31371788</c:v>
                </c:pt>
                <c:pt idx="824">
                  <c:v>539564624</c:v>
                </c:pt>
                <c:pt idx="825">
                  <c:v>921817356</c:v>
                </c:pt>
                <c:pt idx="826">
                  <c:v>326533104</c:v>
                </c:pt>
                <c:pt idx="827">
                  <c:v>89718720</c:v>
                </c:pt>
                <c:pt idx="828">
                  <c:v>95186323</c:v>
                </c:pt>
                <c:pt idx="829">
                  <c:v>472054612</c:v>
                </c:pt>
                <c:pt idx="830">
                  <c:v>525983540</c:v>
                </c:pt>
                <c:pt idx="831">
                  <c:v>249585500</c:v>
                </c:pt>
                <c:pt idx="832">
                  <c:v>784667527</c:v>
                </c:pt>
                <c:pt idx="833">
                  <c:v>222088412</c:v>
                </c:pt>
                <c:pt idx="834">
                  <c:v>938948689</c:v>
                </c:pt>
                <c:pt idx="835">
                  <c:v>891292284</c:v>
                </c:pt>
                <c:pt idx="836">
                  <c:v>271463499</c:v>
                </c:pt>
                <c:pt idx="837">
                  <c:v>489029126</c:v>
                </c:pt>
                <c:pt idx="838">
                  <c:v>415386594</c:v>
                </c:pt>
                <c:pt idx="839">
                  <c:v>40202359</c:v>
                </c:pt>
                <c:pt idx="840">
                  <c:v>246734679</c:v>
                </c:pt>
                <c:pt idx="841">
                  <c:v>548731263</c:v>
                </c:pt>
                <c:pt idx="842">
                  <c:v>775321375</c:v>
                </c:pt>
                <c:pt idx="843">
                  <c:v>276935571</c:v>
                </c:pt>
                <c:pt idx="844">
                  <c:v>975792171</c:v>
                </c:pt>
                <c:pt idx="845">
                  <c:v>910878352</c:v>
                </c:pt>
                <c:pt idx="846">
                  <c:v>66528535</c:v>
                </c:pt>
                <c:pt idx="847">
                  <c:v>830643817</c:v>
                </c:pt>
                <c:pt idx="848">
                  <c:v>412270038</c:v>
                </c:pt>
                <c:pt idx="849">
                  <c:v>6984940</c:v>
                </c:pt>
                <c:pt idx="850">
                  <c:v>950452315</c:v>
                </c:pt>
                <c:pt idx="851">
                  <c:v>166242503</c:v>
                </c:pt>
                <c:pt idx="852">
                  <c:v>38051448</c:v>
                </c:pt>
                <c:pt idx="853">
                  <c:v>352298452</c:v>
                </c:pt>
                <c:pt idx="854">
                  <c:v>22522489</c:v>
                </c:pt>
                <c:pt idx="855">
                  <c:v>383682378</c:v>
                </c:pt>
                <c:pt idx="856">
                  <c:v>321159409</c:v>
                </c:pt>
                <c:pt idx="857">
                  <c:v>919827186</c:v>
                </c:pt>
                <c:pt idx="858">
                  <c:v>972933684</c:v>
                </c:pt>
                <c:pt idx="859">
                  <c:v>781075022</c:v>
                </c:pt>
                <c:pt idx="860">
                  <c:v>919845383</c:v>
                </c:pt>
                <c:pt idx="861">
                  <c:v>797138581</c:v>
                </c:pt>
                <c:pt idx="862">
                  <c:v>252415821</c:v>
                </c:pt>
                <c:pt idx="863">
                  <c:v>840070537</c:v>
                </c:pt>
                <c:pt idx="864">
                  <c:v>103320741</c:v>
                </c:pt>
                <c:pt idx="865">
                  <c:v>71213981</c:v>
                </c:pt>
                <c:pt idx="866">
                  <c:v>708321269</c:v>
                </c:pt>
                <c:pt idx="867">
                  <c:v>499171943</c:v>
                </c:pt>
                <c:pt idx="868">
                  <c:v>52334336</c:v>
                </c:pt>
                <c:pt idx="869">
                  <c:v>580417265</c:v>
                </c:pt>
                <c:pt idx="870">
                  <c:v>406891863</c:v>
                </c:pt>
                <c:pt idx="871">
                  <c:v>692783175</c:v>
                </c:pt>
                <c:pt idx="872">
                  <c:v>445180534</c:v>
                </c:pt>
                <c:pt idx="873">
                  <c:v>344055918</c:v>
                </c:pt>
                <c:pt idx="874">
                  <c:v>800772675</c:v>
                </c:pt>
                <c:pt idx="875">
                  <c:v>56586439</c:v>
                </c:pt>
                <c:pt idx="876">
                  <c:v>928821679</c:v>
                </c:pt>
                <c:pt idx="877">
                  <c:v>813726432</c:v>
                </c:pt>
                <c:pt idx="878">
                  <c:v>35771464</c:v>
                </c:pt>
                <c:pt idx="879">
                  <c:v>316891710</c:v>
                </c:pt>
                <c:pt idx="880">
                  <c:v>319221990</c:v>
                </c:pt>
                <c:pt idx="881">
                  <c:v>379077822</c:v>
                </c:pt>
                <c:pt idx="882">
                  <c:v>977768623</c:v>
                </c:pt>
                <c:pt idx="883">
                  <c:v>81269264</c:v>
                </c:pt>
                <c:pt idx="884">
                  <c:v>899653264</c:v>
                </c:pt>
                <c:pt idx="885">
                  <c:v>936675880</c:v>
                </c:pt>
                <c:pt idx="886">
                  <c:v>255652190</c:v>
                </c:pt>
                <c:pt idx="887">
                  <c:v>335061327</c:v>
                </c:pt>
                <c:pt idx="888">
                  <c:v>675191063</c:v>
                </c:pt>
                <c:pt idx="889">
                  <c:v>741556145</c:v>
                </c:pt>
                <c:pt idx="890">
                  <c:v>465713804</c:v>
                </c:pt>
                <c:pt idx="891">
                  <c:v>150814666</c:v>
                </c:pt>
                <c:pt idx="892">
                  <c:v>724268199</c:v>
                </c:pt>
                <c:pt idx="893">
                  <c:v>693343433</c:v>
                </c:pt>
                <c:pt idx="894">
                  <c:v>291865826</c:v>
                </c:pt>
                <c:pt idx="895">
                  <c:v>334931113</c:v>
                </c:pt>
                <c:pt idx="896">
                  <c:v>826788409</c:v>
                </c:pt>
                <c:pt idx="897">
                  <c:v>392126217</c:v>
                </c:pt>
                <c:pt idx="898">
                  <c:v>829797343</c:v>
                </c:pt>
                <c:pt idx="899">
                  <c:v>732437274</c:v>
                </c:pt>
                <c:pt idx="900">
                  <c:v>488832319</c:v>
                </c:pt>
                <c:pt idx="901">
                  <c:v>948026525</c:v>
                </c:pt>
                <c:pt idx="902">
                  <c:v>51156662</c:v>
                </c:pt>
                <c:pt idx="903">
                  <c:v>76657115</c:v>
                </c:pt>
                <c:pt idx="904">
                  <c:v>985086496</c:v>
                </c:pt>
                <c:pt idx="905">
                  <c:v>92775792</c:v>
                </c:pt>
                <c:pt idx="906">
                  <c:v>64259211</c:v>
                </c:pt>
                <c:pt idx="907">
                  <c:v>269571644</c:v>
                </c:pt>
                <c:pt idx="908">
                  <c:v>10734093</c:v>
                </c:pt>
                <c:pt idx="909">
                  <c:v>609012289</c:v>
                </c:pt>
                <c:pt idx="910">
                  <c:v>303182477</c:v>
                </c:pt>
                <c:pt idx="911">
                  <c:v>245767674</c:v>
                </c:pt>
                <c:pt idx="912">
                  <c:v>931628043</c:v>
                </c:pt>
                <c:pt idx="913">
                  <c:v>118647772</c:v>
                </c:pt>
                <c:pt idx="914">
                  <c:v>11757687</c:v>
                </c:pt>
                <c:pt idx="915">
                  <c:v>28133445</c:v>
                </c:pt>
                <c:pt idx="916">
                  <c:v>674087648</c:v>
                </c:pt>
                <c:pt idx="917">
                  <c:v>534421032</c:v>
                </c:pt>
                <c:pt idx="918">
                  <c:v>57782288</c:v>
                </c:pt>
                <c:pt idx="919">
                  <c:v>407729754</c:v>
                </c:pt>
                <c:pt idx="920">
                  <c:v>662749921</c:v>
                </c:pt>
                <c:pt idx="921">
                  <c:v>511819226</c:v>
                </c:pt>
                <c:pt idx="922">
                  <c:v>279920451</c:v>
                </c:pt>
                <c:pt idx="923">
                  <c:v>971759624</c:v>
                </c:pt>
                <c:pt idx="924">
                  <c:v>605766302</c:v>
                </c:pt>
                <c:pt idx="925">
                  <c:v>856742649</c:v>
                </c:pt>
                <c:pt idx="926">
                  <c:v>29195171</c:v>
                </c:pt>
                <c:pt idx="927">
                  <c:v>821843623</c:v>
                </c:pt>
                <c:pt idx="928">
                  <c:v>547134493</c:v>
                </c:pt>
                <c:pt idx="929">
                  <c:v>611121097</c:v>
                </c:pt>
                <c:pt idx="930">
                  <c:v>662940267</c:v>
                </c:pt>
                <c:pt idx="931">
                  <c:v>322338919</c:v>
                </c:pt>
                <c:pt idx="932">
                  <c:v>50482190</c:v>
                </c:pt>
                <c:pt idx="933">
                  <c:v>651752295</c:v>
                </c:pt>
                <c:pt idx="934">
                  <c:v>846185615</c:v>
                </c:pt>
                <c:pt idx="935">
                  <c:v>569369406</c:v>
                </c:pt>
                <c:pt idx="936">
                  <c:v>569148489</c:v>
                </c:pt>
                <c:pt idx="937">
                  <c:v>692521794</c:v>
                </c:pt>
                <c:pt idx="938">
                  <c:v>490044335</c:v>
                </c:pt>
                <c:pt idx="939">
                  <c:v>535183125</c:v>
                </c:pt>
                <c:pt idx="940">
                  <c:v>604856967</c:v>
                </c:pt>
                <c:pt idx="941">
                  <c:v>238069546</c:v>
                </c:pt>
                <c:pt idx="942">
                  <c:v>290877778</c:v>
                </c:pt>
                <c:pt idx="943">
                  <c:v>532887538</c:v>
                </c:pt>
                <c:pt idx="944">
                  <c:v>280345050</c:v>
                </c:pt>
                <c:pt idx="945">
                  <c:v>167619292</c:v>
                </c:pt>
                <c:pt idx="946">
                  <c:v>296726400</c:v>
                </c:pt>
                <c:pt idx="947">
                  <c:v>526240135</c:v>
                </c:pt>
                <c:pt idx="948">
                  <c:v>820753649</c:v>
                </c:pt>
                <c:pt idx="949">
                  <c:v>997319995</c:v>
                </c:pt>
                <c:pt idx="950">
                  <c:v>920718814</c:v>
                </c:pt>
                <c:pt idx="951">
                  <c:v>96504504</c:v>
                </c:pt>
                <c:pt idx="952">
                  <c:v>345160492</c:v>
                </c:pt>
                <c:pt idx="953">
                  <c:v>535923190</c:v>
                </c:pt>
                <c:pt idx="954">
                  <c:v>618954438</c:v>
                </c:pt>
                <c:pt idx="955">
                  <c:v>97219489</c:v>
                </c:pt>
                <c:pt idx="956">
                  <c:v>660484926</c:v>
                </c:pt>
                <c:pt idx="957">
                  <c:v>686329388</c:v>
                </c:pt>
                <c:pt idx="958">
                  <c:v>476883865</c:v>
                </c:pt>
                <c:pt idx="959">
                  <c:v>639911071</c:v>
                </c:pt>
                <c:pt idx="960">
                  <c:v>848856668</c:v>
                </c:pt>
                <c:pt idx="961">
                  <c:v>897216307</c:v>
                </c:pt>
                <c:pt idx="962">
                  <c:v>209428841</c:v>
                </c:pt>
                <c:pt idx="963">
                  <c:v>639439266</c:v>
                </c:pt>
                <c:pt idx="964">
                  <c:v>223824493</c:v>
                </c:pt>
                <c:pt idx="965">
                  <c:v>6563691</c:v>
                </c:pt>
                <c:pt idx="966">
                  <c:v>909484690</c:v>
                </c:pt>
                <c:pt idx="967">
                  <c:v>616663343</c:v>
                </c:pt>
                <c:pt idx="968">
                  <c:v>651786299</c:v>
                </c:pt>
                <c:pt idx="969">
                  <c:v>392393467</c:v>
                </c:pt>
                <c:pt idx="970">
                  <c:v>59967168</c:v>
                </c:pt>
                <c:pt idx="971">
                  <c:v>914160290</c:v>
                </c:pt>
                <c:pt idx="972">
                  <c:v>564331760</c:v>
                </c:pt>
                <c:pt idx="973">
                  <c:v>107979395</c:v>
                </c:pt>
                <c:pt idx="974">
                  <c:v>704738007</c:v>
                </c:pt>
                <c:pt idx="975">
                  <c:v>616731647</c:v>
                </c:pt>
                <c:pt idx="976">
                  <c:v>386037666</c:v>
                </c:pt>
                <c:pt idx="977">
                  <c:v>623177628</c:v>
                </c:pt>
                <c:pt idx="978">
                  <c:v>561545346</c:v>
                </c:pt>
                <c:pt idx="979">
                  <c:v>93115883</c:v>
                </c:pt>
                <c:pt idx="980">
                  <c:v>465677574</c:v>
                </c:pt>
                <c:pt idx="981">
                  <c:v>320451975</c:v>
                </c:pt>
                <c:pt idx="982">
                  <c:v>32739719</c:v>
                </c:pt>
                <c:pt idx="983">
                  <c:v>251728161</c:v>
                </c:pt>
                <c:pt idx="984">
                  <c:v>918756299</c:v>
                </c:pt>
                <c:pt idx="985">
                  <c:v>235721841</c:v>
                </c:pt>
                <c:pt idx="986">
                  <c:v>461868275</c:v>
                </c:pt>
                <c:pt idx="987">
                  <c:v>832147334</c:v>
                </c:pt>
                <c:pt idx="988">
                  <c:v>671268369</c:v>
                </c:pt>
                <c:pt idx="989">
                  <c:v>562053107</c:v>
                </c:pt>
                <c:pt idx="990">
                  <c:v>145211633</c:v>
                </c:pt>
                <c:pt idx="991">
                  <c:v>249567790</c:v>
                </c:pt>
                <c:pt idx="992">
                  <c:v>29041930</c:v>
                </c:pt>
                <c:pt idx="993">
                  <c:v>569533730</c:v>
                </c:pt>
                <c:pt idx="994">
                  <c:v>426012956</c:v>
                </c:pt>
                <c:pt idx="995">
                  <c:v>252197620</c:v>
                </c:pt>
                <c:pt idx="996">
                  <c:v>184176566</c:v>
                </c:pt>
                <c:pt idx="997">
                  <c:v>348819173</c:v>
                </c:pt>
                <c:pt idx="998">
                  <c:v>523223968</c:v>
                </c:pt>
                <c:pt idx="999">
                  <c:v>866456838</c:v>
                </c:pt>
                <c:pt idx="1000">
                  <c:v>386866548</c:v>
                </c:pt>
                <c:pt idx="1001">
                  <c:v>73934269</c:v>
                </c:pt>
                <c:pt idx="1002">
                  <c:v>253269805</c:v>
                </c:pt>
                <c:pt idx="1003">
                  <c:v>989825313</c:v>
                </c:pt>
                <c:pt idx="1004">
                  <c:v>301196902</c:v>
                </c:pt>
                <c:pt idx="1005">
                  <c:v>586460367</c:v>
                </c:pt>
                <c:pt idx="1006">
                  <c:v>294013565</c:v>
                </c:pt>
                <c:pt idx="1007">
                  <c:v>231263416</c:v>
                </c:pt>
                <c:pt idx="1008">
                  <c:v>286916966</c:v>
                </c:pt>
                <c:pt idx="1009">
                  <c:v>64747465</c:v>
                </c:pt>
                <c:pt idx="1010">
                  <c:v>388781104</c:v>
                </c:pt>
                <c:pt idx="1011">
                  <c:v>69491459</c:v>
                </c:pt>
                <c:pt idx="1012">
                  <c:v>967010627</c:v>
                </c:pt>
                <c:pt idx="1013">
                  <c:v>6861198</c:v>
                </c:pt>
                <c:pt idx="1014">
                  <c:v>13554644</c:v>
                </c:pt>
                <c:pt idx="1015">
                  <c:v>52287301</c:v>
                </c:pt>
                <c:pt idx="1016">
                  <c:v>621513498</c:v>
                </c:pt>
                <c:pt idx="1017">
                  <c:v>75943442</c:v>
                </c:pt>
                <c:pt idx="1018">
                  <c:v>5448539</c:v>
                </c:pt>
                <c:pt idx="1019">
                  <c:v>661088913</c:v>
                </c:pt>
                <c:pt idx="1020">
                  <c:v>731325991</c:v>
                </c:pt>
                <c:pt idx="1021">
                  <c:v>160049303</c:v>
                </c:pt>
                <c:pt idx="1022">
                  <c:v>375247568</c:v>
                </c:pt>
                <c:pt idx="1023">
                  <c:v>175469652</c:v>
                </c:pt>
                <c:pt idx="1024">
                  <c:v>657276866</c:v>
                </c:pt>
                <c:pt idx="1025">
                  <c:v>835553575</c:v>
                </c:pt>
                <c:pt idx="1026">
                  <c:v>747740937</c:v>
                </c:pt>
                <c:pt idx="1027">
                  <c:v>494576490</c:v>
                </c:pt>
                <c:pt idx="1028">
                  <c:v>481824441</c:v>
                </c:pt>
                <c:pt idx="1029">
                  <c:v>833698417</c:v>
                </c:pt>
                <c:pt idx="1030">
                  <c:v>635224839</c:v>
                </c:pt>
                <c:pt idx="1031">
                  <c:v>130873019</c:v>
                </c:pt>
                <c:pt idx="1032">
                  <c:v>305098874</c:v>
                </c:pt>
                <c:pt idx="1033">
                  <c:v>922942630</c:v>
                </c:pt>
                <c:pt idx="1034">
                  <c:v>376295960</c:v>
                </c:pt>
                <c:pt idx="1035">
                  <c:v>491966914</c:v>
                </c:pt>
                <c:pt idx="1036">
                  <c:v>76243540</c:v>
                </c:pt>
                <c:pt idx="1037">
                  <c:v>743364768</c:v>
                </c:pt>
                <c:pt idx="1038">
                  <c:v>307851298</c:v>
                </c:pt>
                <c:pt idx="1039">
                  <c:v>629128631</c:v>
                </c:pt>
                <c:pt idx="1040">
                  <c:v>789973159</c:v>
                </c:pt>
                <c:pt idx="1041">
                  <c:v>27267005</c:v>
                </c:pt>
                <c:pt idx="1042">
                  <c:v>105694925</c:v>
                </c:pt>
                <c:pt idx="1043">
                  <c:v>408485055</c:v>
                </c:pt>
                <c:pt idx="1044">
                  <c:v>584876246</c:v>
                </c:pt>
                <c:pt idx="1045">
                  <c:v>177521693</c:v>
                </c:pt>
                <c:pt idx="1046">
                  <c:v>369085242</c:v>
                </c:pt>
                <c:pt idx="1047">
                  <c:v>429879436</c:v>
                </c:pt>
                <c:pt idx="1048">
                  <c:v>710413273</c:v>
                </c:pt>
                <c:pt idx="1049">
                  <c:v>219392081</c:v>
                </c:pt>
                <c:pt idx="1050">
                  <c:v>512521493</c:v>
                </c:pt>
                <c:pt idx="1051">
                  <c:v>116673171</c:v>
                </c:pt>
                <c:pt idx="1052">
                  <c:v>534830127</c:v>
                </c:pt>
                <c:pt idx="1053">
                  <c:v>506937581</c:v>
                </c:pt>
                <c:pt idx="1054">
                  <c:v>861978742</c:v>
                </c:pt>
                <c:pt idx="1055">
                  <c:v>236414259</c:v>
                </c:pt>
                <c:pt idx="1056">
                  <c:v>823781102</c:v>
                </c:pt>
                <c:pt idx="1057">
                  <c:v>539427818</c:v>
                </c:pt>
                <c:pt idx="1058">
                  <c:v>179415671</c:v>
                </c:pt>
                <c:pt idx="1059">
                  <c:v>753636352</c:v>
                </c:pt>
                <c:pt idx="1060">
                  <c:v>358621514</c:v>
                </c:pt>
                <c:pt idx="1061">
                  <c:v>27669680</c:v>
                </c:pt>
                <c:pt idx="1062">
                  <c:v>45387418</c:v>
                </c:pt>
                <c:pt idx="1063">
                  <c:v>957151421</c:v>
                </c:pt>
                <c:pt idx="1064">
                  <c:v>485262676</c:v>
                </c:pt>
                <c:pt idx="1065">
                  <c:v>849761240</c:v>
                </c:pt>
                <c:pt idx="1066">
                  <c:v>669485300</c:v>
                </c:pt>
                <c:pt idx="1067">
                  <c:v>417343568</c:v>
                </c:pt>
                <c:pt idx="1068">
                  <c:v>587894997</c:v>
                </c:pt>
                <c:pt idx="1069">
                  <c:v>548713807</c:v>
                </c:pt>
                <c:pt idx="1070">
                  <c:v>533650194</c:v>
                </c:pt>
                <c:pt idx="1071">
                  <c:v>479451775</c:v>
                </c:pt>
                <c:pt idx="1072">
                  <c:v>970549379</c:v>
                </c:pt>
                <c:pt idx="1073">
                  <c:v>878473748</c:v>
                </c:pt>
                <c:pt idx="1074">
                  <c:v>226135946</c:v>
                </c:pt>
                <c:pt idx="1075">
                  <c:v>62752997</c:v>
                </c:pt>
                <c:pt idx="1076">
                  <c:v>486512294</c:v>
                </c:pt>
                <c:pt idx="1077">
                  <c:v>42264759</c:v>
                </c:pt>
                <c:pt idx="1078">
                  <c:v>396669364</c:v>
                </c:pt>
                <c:pt idx="1079">
                  <c:v>220034123</c:v>
                </c:pt>
                <c:pt idx="1080">
                  <c:v>848369757</c:v>
                </c:pt>
                <c:pt idx="1081">
                  <c:v>34018684</c:v>
                </c:pt>
                <c:pt idx="1082">
                  <c:v>517126122</c:v>
                </c:pt>
                <c:pt idx="1083">
                  <c:v>250754797</c:v>
                </c:pt>
                <c:pt idx="1084">
                  <c:v>383436048</c:v>
                </c:pt>
                <c:pt idx="1085">
                  <c:v>105127538</c:v>
                </c:pt>
                <c:pt idx="1086">
                  <c:v>977726971</c:v>
                </c:pt>
                <c:pt idx="1087">
                  <c:v>3918501</c:v>
                </c:pt>
                <c:pt idx="1088">
                  <c:v>32056845</c:v>
                </c:pt>
                <c:pt idx="1089">
                  <c:v>641211947</c:v>
                </c:pt>
                <c:pt idx="1090">
                  <c:v>754080058</c:v>
                </c:pt>
                <c:pt idx="1091">
                  <c:v>201089351</c:v>
                </c:pt>
                <c:pt idx="1092">
                  <c:v>561215793</c:v>
                </c:pt>
                <c:pt idx="1093">
                  <c:v>91609013</c:v>
                </c:pt>
                <c:pt idx="1094">
                  <c:v>795762385</c:v>
                </c:pt>
                <c:pt idx="1095">
                  <c:v>633127451</c:v>
                </c:pt>
                <c:pt idx="1096">
                  <c:v>844325941</c:v>
                </c:pt>
                <c:pt idx="1097">
                  <c:v>673468865</c:v>
                </c:pt>
                <c:pt idx="1098">
                  <c:v>241829251</c:v>
                </c:pt>
                <c:pt idx="1099">
                  <c:v>73435331</c:v>
                </c:pt>
                <c:pt idx="1100">
                  <c:v>338988014</c:v>
                </c:pt>
                <c:pt idx="1101">
                  <c:v>504347816</c:v>
                </c:pt>
                <c:pt idx="1102">
                  <c:v>37239922</c:v>
                </c:pt>
                <c:pt idx="1103">
                  <c:v>799498243</c:v>
                </c:pt>
                <c:pt idx="1104">
                  <c:v>397580936</c:v>
                </c:pt>
                <c:pt idx="1105">
                  <c:v>199683519</c:v>
                </c:pt>
                <c:pt idx="1106">
                  <c:v>323191395</c:v>
                </c:pt>
                <c:pt idx="1107">
                  <c:v>861558761</c:v>
                </c:pt>
                <c:pt idx="1108">
                  <c:v>950262593</c:v>
                </c:pt>
                <c:pt idx="1109">
                  <c:v>433269233</c:v>
                </c:pt>
                <c:pt idx="1110">
                  <c:v>705265509</c:v>
                </c:pt>
                <c:pt idx="1111">
                  <c:v>213350848</c:v>
                </c:pt>
                <c:pt idx="1112">
                  <c:v>149987538</c:v>
                </c:pt>
                <c:pt idx="1113">
                  <c:v>814594698</c:v>
                </c:pt>
                <c:pt idx="1114">
                  <c:v>861288257</c:v>
                </c:pt>
                <c:pt idx="1115">
                  <c:v>31598722</c:v>
                </c:pt>
                <c:pt idx="1116">
                  <c:v>893429785</c:v>
                </c:pt>
                <c:pt idx="1117">
                  <c:v>706836156</c:v>
                </c:pt>
                <c:pt idx="1118">
                  <c:v>673088493</c:v>
                </c:pt>
                <c:pt idx="1119">
                  <c:v>672059121</c:v>
                </c:pt>
                <c:pt idx="1120">
                  <c:v>112382720</c:v>
                </c:pt>
                <c:pt idx="1121">
                  <c:v>11117215</c:v>
                </c:pt>
                <c:pt idx="1122">
                  <c:v>328996699</c:v>
                </c:pt>
                <c:pt idx="1123">
                  <c:v>770078</c:v>
                </c:pt>
                <c:pt idx="1124">
                  <c:v>56522692</c:v>
                </c:pt>
                <c:pt idx="1125">
                  <c:v>713763717</c:v>
                </c:pt>
                <c:pt idx="1126">
                  <c:v>2976752</c:v>
                </c:pt>
                <c:pt idx="1127">
                  <c:v>612765995</c:v>
                </c:pt>
                <c:pt idx="1128">
                  <c:v>19463394</c:v>
                </c:pt>
                <c:pt idx="1129">
                  <c:v>400678877</c:v>
                </c:pt>
                <c:pt idx="1130">
                  <c:v>600776269</c:v>
                </c:pt>
                <c:pt idx="1131">
                  <c:v>37136648</c:v>
                </c:pt>
                <c:pt idx="1132">
                  <c:v>70139265</c:v>
                </c:pt>
                <c:pt idx="1133">
                  <c:v>24746874</c:v>
                </c:pt>
                <c:pt idx="1134">
                  <c:v>431773624</c:v>
                </c:pt>
                <c:pt idx="1135">
                  <c:v>529962757</c:v>
                </c:pt>
                <c:pt idx="1136">
                  <c:v>567117223</c:v>
                </c:pt>
                <c:pt idx="1137">
                  <c:v>350019116</c:v>
                </c:pt>
                <c:pt idx="1138">
                  <c:v>380727038</c:v>
                </c:pt>
                <c:pt idx="1139">
                  <c:v>90396901</c:v>
                </c:pt>
                <c:pt idx="1140">
                  <c:v>496328363</c:v>
                </c:pt>
                <c:pt idx="1141">
                  <c:v>777513110</c:v>
                </c:pt>
                <c:pt idx="1142">
                  <c:v>817951564</c:v>
                </c:pt>
                <c:pt idx="1143">
                  <c:v>31423687</c:v>
                </c:pt>
                <c:pt idx="1144">
                  <c:v>38296406</c:v>
                </c:pt>
                <c:pt idx="1145">
                  <c:v>676410182</c:v>
                </c:pt>
                <c:pt idx="1146">
                  <c:v>88584505</c:v>
                </c:pt>
                <c:pt idx="1147">
                  <c:v>882799152</c:v>
                </c:pt>
                <c:pt idx="1148">
                  <c:v>700356294</c:v>
                </c:pt>
                <c:pt idx="1149">
                  <c:v>18397813</c:v>
                </c:pt>
                <c:pt idx="1150">
                  <c:v>70161303</c:v>
                </c:pt>
                <c:pt idx="1151">
                  <c:v>30767160</c:v>
                </c:pt>
                <c:pt idx="1152">
                  <c:v>336029411</c:v>
                </c:pt>
                <c:pt idx="1153">
                  <c:v>994029500</c:v>
                </c:pt>
                <c:pt idx="1154">
                  <c:v>432133250</c:v>
                </c:pt>
                <c:pt idx="1155">
                  <c:v>509721038</c:v>
                </c:pt>
                <c:pt idx="1156">
                  <c:v>824942764</c:v>
                </c:pt>
                <c:pt idx="1157">
                  <c:v>494034076</c:v>
                </c:pt>
                <c:pt idx="1158">
                  <c:v>813395376</c:v>
                </c:pt>
                <c:pt idx="1159">
                  <c:v>572073833</c:v>
                </c:pt>
                <c:pt idx="1160">
                  <c:v>839169506</c:v>
                </c:pt>
                <c:pt idx="1161">
                  <c:v>269534505</c:v>
                </c:pt>
                <c:pt idx="1162">
                  <c:v>147167817</c:v>
                </c:pt>
                <c:pt idx="1163">
                  <c:v>833682122</c:v>
                </c:pt>
                <c:pt idx="1164">
                  <c:v>167733370</c:v>
                </c:pt>
                <c:pt idx="1165">
                  <c:v>645286864</c:v>
                </c:pt>
                <c:pt idx="1166">
                  <c:v>599276458</c:v>
                </c:pt>
                <c:pt idx="1167">
                  <c:v>135152899</c:v>
                </c:pt>
                <c:pt idx="1168">
                  <c:v>289271611</c:v>
                </c:pt>
                <c:pt idx="1169">
                  <c:v>618599095</c:v>
                </c:pt>
                <c:pt idx="1170">
                  <c:v>120491787</c:v>
                </c:pt>
                <c:pt idx="1171">
                  <c:v>160448663</c:v>
                </c:pt>
                <c:pt idx="1172">
                  <c:v>870350862</c:v>
                </c:pt>
                <c:pt idx="1173">
                  <c:v>663748515</c:v>
                </c:pt>
                <c:pt idx="1174">
                  <c:v>517173805</c:v>
                </c:pt>
                <c:pt idx="1175">
                  <c:v>675932595</c:v>
                </c:pt>
                <c:pt idx="1176">
                  <c:v>429769315</c:v>
                </c:pt>
                <c:pt idx="1177">
                  <c:v>406617985</c:v>
                </c:pt>
                <c:pt idx="1178">
                  <c:v>659885665</c:v>
                </c:pt>
                <c:pt idx="1179">
                  <c:v>285941582</c:v>
                </c:pt>
                <c:pt idx="1180">
                  <c:v>381281379</c:v>
                </c:pt>
                <c:pt idx="1181">
                  <c:v>866510324</c:v>
                </c:pt>
                <c:pt idx="1182">
                  <c:v>611814358</c:v>
                </c:pt>
                <c:pt idx="1183">
                  <c:v>918957047</c:v>
                </c:pt>
                <c:pt idx="1184">
                  <c:v>932782026</c:v>
                </c:pt>
                <c:pt idx="1185">
                  <c:v>53447842</c:v>
                </c:pt>
                <c:pt idx="1186">
                  <c:v>214577514</c:v>
                </c:pt>
                <c:pt idx="1187">
                  <c:v>720687895</c:v>
                </c:pt>
                <c:pt idx="1188">
                  <c:v>602058199</c:v>
                </c:pt>
                <c:pt idx="1189">
                  <c:v>582032958</c:v>
                </c:pt>
                <c:pt idx="1190">
                  <c:v>114473331</c:v>
                </c:pt>
                <c:pt idx="1191">
                  <c:v>813745373</c:v>
                </c:pt>
                <c:pt idx="1192">
                  <c:v>884941933</c:v>
                </c:pt>
                <c:pt idx="1193">
                  <c:v>30448318</c:v>
                </c:pt>
                <c:pt idx="1194">
                  <c:v>702836226</c:v>
                </c:pt>
                <c:pt idx="1195">
                  <c:v>866148973</c:v>
                </c:pt>
                <c:pt idx="1196">
                  <c:v>658058225</c:v>
                </c:pt>
                <c:pt idx="1197">
                  <c:v>917254819</c:v>
                </c:pt>
                <c:pt idx="1198">
                  <c:v>926943077</c:v>
                </c:pt>
                <c:pt idx="1199">
                  <c:v>892055173</c:v>
                </c:pt>
                <c:pt idx="1200">
                  <c:v>144171314</c:v>
                </c:pt>
                <c:pt idx="1201">
                  <c:v>457112681</c:v>
                </c:pt>
                <c:pt idx="1202">
                  <c:v>361567926</c:v>
                </c:pt>
                <c:pt idx="1203">
                  <c:v>111873977</c:v>
                </c:pt>
                <c:pt idx="1204">
                  <c:v>632270117</c:v>
                </c:pt>
                <c:pt idx="1205">
                  <c:v>630611495</c:v>
                </c:pt>
                <c:pt idx="1206">
                  <c:v>84675994</c:v>
                </c:pt>
                <c:pt idx="1207">
                  <c:v>396679914</c:v>
                </c:pt>
                <c:pt idx="1208">
                  <c:v>3031811</c:v>
                </c:pt>
                <c:pt idx="1209">
                  <c:v>967954196</c:v>
                </c:pt>
                <c:pt idx="1210">
                  <c:v>302271008</c:v>
                </c:pt>
                <c:pt idx="1211">
                  <c:v>38788476</c:v>
                </c:pt>
                <c:pt idx="1212">
                  <c:v>392958794</c:v>
                </c:pt>
                <c:pt idx="1213">
                  <c:v>152882042</c:v>
                </c:pt>
                <c:pt idx="1214">
                  <c:v>733235459</c:v>
                </c:pt>
                <c:pt idx="1215">
                  <c:v>490389603</c:v>
                </c:pt>
                <c:pt idx="1216">
                  <c:v>166689513</c:v>
                </c:pt>
                <c:pt idx="1217">
                  <c:v>206942789</c:v>
                </c:pt>
                <c:pt idx="1218">
                  <c:v>241096119</c:v>
                </c:pt>
                <c:pt idx="1219">
                  <c:v>163187578</c:v>
                </c:pt>
                <c:pt idx="1220">
                  <c:v>236485741</c:v>
                </c:pt>
                <c:pt idx="1221">
                  <c:v>764547299</c:v>
                </c:pt>
                <c:pt idx="1222">
                  <c:v>795892855</c:v>
                </c:pt>
                <c:pt idx="1223">
                  <c:v>703587058</c:v>
                </c:pt>
                <c:pt idx="1224">
                  <c:v>966526779</c:v>
                </c:pt>
                <c:pt idx="1225">
                  <c:v>46654066</c:v>
                </c:pt>
                <c:pt idx="1226">
                  <c:v>363094922</c:v>
                </c:pt>
                <c:pt idx="1227">
                  <c:v>121350930</c:v>
                </c:pt>
                <c:pt idx="1228">
                  <c:v>958698691</c:v>
                </c:pt>
                <c:pt idx="1229">
                  <c:v>4627769</c:v>
                </c:pt>
                <c:pt idx="1230">
                  <c:v>275659410</c:v>
                </c:pt>
                <c:pt idx="1231">
                  <c:v>181782772</c:v>
                </c:pt>
                <c:pt idx="1232">
                  <c:v>272050267</c:v>
                </c:pt>
                <c:pt idx="1233">
                  <c:v>701125732</c:v>
                </c:pt>
                <c:pt idx="1234">
                  <c:v>55651292</c:v>
                </c:pt>
                <c:pt idx="1235">
                  <c:v>25518292</c:v>
                </c:pt>
                <c:pt idx="1236">
                  <c:v>10993144</c:v>
                </c:pt>
                <c:pt idx="1237">
                  <c:v>908072765</c:v>
                </c:pt>
                <c:pt idx="1238">
                  <c:v>366276149</c:v>
                </c:pt>
                <c:pt idx="1239">
                  <c:v>48233434</c:v>
                </c:pt>
                <c:pt idx="1240">
                  <c:v>398899921</c:v>
                </c:pt>
                <c:pt idx="1241">
                  <c:v>148199530</c:v>
                </c:pt>
                <c:pt idx="1242">
                  <c:v>671521025</c:v>
                </c:pt>
                <c:pt idx="1243">
                  <c:v>135171281</c:v>
                </c:pt>
                <c:pt idx="1244">
                  <c:v>984539944</c:v>
                </c:pt>
                <c:pt idx="1245">
                  <c:v>485579049</c:v>
                </c:pt>
                <c:pt idx="1246">
                  <c:v>736653832</c:v>
                </c:pt>
                <c:pt idx="1247">
                  <c:v>887047152</c:v>
                </c:pt>
                <c:pt idx="1248">
                  <c:v>47149771</c:v>
                </c:pt>
                <c:pt idx="1249">
                  <c:v>18228725</c:v>
                </c:pt>
                <c:pt idx="1250">
                  <c:v>85057396</c:v>
                </c:pt>
                <c:pt idx="1251">
                  <c:v>186413087</c:v>
                </c:pt>
                <c:pt idx="1252">
                  <c:v>788517935</c:v>
                </c:pt>
                <c:pt idx="1253">
                  <c:v>65145045</c:v>
                </c:pt>
                <c:pt idx="1254">
                  <c:v>558338578</c:v>
                </c:pt>
                <c:pt idx="1255">
                  <c:v>904284617</c:v>
                </c:pt>
                <c:pt idx="1256">
                  <c:v>159935032</c:v>
                </c:pt>
                <c:pt idx="1257">
                  <c:v>682468505</c:v>
                </c:pt>
                <c:pt idx="1258">
                  <c:v>91692552</c:v>
                </c:pt>
                <c:pt idx="1259">
                  <c:v>174858378</c:v>
                </c:pt>
                <c:pt idx="1260">
                  <c:v>9024253</c:v>
                </c:pt>
                <c:pt idx="1261">
                  <c:v>715927226</c:v>
                </c:pt>
                <c:pt idx="1262">
                  <c:v>594995735</c:v>
                </c:pt>
                <c:pt idx="1263">
                  <c:v>882246525</c:v>
                </c:pt>
                <c:pt idx="1264">
                  <c:v>665081182</c:v>
                </c:pt>
                <c:pt idx="1265">
                  <c:v>966873147</c:v>
                </c:pt>
                <c:pt idx="1266">
                  <c:v>572738996</c:v>
                </c:pt>
                <c:pt idx="1267">
                  <c:v>136263564</c:v>
                </c:pt>
                <c:pt idx="1268">
                  <c:v>176596283</c:v>
                </c:pt>
                <c:pt idx="1269">
                  <c:v>892190298</c:v>
                </c:pt>
                <c:pt idx="1270">
                  <c:v>747731941</c:v>
                </c:pt>
                <c:pt idx="1271">
                  <c:v>272380579</c:v>
                </c:pt>
                <c:pt idx="1272">
                  <c:v>227189889</c:v>
                </c:pt>
                <c:pt idx="1273">
                  <c:v>380082664</c:v>
                </c:pt>
                <c:pt idx="1274">
                  <c:v>387086358</c:v>
                </c:pt>
                <c:pt idx="1275">
                  <c:v>49434941</c:v>
                </c:pt>
                <c:pt idx="1276">
                  <c:v>396114174</c:v>
                </c:pt>
                <c:pt idx="1277">
                  <c:v>50173852</c:v>
                </c:pt>
                <c:pt idx="1278">
                  <c:v>955149191</c:v>
                </c:pt>
                <c:pt idx="1279">
                  <c:v>812451558</c:v>
                </c:pt>
                <c:pt idx="1280">
                  <c:v>653499539</c:v>
                </c:pt>
                <c:pt idx="1281">
                  <c:v>45170305</c:v>
                </c:pt>
                <c:pt idx="1282">
                  <c:v>632957400</c:v>
                </c:pt>
                <c:pt idx="1283">
                  <c:v>509475985</c:v>
                </c:pt>
                <c:pt idx="1284">
                  <c:v>650273526</c:v>
                </c:pt>
                <c:pt idx="1285">
                  <c:v>472815824</c:v>
                </c:pt>
                <c:pt idx="1286">
                  <c:v>696193680</c:v>
                </c:pt>
                <c:pt idx="1287">
                  <c:v>580239843</c:v>
                </c:pt>
                <c:pt idx="1288">
                  <c:v>243399562</c:v>
                </c:pt>
                <c:pt idx="1289">
                  <c:v>181735258</c:v>
                </c:pt>
                <c:pt idx="1290">
                  <c:v>552287199</c:v>
                </c:pt>
                <c:pt idx="1291">
                  <c:v>96658715</c:v>
                </c:pt>
                <c:pt idx="1292">
                  <c:v>483014150</c:v>
                </c:pt>
                <c:pt idx="1293">
                  <c:v>47777494</c:v>
                </c:pt>
                <c:pt idx="1294">
                  <c:v>818797708</c:v>
                </c:pt>
                <c:pt idx="1295">
                  <c:v>788819423</c:v>
                </c:pt>
                <c:pt idx="1296">
                  <c:v>93616470</c:v>
                </c:pt>
                <c:pt idx="1297">
                  <c:v>247238374</c:v>
                </c:pt>
                <c:pt idx="1298">
                  <c:v>480320297</c:v>
                </c:pt>
                <c:pt idx="1299">
                  <c:v>90995940</c:v>
                </c:pt>
                <c:pt idx="1300">
                  <c:v>222181170</c:v>
                </c:pt>
                <c:pt idx="1301">
                  <c:v>123066573</c:v>
                </c:pt>
                <c:pt idx="1302">
                  <c:v>540423441</c:v>
                </c:pt>
                <c:pt idx="1303">
                  <c:v>254365855</c:v>
                </c:pt>
                <c:pt idx="1304">
                  <c:v>722987798</c:v>
                </c:pt>
                <c:pt idx="1305">
                  <c:v>964334462</c:v>
                </c:pt>
                <c:pt idx="1306">
                  <c:v>392216675</c:v>
                </c:pt>
                <c:pt idx="1307">
                  <c:v>231189144</c:v>
                </c:pt>
                <c:pt idx="1308">
                  <c:v>193967615</c:v>
                </c:pt>
                <c:pt idx="1309">
                  <c:v>141270314</c:v>
                </c:pt>
                <c:pt idx="1310">
                  <c:v>369183197</c:v>
                </c:pt>
                <c:pt idx="1311">
                  <c:v>535580736</c:v>
                </c:pt>
                <c:pt idx="1312">
                  <c:v>384867298</c:v>
                </c:pt>
                <c:pt idx="1313">
                  <c:v>404243357</c:v>
                </c:pt>
                <c:pt idx="1314">
                  <c:v>702031197</c:v>
                </c:pt>
                <c:pt idx="1315">
                  <c:v>993771648</c:v>
                </c:pt>
                <c:pt idx="1316">
                  <c:v>985174542</c:v>
                </c:pt>
                <c:pt idx="1317">
                  <c:v>18055423</c:v>
                </c:pt>
                <c:pt idx="1318">
                  <c:v>14592380</c:v>
                </c:pt>
                <c:pt idx="1319">
                  <c:v>45676468</c:v>
                </c:pt>
                <c:pt idx="1320">
                  <c:v>426239122</c:v>
                </c:pt>
                <c:pt idx="1321">
                  <c:v>222210721</c:v>
                </c:pt>
                <c:pt idx="1322">
                  <c:v>274830196</c:v>
                </c:pt>
                <c:pt idx="1323">
                  <c:v>137213155</c:v>
                </c:pt>
                <c:pt idx="1324">
                  <c:v>214340355</c:v>
                </c:pt>
                <c:pt idx="1325">
                  <c:v>732564477</c:v>
                </c:pt>
                <c:pt idx="1326">
                  <c:v>619023998</c:v>
                </c:pt>
                <c:pt idx="1327">
                  <c:v>528161036</c:v>
                </c:pt>
                <c:pt idx="1328">
                  <c:v>482993823</c:v>
                </c:pt>
                <c:pt idx="1329">
                  <c:v>69895832</c:v>
                </c:pt>
                <c:pt idx="1330">
                  <c:v>298071358</c:v>
                </c:pt>
                <c:pt idx="1331">
                  <c:v>455934405</c:v>
                </c:pt>
                <c:pt idx="1332">
                  <c:v>472487981</c:v>
                </c:pt>
                <c:pt idx="1333">
                  <c:v>393848247</c:v>
                </c:pt>
                <c:pt idx="1334">
                  <c:v>732489990</c:v>
                </c:pt>
                <c:pt idx="1335">
                  <c:v>676463368</c:v>
                </c:pt>
                <c:pt idx="1336">
                  <c:v>995282328</c:v>
                </c:pt>
                <c:pt idx="1337">
                  <c:v>147448</c:v>
                </c:pt>
                <c:pt idx="1338">
                  <c:v>136865071</c:v>
                </c:pt>
                <c:pt idx="1339">
                  <c:v>557687919</c:v>
                </c:pt>
                <c:pt idx="1340">
                  <c:v>714855750</c:v>
                </c:pt>
                <c:pt idx="1341">
                  <c:v>158462555</c:v>
                </c:pt>
                <c:pt idx="1342">
                  <c:v>249379515</c:v>
                </c:pt>
                <c:pt idx="1343">
                  <c:v>868819469</c:v>
                </c:pt>
                <c:pt idx="1344">
                  <c:v>588882859</c:v>
                </c:pt>
                <c:pt idx="1345">
                  <c:v>450310817</c:v>
                </c:pt>
                <c:pt idx="1346">
                  <c:v>467833246</c:v>
                </c:pt>
                <c:pt idx="1347">
                  <c:v>410717919</c:v>
                </c:pt>
                <c:pt idx="1348">
                  <c:v>287712890</c:v>
                </c:pt>
                <c:pt idx="1349">
                  <c:v>217242695</c:v>
                </c:pt>
                <c:pt idx="1350">
                  <c:v>825236200</c:v>
                </c:pt>
                <c:pt idx="1351">
                  <c:v>459326844</c:v>
                </c:pt>
                <c:pt idx="1352">
                  <c:v>631055288</c:v>
                </c:pt>
                <c:pt idx="1353">
                  <c:v>133559913</c:v>
                </c:pt>
                <c:pt idx="1354">
                  <c:v>758667327</c:v>
                </c:pt>
                <c:pt idx="1355">
                  <c:v>816661745</c:v>
                </c:pt>
                <c:pt idx="1356">
                  <c:v>821265513</c:v>
                </c:pt>
                <c:pt idx="1357">
                  <c:v>559640421</c:v>
                </c:pt>
                <c:pt idx="1358">
                  <c:v>173417122</c:v>
                </c:pt>
                <c:pt idx="1359">
                  <c:v>24927586</c:v>
                </c:pt>
                <c:pt idx="1360">
                  <c:v>166286226</c:v>
                </c:pt>
                <c:pt idx="1361">
                  <c:v>144415335</c:v>
                </c:pt>
                <c:pt idx="1362">
                  <c:v>44868017</c:v>
                </c:pt>
                <c:pt idx="1363">
                  <c:v>466514525</c:v>
                </c:pt>
                <c:pt idx="1364">
                  <c:v>948994215</c:v>
                </c:pt>
                <c:pt idx="1365">
                  <c:v>797718246</c:v>
                </c:pt>
                <c:pt idx="1366">
                  <c:v>181494625</c:v>
                </c:pt>
                <c:pt idx="1367">
                  <c:v>976739100</c:v>
                </c:pt>
                <c:pt idx="1368">
                  <c:v>583010653</c:v>
                </c:pt>
                <c:pt idx="1369">
                  <c:v>486918134</c:v>
                </c:pt>
                <c:pt idx="1370">
                  <c:v>259047278</c:v>
                </c:pt>
                <c:pt idx="1371">
                  <c:v>330198461</c:v>
                </c:pt>
                <c:pt idx="1372">
                  <c:v>978614522</c:v>
                </c:pt>
                <c:pt idx="1373">
                  <c:v>245764745</c:v>
                </c:pt>
                <c:pt idx="1374">
                  <c:v>825074991</c:v>
                </c:pt>
                <c:pt idx="1375">
                  <c:v>339736029</c:v>
                </c:pt>
                <c:pt idx="1376">
                  <c:v>83113416</c:v>
                </c:pt>
                <c:pt idx="1377">
                  <c:v>668740130</c:v>
                </c:pt>
                <c:pt idx="1378">
                  <c:v>228682686</c:v>
                </c:pt>
                <c:pt idx="1379">
                  <c:v>365971205</c:v>
                </c:pt>
                <c:pt idx="1380">
                  <c:v>639748701</c:v>
                </c:pt>
                <c:pt idx="1381">
                  <c:v>507539708</c:v>
                </c:pt>
                <c:pt idx="1382">
                  <c:v>686348246</c:v>
                </c:pt>
                <c:pt idx="1383">
                  <c:v>112444624</c:v>
                </c:pt>
                <c:pt idx="1384">
                  <c:v>650729292</c:v>
                </c:pt>
                <c:pt idx="1385">
                  <c:v>993563483</c:v>
                </c:pt>
                <c:pt idx="1386">
                  <c:v>886917959</c:v>
                </c:pt>
                <c:pt idx="1387">
                  <c:v>7778029</c:v>
                </c:pt>
                <c:pt idx="1388">
                  <c:v>683771778</c:v>
                </c:pt>
                <c:pt idx="1389">
                  <c:v>407436914</c:v>
                </c:pt>
                <c:pt idx="1390">
                  <c:v>425732336</c:v>
                </c:pt>
                <c:pt idx="1391">
                  <c:v>764210459</c:v>
                </c:pt>
                <c:pt idx="1392">
                  <c:v>711477495</c:v>
                </c:pt>
                <c:pt idx="1393">
                  <c:v>228195409</c:v>
                </c:pt>
                <c:pt idx="1394">
                  <c:v>419317640</c:v>
                </c:pt>
                <c:pt idx="1395">
                  <c:v>86087359</c:v>
                </c:pt>
                <c:pt idx="1396">
                  <c:v>591565358</c:v>
                </c:pt>
                <c:pt idx="1397">
                  <c:v>8391061</c:v>
                </c:pt>
                <c:pt idx="1398">
                  <c:v>569964284</c:v>
                </c:pt>
                <c:pt idx="1399">
                  <c:v>947479737</c:v>
                </c:pt>
                <c:pt idx="1400">
                  <c:v>92347903</c:v>
                </c:pt>
                <c:pt idx="1401">
                  <c:v>65438276</c:v>
                </c:pt>
                <c:pt idx="1402">
                  <c:v>594796860</c:v>
                </c:pt>
                <c:pt idx="1403">
                  <c:v>50033092</c:v>
                </c:pt>
                <c:pt idx="1404">
                  <c:v>929720353</c:v>
                </c:pt>
                <c:pt idx="1405">
                  <c:v>668069589</c:v>
                </c:pt>
                <c:pt idx="1406">
                  <c:v>637533046</c:v>
                </c:pt>
                <c:pt idx="1407">
                  <c:v>803675393</c:v>
                </c:pt>
                <c:pt idx="1408">
                  <c:v>400232167</c:v>
                </c:pt>
                <c:pt idx="1409">
                  <c:v>287246185</c:v>
                </c:pt>
                <c:pt idx="1410">
                  <c:v>806224325</c:v>
                </c:pt>
                <c:pt idx="1411">
                  <c:v>840478472</c:v>
                </c:pt>
                <c:pt idx="1412">
                  <c:v>772724196</c:v>
                </c:pt>
                <c:pt idx="1413">
                  <c:v>437422398</c:v>
                </c:pt>
                <c:pt idx="1414">
                  <c:v>45225862</c:v>
                </c:pt>
                <c:pt idx="1415">
                  <c:v>349631605</c:v>
                </c:pt>
                <c:pt idx="1416">
                  <c:v>260510600</c:v>
                </c:pt>
                <c:pt idx="1417">
                  <c:v>608265872</c:v>
                </c:pt>
                <c:pt idx="1418">
                  <c:v>116449853</c:v>
                </c:pt>
                <c:pt idx="1419">
                  <c:v>48473710</c:v>
                </c:pt>
                <c:pt idx="1420">
                  <c:v>584075310</c:v>
                </c:pt>
                <c:pt idx="1421">
                  <c:v>476465508</c:v>
                </c:pt>
                <c:pt idx="1422">
                  <c:v>691941669</c:v>
                </c:pt>
                <c:pt idx="1423">
                  <c:v>567014164</c:v>
                </c:pt>
                <c:pt idx="1424">
                  <c:v>43349815</c:v>
                </c:pt>
                <c:pt idx="1425">
                  <c:v>284780865</c:v>
                </c:pt>
                <c:pt idx="1426">
                  <c:v>951539785</c:v>
                </c:pt>
                <c:pt idx="1427">
                  <c:v>501830193</c:v>
                </c:pt>
                <c:pt idx="1428">
                  <c:v>803069524</c:v>
                </c:pt>
                <c:pt idx="1429">
                  <c:v>175185803</c:v>
                </c:pt>
                <c:pt idx="1430">
                  <c:v>81945970</c:v>
                </c:pt>
                <c:pt idx="1431">
                  <c:v>708336254</c:v>
                </c:pt>
                <c:pt idx="1432">
                  <c:v>128197314</c:v>
                </c:pt>
                <c:pt idx="1433">
                  <c:v>883813538</c:v>
                </c:pt>
                <c:pt idx="1434">
                  <c:v>257550130</c:v>
                </c:pt>
                <c:pt idx="1435">
                  <c:v>930691453</c:v>
                </c:pt>
                <c:pt idx="1436">
                  <c:v>431243212</c:v>
                </c:pt>
                <c:pt idx="1437">
                  <c:v>892137263</c:v>
                </c:pt>
                <c:pt idx="1438">
                  <c:v>622172252</c:v>
                </c:pt>
                <c:pt idx="1439">
                  <c:v>945640934</c:v>
                </c:pt>
                <c:pt idx="1440">
                  <c:v>666742343</c:v>
                </c:pt>
                <c:pt idx="1441">
                  <c:v>3382982</c:v>
                </c:pt>
                <c:pt idx="1442">
                  <c:v>653579605</c:v>
                </c:pt>
                <c:pt idx="1443">
                  <c:v>290358605</c:v>
                </c:pt>
                <c:pt idx="1444">
                  <c:v>474742422</c:v>
                </c:pt>
                <c:pt idx="1445">
                  <c:v>247257991</c:v>
                </c:pt>
                <c:pt idx="1446">
                  <c:v>183224176</c:v>
                </c:pt>
                <c:pt idx="1447">
                  <c:v>69689050</c:v>
                </c:pt>
                <c:pt idx="1448">
                  <c:v>720386428</c:v>
                </c:pt>
                <c:pt idx="1449">
                  <c:v>38369422</c:v>
                </c:pt>
                <c:pt idx="1450">
                  <c:v>837678221</c:v>
                </c:pt>
                <c:pt idx="1451">
                  <c:v>728286610</c:v>
                </c:pt>
                <c:pt idx="1452">
                  <c:v>468598275</c:v>
                </c:pt>
                <c:pt idx="1453">
                  <c:v>75956822</c:v>
                </c:pt>
                <c:pt idx="1454">
                  <c:v>554173841</c:v>
                </c:pt>
                <c:pt idx="1455">
                  <c:v>447328889</c:v>
                </c:pt>
                <c:pt idx="1456">
                  <c:v>95394001</c:v>
                </c:pt>
                <c:pt idx="1457">
                  <c:v>186942195</c:v>
                </c:pt>
                <c:pt idx="1458">
                  <c:v>503568026</c:v>
                </c:pt>
                <c:pt idx="1459">
                  <c:v>763435388</c:v>
                </c:pt>
                <c:pt idx="1460">
                  <c:v>454433800</c:v>
                </c:pt>
                <c:pt idx="1461">
                  <c:v>914842659</c:v>
                </c:pt>
                <c:pt idx="1462">
                  <c:v>969150027</c:v>
                </c:pt>
                <c:pt idx="1463">
                  <c:v>904656959</c:v>
                </c:pt>
                <c:pt idx="1464">
                  <c:v>910080787</c:v>
                </c:pt>
                <c:pt idx="1465">
                  <c:v>416969424</c:v>
                </c:pt>
                <c:pt idx="1466">
                  <c:v>273688560</c:v>
                </c:pt>
                <c:pt idx="1467">
                  <c:v>542241477</c:v>
                </c:pt>
                <c:pt idx="1468">
                  <c:v>313736460</c:v>
                </c:pt>
                <c:pt idx="1469">
                  <c:v>85249471</c:v>
                </c:pt>
                <c:pt idx="1470">
                  <c:v>909645279</c:v>
                </c:pt>
                <c:pt idx="1471">
                  <c:v>261370228</c:v>
                </c:pt>
                <c:pt idx="1472">
                  <c:v>948361151</c:v>
                </c:pt>
                <c:pt idx="1473">
                  <c:v>833958490</c:v>
                </c:pt>
                <c:pt idx="1474">
                  <c:v>401674419</c:v>
                </c:pt>
                <c:pt idx="1475">
                  <c:v>7242645</c:v>
                </c:pt>
                <c:pt idx="1476">
                  <c:v>544941845</c:v>
                </c:pt>
                <c:pt idx="1477">
                  <c:v>707172924</c:v>
                </c:pt>
                <c:pt idx="1478">
                  <c:v>98294615</c:v>
                </c:pt>
                <c:pt idx="1479">
                  <c:v>684777604</c:v>
                </c:pt>
                <c:pt idx="1480">
                  <c:v>521127651</c:v>
                </c:pt>
                <c:pt idx="1481">
                  <c:v>924342521</c:v>
                </c:pt>
                <c:pt idx="1482">
                  <c:v>955074294</c:v>
                </c:pt>
                <c:pt idx="1483">
                  <c:v>488363034</c:v>
                </c:pt>
                <c:pt idx="1484">
                  <c:v>839699616</c:v>
                </c:pt>
                <c:pt idx="1485">
                  <c:v>225519245</c:v>
                </c:pt>
                <c:pt idx="1486">
                  <c:v>63687729</c:v>
                </c:pt>
                <c:pt idx="1487">
                  <c:v>28290358</c:v>
                </c:pt>
                <c:pt idx="1488">
                  <c:v>9154016</c:v>
                </c:pt>
                <c:pt idx="1489">
                  <c:v>194639342</c:v>
                </c:pt>
                <c:pt idx="1490">
                  <c:v>969450440</c:v>
                </c:pt>
                <c:pt idx="1491">
                  <c:v>38080601</c:v>
                </c:pt>
                <c:pt idx="1492">
                  <c:v>840813474</c:v>
                </c:pt>
                <c:pt idx="1493">
                  <c:v>533940394</c:v>
                </c:pt>
                <c:pt idx="1494">
                  <c:v>642639870</c:v>
                </c:pt>
                <c:pt idx="1495">
                  <c:v>567558124</c:v>
                </c:pt>
                <c:pt idx="1496">
                  <c:v>599633479</c:v>
                </c:pt>
                <c:pt idx="1497">
                  <c:v>99243547</c:v>
                </c:pt>
                <c:pt idx="1498">
                  <c:v>167225320</c:v>
                </c:pt>
                <c:pt idx="1499">
                  <c:v>173387308</c:v>
                </c:pt>
                <c:pt idx="1500">
                  <c:v>366568391</c:v>
                </c:pt>
                <c:pt idx="1501">
                  <c:v>46274824</c:v>
                </c:pt>
                <c:pt idx="1502">
                  <c:v>631826419</c:v>
                </c:pt>
                <c:pt idx="1503">
                  <c:v>434875812</c:v>
                </c:pt>
                <c:pt idx="1504">
                  <c:v>866656884</c:v>
                </c:pt>
                <c:pt idx="1505">
                  <c:v>323264734</c:v>
                </c:pt>
                <c:pt idx="1506">
                  <c:v>747398622</c:v>
                </c:pt>
                <c:pt idx="1507">
                  <c:v>803743867</c:v>
                </c:pt>
                <c:pt idx="1508">
                  <c:v>833742430</c:v>
                </c:pt>
                <c:pt idx="1509">
                  <c:v>951394590</c:v>
                </c:pt>
                <c:pt idx="1510">
                  <c:v>827857451</c:v>
                </c:pt>
                <c:pt idx="1511">
                  <c:v>793883735</c:v>
                </c:pt>
                <c:pt idx="1512">
                  <c:v>94551947</c:v>
                </c:pt>
                <c:pt idx="1513">
                  <c:v>965158930</c:v>
                </c:pt>
                <c:pt idx="1514">
                  <c:v>900435277</c:v>
                </c:pt>
                <c:pt idx="1515">
                  <c:v>870365252</c:v>
                </c:pt>
                <c:pt idx="1516">
                  <c:v>760885907</c:v>
                </c:pt>
                <c:pt idx="1517">
                  <c:v>897258653</c:v>
                </c:pt>
                <c:pt idx="1518">
                  <c:v>208895873</c:v>
                </c:pt>
                <c:pt idx="1519">
                  <c:v>559367382</c:v>
                </c:pt>
                <c:pt idx="1520">
                  <c:v>707633588</c:v>
                </c:pt>
                <c:pt idx="1521">
                  <c:v>421664580</c:v>
                </c:pt>
                <c:pt idx="1522">
                  <c:v>76106408</c:v>
                </c:pt>
                <c:pt idx="1523">
                  <c:v>123252180</c:v>
                </c:pt>
                <c:pt idx="1524">
                  <c:v>936738187</c:v>
                </c:pt>
                <c:pt idx="1525">
                  <c:v>75374182</c:v>
                </c:pt>
                <c:pt idx="1526">
                  <c:v>792780923</c:v>
                </c:pt>
                <c:pt idx="1527">
                  <c:v>409782717</c:v>
                </c:pt>
                <c:pt idx="1528">
                  <c:v>68267759</c:v>
                </c:pt>
                <c:pt idx="1529">
                  <c:v>396539817</c:v>
                </c:pt>
                <c:pt idx="1530">
                  <c:v>821869788</c:v>
                </c:pt>
                <c:pt idx="1531">
                  <c:v>615156317</c:v>
                </c:pt>
                <c:pt idx="1532">
                  <c:v>732551356</c:v>
                </c:pt>
                <c:pt idx="1533">
                  <c:v>16128537</c:v>
                </c:pt>
                <c:pt idx="1534">
                  <c:v>411889787</c:v>
                </c:pt>
                <c:pt idx="1535">
                  <c:v>294262497</c:v>
                </c:pt>
                <c:pt idx="1536">
                  <c:v>842040970</c:v>
                </c:pt>
                <c:pt idx="1537">
                  <c:v>991988381</c:v>
                </c:pt>
                <c:pt idx="1538">
                  <c:v>598990134</c:v>
                </c:pt>
                <c:pt idx="1539">
                  <c:v>16832170</c:v>
                </c:pt>
                <c:pt idx="1540">
                  <c:v>92254263</c:v>
                </c:pt>
                <c:pt idx="1541">
                  <c:v>996216365</c:v>
                </c:pt>
                <c:pt idx="1542">
                  <c:v>635556782</c:v>
                </c:pt>
                <c:pt idx="1543">
                  <c:v>835495310</c:v>
                </c:pt>
                <c:pt idx="1544">
                  <c:v>739660962</c:v>
                </c:pt>
                <c:pt idx="1545">
                  <c:v>10797968</c:v>
                </c:pt>
                <c:pt idx="1546">
                  <c:v>722770438</c:v>
                </c:pt>
                <c:pt idx="1547">
                  <c:v>479294803</c:v>
                </c:pt>
                <c:pt idx="1548">
                  <c:v>453960062</c:v>
                </c:pt>
                <c:pt idx="1549">
                  <c:v>987570469</c:v>
                </c:pt>
                <c:pt idx="1550">
                  <c:v>137641405</c:v>
                </c:pt>
                <c:pt idx="1551">
                  <c:v>347580227</c:v>
                </c:pt>
                <c:pt idx="1552">
                  <c:v>97977351</c:v>
                </c:pt>
                <c:pt idx="1553">
                  <c:v>834881644</c:v>
                </c:pt>
                <c:pt idx="1554">
                  <c:v>37898138</c:v>
                </c:pt>
                <c:pt idx="1555">
                  <c:v>997979816</c:v>
                </c:pt>
                <c:pt idx="1556">
                  <c:v>708684298</c:v>
                </c:pt>
                <c:pt idx="1557">
                  <c:v>656124728</c:v>
                </c:pt>
                <c:pt idx="1558">
                  <c:v>897185783</c:v>
                </c:pt>
                <c:pt idx="1559">
                  <c:v>309374332</c:v>
                </c:pt>
                <c:pt idx="1560">
                  <c:v>580333463</c:v>
                </c:pt>
                <c:pt idx="1561">
                  <c:v>524432368</c:v>
                </c:pt>
                <c:pt idx="1562">
                  <c:v>158654936</c:v>
                </c:pt>
                <c:pt idx="1563">
                  <c:v>63667711</c:v>
                </c:pt>
                <c:pt idx="1564">
                  <c:v>885358269</c:v>
                </c:pt>
                <c:pt idx="1565">
                  <c:v>258378247</c:v>
                </c:pt>
                <c:pt idx="1566">
                  <c:v>82971815</c:v>
                </c:pt>
                <c:pt idx="1567">
                  <c:v>94636647</c:v>
                </c:pt>
                <c:pt idx="1568">
                  <c:v>897124944</c:v>
                </c:pt>
                <c:pt idx="1569">
                  <c:v>149621366</c:v>
                </c:pt>
                <c:pt idx="1570">
                  <c:v>364731332</c:v>
                </c:pt>
                <c:pt idx="1571">
                  <c:v>55509970</c:v>
                </c:pt>
                <c:pt idx="1572">
                  <c:v>534886034</c:v>
                </c:pt>
                <c:pt idx="1573">
                  <c:v>662159657</c:v>
                </c:pt>
                <c:pt idx="1574">
                  <c:v>643293316</c:v>
                </c:pt>
                <c:pt idx="1575">
                  <c:v>68119009</c:v>
                </c:pt>
                <c:pt idx="1576">
                  <c:v>612858238</c:v>
                </c:pt>
                <c:pt idx="1577">
                  <c:v>278177154</c:v>
                </c:pt>
                <c:pt idx="1578">
                  <c:v>841827950</c:v>
                </c:pt>
                <c:pt idx="1579">
                  <c:v>936183995</c:v>
                </c:pt>
                <c:pt idx="1580">
                  <c:v>238960989</c:v>
                </c:pt>
                <c:pt idx="1581">
                  <c:v>214827001</c:v>
                </c:pt>
                <c:pt idx="1582">
                  <c:v>614486691</c:v>
                </c:pt>
                <c:pt idx="1583">
                  <c:v>565543071</c:v>
                </c:pt>
                <c:pt idx="1584">
                  <c:v>862539682</c:v>
                </c:pt>
                <c:pt idx="1585">
                  <c:v>393433628</c:v>
                </c:pt>
                <c:pt idx="1586">
                  <c:v>46123731</c:v>
                </c:pt>
                <c:pt idx="1587">
                  <c:v>318337829</c:v>
                </c:pt>
                <c:pt idx="1588">
                  <c:v>78130621</c:v>
                </c:pt>
                <c:pt idx="1589">
                  <c:v>442628770</c:v>
                </c:pt>
                <c:pt idx="1590">
                  <c:v>901351974</c:v>
                </c:pt>
                <c:pt idx="1591">
                  <c:v>244645203</c:v>
                </c:pt>
                <c:pt idx="1592">
                  <c:v>781834334</c:v>
                </c:pt>
                <c:pt idx="1593">
                  <c:v>702125455</c:v>
                </c:pt>
                <c:pt idx="1594">
                  <c:v>55281450</c:v>
                </c:pt>
                <c:pt idx="1595">
                  <c:v>82748818</c:v>
                </c:pt>
                <c:pt idx="1596">
                  <c:v>438696890</c:v>
                </c:pt>
                <c:pt idx="1597">
                  <c:v>268211129</c:v>
                </c:pt>
                <c:pt idx="1598">
                  <c:v>267777945</c:v>
                </c:pt>
                <c:pt idx="1599">
                  <c:v>167582337</c:v>
                </c:pt>
                <c:pt idx="1600">
                  <c:v>322882109</c:v>
                </c:pt>
                <c:pt idx="1601">
                  <c:v>731193440</c:v>
                </c:pt>
                <c:pt idx="1602">
                  <c:v>128984086</c:v>
                </c:pt>
                <c:pt idx="1603">
                  <c:v>481268793</c:v>
                </c:pt>
                <c:pt idx="1604">
                  <c:v>716411823</c:v>
                </c:pt>
                <c:pt idx="1605">
                  <c:v>23011999</c:v>
                </c:pt>
                <c:pt idx="1606">
                  <c:v>983015958</c:v>
                </c:pt>
                <c:pt idx="1607">
                  <c:v>853242783</c:v>
                </c:pt>
                <c:pt idx="1608">
                  <c:v>661194917</c:v>
                </c:pt>
                <c:pt idx="1609">
                  <c:v>582438048</c:v>
                </c:pt>
                <c:pt idx="1610">
                  <c:v>932388570</c:v>
                </c:pt>
                <c:pt idx="1611">
                  <c:v>476372338</c:v>
                </c:pt>
                <c:pt idx="1612">
                  <c:v>299533612</c:v>
                </c:pt>
                <c:pt idx="1613">
                  <c:v>133442382</c:v>
                </c:pt>
                <c:pt idx="1614">
                  <c:v>881532753</c:v>
                </c:pt>
                <c:pt idx="1615">
                  <c:v>596451548</c:v>
                </c:pt>
                <c:pt idx="1616">
                  <c:v>564457319</c:v>
                </c:pt>
                <c:pt idx="1617">
                  <c:v>633530440</c:v>
                </c:pt>
                <c:pt idx="1618">
                  <c:v>377118887</c:v>
                </c:pt>
                <c:pt idx="1619">
                  <c:v>54550204</c:v>
                </c:pt>
                <c:pt idx="1620">
                  <c:v>360747465</c:v>
                </c:pt>
                <c:pt idx="1621">
                  <c:v>287945035</c:v>
                </c:pt>
                <c:pt idx="1622">
                  <c:v>808389987</c:v>
                </c:pt>
                <c:pt idx="1623">
                  <c:v>749236036</c:v>
                </c:pt>
                <c:pt idx="1624">
                  <c:v>840936939</c:v>
                </c:pt>
                <c:pt idx="1625">
                  <c:v>775010634</c:v>
                </c:pt>
                <c:pt idx="1626">
                  <c:v>849253076</c:v>
                </c:pt>
                <c:pt idx="1627">
                  <c:v>491393732</c:v>
                </c:pt>
                <c:pt idx="1628">
                  <c:v>674892045</c:v>
                </c:pt>
                <c:pt idx="1629">
                  <c:v>386497310</c:v>
                </c:pt>
                <c:pt idx="1630">
                  <c:v>877016178</c:v>
                </c:pt>
                <c:pt idx="1631">
                  <c:v>464023661</c:v>
                </c:pt>
                <c:pt idx="1632">
                  <c:v>467935898</c:v>
                </c:pt>
                <c:pt idx="1633">
                  <c:v>632843140</c:v>
                </c:pt>
                <c:pt idx="1634">
                  <c:v>748766733</c:v>
                </c:pt>
                <c:pt idx="1635">
                  <c:v>618680340</c:v>
                </c:pt>
                <c:pt idx="1636">
                  <c:v>579840039</c:v>
                </c:pt>
                <c:pt idx="1637">
                  <c:v>381587667</c:v>
                </c:pt>
                <c:pt idx="1638">
                  <c:v>400894351</c:v>
                </c:pt>
                <c:pt idx="1639">
                  <c:v>90120539</c:v>
                </c:pt>
                <c:pt idx="1640">
                  <c:v>180210625</c:v>
                </c:pt>
                <c:pt idx="1641">
                  <c:v>383797280</c:v>
                </c:pt>
                <c:pt idx="1642">
                  <c:v>276365665</c:v>
                </c:pt>
                <c:pt idx="1643">
                  <c:v>832837059</c:v>
                </c:pt>
                <c:pt idx="1644">
                  <c:v>997292279</c:v>
                </c:pt>
                <c:pt idx="1645">
                  <c:v>1259639</c:v>
                </c:pt>
                <c:pt idx="1646">
                  <c:v>21914349</c:v>
                </c:pt>
                <c:pt idx="1647">
                  <c:v>994763071</c:v>
                </c:pt>
                <c:pt idx="1648">
                  <c:v>941820665</c:v>
                </c:pt>
                <c:pt idx="1649">
                  <c:v>337869319</c:v>
                </c:pt>
                <c:pt idx="1650">
                  <c:v>417276220</c:v>
                </c:pt>
                <c:pt idx="1651">
                  <c:v>48166687</c:v>
                </c:pt>
                <c:pt idx="1652">
                  <c:v>211165143</c:v>
                </c:pt>
                <c:pt idx="1653">
                  <c:v>5261417</c:v>
                </c:pt>
                <c:pt idx="1654">
                  <c:v>26896340</c:v>
                </c:pt>
                <c:pt idx="1655">
                  <c:v>220192615</c:v>
                </c:pt>
                <c:pt idx="1656">
                  <c:v>567182783</c:v>
                </c:pt>
                <c:pt idx="1657">
                  <c:v>398216720</c:v>
                </c:pt>
                <c:pt idx="1658">
                  <c:v>89017490</c:v>
                </c:pt>
                <c:pt idx="1659">
                  <c:v>149687407</c:v>
                </c:pt>
                <c:pt idx="1660">
                  <c:v>800229230</c:v>
                </c:pt>
                <c:pt idx="1661">
                  <c:v>372676499</c:v>
                </c:pt>
                <c:pt idx="1662">
                  <c:v>141620972</c:v>
                </c:pt>
                <c:pt idx="1663">
                  <c:v>613322827</c:v>
                </c:pt>
                <c:pt idx="1664">
                  <c:v>605083196</c:v>
                </c:pt>
                <c:pt idx="1665">
                  <c:v>315292418</c:v>
                </c:pt>
                <c:pt idx="1666">
                  <c:v>589215209</c:v>
                </c:pt>
                <c:pt idx="1667">
                  <c:v>615192717</c:v>
                </c:pt>
                <c:pt idx="1668">
                  <c:v>37541307</c:v>
                </c:pt>
                <c:pt idx="1669">
                  <c:v>772761551</c:v>
                </c:pt>
                <c:pt idx="1670">
                  <c:v>904334579</c:v>
                </c:pt>
                <c:pt idx="1671">
                  <c:v>392179627</c:v>
                </c:pt>
                <c:pt idx="1672">
                  <c:v>924591021</c:v>
                </c:pt>
                <c:pt idx="1673">
                  <c:v>386953046</c:v>
                </c:pt>
                <c:pt idx="1674">
                  <c:v>984137404</c:v>
                </c:pt>
                <c:pt idx="1675">
                  <c:v>670815382</c:v>
                </c:pt>
                <c:pt idx="1676">
                  <c:v>858778824</c:v>
                </c:pt>
                <c:pt idx="1677">
                  <c:v>232379144</c:v>
                </c:pt>
                <c:pt idx="1678">
                  <c:v>5253401</c:v>
                </c:pt>
                <c:pt idx="1679">
                  <c:v>52137734</c:v>
                </c:pt>
                <c:pt idx="1680">
                  <c:v>13251815</c:v>
                </c:pt>
                <c:pt idx="1681">
                  <c:v>86529652</c:v>
                </c:pt>
                <c:pt idx="1682">
                  <c:v>122375472</c:v>
                </c:pt>
                <c:pt idx="1683">
                  <c:v>795456060</c:v>
                </c:pt>
                <c:pt idx="1684">
                  <c:v>794876326</c:v>
                </c:pt>
                <c:pt idx="1685">
                  <c:v>43952689</c:v>
                </c:pt>
                <c:pt idx="1686">
                  <c:v>76397856</c:v>
                </c:pt>
                <c:pt idx="1687">
                  <c:v>723490365</c:v>
                </c:pt>
                <c:pt idx="1688">
                  <c:v>534465577</c:v>
                </c:pt>
                <c:pt idx="1689">
                  <c:v>132654934</c:v>
                </c:pt>
                <c:pt idx="1690">
                  <c:v>365936540</c:v>
                </c:pt>
                <c:pt idx="1691">
                  <c:v>56248572</c:v>
                </c:pt>
                <c:pt idx="1692">
                  <c:v>73754808</c:v>
                </c:pt>
                <c:pt idx="1693">
                  <c:v>544861826</c:v>
                </c:pt>
                <c:pt idx="1694">
                  <c:v>963668939</c:v>
                </c:pt>
                <c:pt idx="1695">
                  <c:v>791586800</c:v>
                </c:pt>
                <c:pt idx="1696">
                  <c:v>771474724</c:v>
                </c:pt>
                <c:pt idx="1697">
                  <c:v>870682235</c:v>
                </c:pt>
                <c:pt idx="1698">
                  <c:v>456982292</c:v>
                </c:pt>
                <c:pt idx="1699">
                  <c:v>955824271</c:v>
                </c:pt>
                <c:pt idx="1700">
                  <c:v>773677275</c:v>
                </c:pt>
                <c:pt idx="1701">
                  <c:v>970999583</c:v>
                </c:pt>
                <c:pt idx="1702">
                  <c:v>318022239</c:v>
                </c:pt>
                <c:pt idx="1703">
                  <c:v>887111193</c:v>
                </c:pt>
                <c:pt idx="1704">
                  <c:v>229829984</c:v>
                </c:pt>
                <c:pt idx="1705">
                  <c:v>634798481</c:v>
                </c:pt>
                <c:pt idx="1706">
                  <c:v>135915937</c:v>
                </c:pt>
                <c:pt idx="1707">
                  <c:v>811379799</c:v>
                </c:pt>
                <c:pt idx="1708">
                  <c:v>567730995</c:v>
                </c:pt>
                <c:pt idx="1709">
                  <c:v>3994030</c:v>
                </c:pt>
                <c:pt idx="1710">
                  <c:v>717861549</c:v>
                </c:pt>
                <c:pt idx="1711">
                  <c:v>27717787</c:v>
                </c:pt>
                <c:pt idx="1712">
                  <c:v>73529662</c:v>
                </c:pt>
                <c:pt idx="1713">
                  <c:v>443066433</c:v>
                </c:pt>
                <c:pt idx="1714">
                  <c:v>720313575</c:v>
                </c:pt>
                <c:pt idx="1715">
                  <c:v>14203029</c:v>
                </c:pt>
                <c:pt idx="1716">
                  <c:v>404143232</c:v>
                </c:pt>
                <c:pt idx="1717">
                  <c:v>32978615</c:v>
                </c:pt>
                <c:pt idx="1718">
                  <c:v>754410347</c:v>
                </c:pt>
                <c:pt idx="1719">
                  <c:v>48722762</c:v>
                </c:pt>
                <c:pt idx="1720">
                  <c:v>941841051</c:v>
                </c:pt>
                <c:pt idx="1721">
                  <c:v>608736278</c:v>
                </c:pt>
                <c:pt idx="1722">
                  <c:v>537193431</c:v>
                </c:pt>
                <c:pt idx="1723">
                  <c:v>12159816</c:v>
                </c:pt>
                <c:pt idx="1724">
                  <c:v>12681850</c:v>
                </c:pt>
                <c:pt idx="1725">
                  <c:v>734632640</c:v>
                </c:pt>
                <c:pt idx="1726">
                  <c:v>840540316</c:v>
                </c:pt>
                <c:pt idx="1727">
                  <c:v>67527209</c:v>
                </c:pt>
                <c:pt idx="1728">
                  <c:v>127759902</c:v>
                </c:pt>
                <c:pt idx="1729">
                  <c:v>243220159</c:v>
                </c:pt>
                <c:pt idx="1730">
                  <c:v>398547833</c:v>
                </c:pt>
                <c:pt idx="1731">
                  <c:v>442896939</c:v>
                </c:pt>
                <c:pt idx="1732">
                  <c:v>394732250</c:v>
                </c:pt>
                <c:pt idx="1733">
                  <c:v>210670743</c:v>
                </c:pt>
                <c:pt idx="1734">
                  <c:v>398598480</c:v>
                </c:pt>
                <c:pt idx="1735">
                  <c:v>685939453</c:v>
                </c:pt>
                <c:pt idx="1736">
                  <c:v>6003671</c:v>
                </c:pt>
                <c:pt idx="1737">
                  <c:v>494273596</c:v>
                </c:pt>
                <c:pt idx="1738">
                  <c:v>25705039</c:v>
                </c:pt>
                <c:pt idx="1739">
                  <c:v>702146590</c:v>
                </c:pt>
                <c:pt idx="1740">
                  <c:v>384668216</c:v>
                </c:pt>
                <c:pt idx="1741">
                  <c:v>301699119</c:v>
                </c:pt>
                <c:pt idx="1742">
                  <c:v>259721750</c:v>
                </c:pt>
                <c:pt idx="1743">
                  <c:v>972649855</c:v>
                </c:pt>
                <c:pt idx="1744">
                  <c:v>452625391</c:v>
                </c:pt>
                <c:pt idx="1745">
                  <c:v>27126404</c:v>
                </c:pt>
                <c:pt idx="1746">
                  <c:v>344291264</c:v>
                </c:pt>
                <c:pt idx="1747">
                  <c:v>489628435</c:v>
                </c:pt>
                <c:pt idx="1748">
                  <c:v>629812368</c:v>
                </c:pt>
                <c:pt idx="1749">
                  <c:v>813832509</c:v>
                </c:pt>
                <c:pt idx="1750">
                  <c:v>600037069</c:v>
                </c:pt>
                <c:pt idx="1751">
                  <c:v>861156866</c:v>
                </c:pt>
                <c:pt idx="1752">
                  <c:v>195156491</c:v>
                </c:pt>
                <c:pt idx="1753">
                  <c:v>251356302</c:v>
                </c:pt>
                <c:pt idx="1754">
                  <c:v>866812638</c:v>
                </c:pt>
                <c:pt idx="1755">
                  <c:v>582137337</c:v>
                </c:pt>
                <c:pt idx="1756">
                  <c:v>860576237</c:v>
                </c:pt>
                <c:pt idx="1757">
                  <c:v>192230382</c:v>
                </c:pt>
                <c:pt idx="1758">
                  <c:v>711142186</c:v>
                </c:pt>
                <c:pt idx="1759">
                  <c:v>593689395</c:v>
                </c:pt>
                <c:pt idx="1760">
                  <c:v>976115852</c:v>
                </c:pt>
                <c:pt idx="1761">
                  <c:v>344044729</c:v>
                </c:pt>
                <c:pt idx="1762">
                  <c:v>358860295</c:v>
                </c:pt>
                <c:pt idx="1763">
                  <c:v>703134912</c:v>
                </c:pt>
                <c:pt idx="1764">
                  <c:v>310725181</c:v>
                </c:pt>
                <c:pt idx="1765">
                  <c:v>64123726</c:v>
                </c:pt>
                <c:pt idx="1766">
                  <c:v>556051416</c:v>
                </c:pt>
                <c:pt idx="1767">
                  <c:v>351492154</c:v>
                </c:pt>
                <c:pt idx="1768">
                  <c:v>445197266</c:v>
                </c:pt>
                <c:pt idx="1769">
                  <c:v>142479729</c:v>
                </c:pt>
                <c:pt idx="1770">
                  <c:v>2722451</c:v>
                </c:pt>
                <c:pt idx="1771">
                  <c:v>237348497</c:v>
                </c:pt>
                <c:pt idx="1772">
                  <c:v>49458134</c:v>
                </c:pt>
                <c:pt idx="1773">
                  <c:v>72246231</c:v>
                </c:pt>
                <c:pt idx="1774">
                  <c:v>261113523</c:v>
                </c:pt>
                <c:pt idx="1775">
                  <c:v>833070873</c:v>
                </c:pt>
                <c:pt idx="1776">
                  <c:v>536754049</c:v>
                </c:pt>
                <c:pt idx="1777">
                  <c:v>56216757</c:v>
                </c:pt>
                <c:pt idx="1778">
                  <c:v>764850480</c:v>
                </c:pt>
                <c:pt idx="1779">
                  <c:v>84898323</c:v>
                </c:pt>
                <c:pt idx="1780">
                  <c:v>318980598</c:v>
                </c:pt>
                <c:pt idx="1781">
                  <c:v>317335637</c:v>
                </c:pt>
                <c:pt idx="1782">
                  <c:v>63164478</c:v>
                </c:pt>
                <c:pt idx="1783">
                  <c:v>288152144</c:v>
                </c:pt>
                <c:pt idx="1784">
                  <c:v>981431000</c:v>
                </c:pt>
                <c:pt idx="1785">
                  <c:v>384965026</c:v>
                </c:pt>
                <c:pt idx="1786">
                  <c:v>562115552</c:v>
                </c:pt>
                <c:pt idx="1787">
                  <c:v>657873805</c:v>
                </c:pt>
                <c:pt idx="1788">
                  <c:v>726676920</c:v>
                </c:pt>
                <c:pt idx="1789">
                  <c:v>435689525</c:v>
                </c:pt>
                <c:pt idx="1790">
                  <c:v>875736171</c:v>
                </c:pt>
                <c:pt idx="1791">
                  <c:v>157271457</c:v>
                </c:pt>
                <c:pt idx="1792">
                  <c:v>271124987</c:v>
                </c:pt>
                <c:pt idx="1793">
                  <c:v>162793163</c:v>
                </c:pt>
                <c:pt idx="1794">
                  <c:v>192322445</c:v>
                </c:pt>
                <c:pt idx="1795">
                  <c:v>259447236</c:v>
                </c:pt>
                <c:pt idx="1796">
                  <c:v>417320572</c:v>
                </c:pt>
                <c:pt idx="1797">
                  <c:v>4859251</c:v>
                </c:pt>
                <c:pt idx="1798">
                  <c:v>993239347</c:v>
                </c:pt>
                <c:pt idx="1799">
                  <c:v>565959879</c:v>
                </c:pt>
                <c:pt idx="1800">
                  <c:v>258233110</c:v>
                </c:pt>
                <c:pt idx="1801">
                  <c:v>312115532</c:v>
                </c:pt>
                <c:pt idx="1802">
                  <c:v>165041658</c:v>
                </c:pt>
                <c:pt idx="1803">
                  <c:v>53114799</c:v>
                </c:pt>
                <c:pt idx="1804">
                  <c:v>47353329</c:v>
                </c:pt>
                <c:pt idx="1805">
                  <c:v>810889385</c:v>
                </c:pt>
                <c:pt idx="1806">
                  <c:v>545467115</c:v>
                </c:pt>
                <c:pt idx="1807">
                  <c:v>464122828</c:v>
                </c:pt>
                <c:pt idx="1808">
                  <c:v>115327070</c:v>
                </c:pt>
                <c:pt idx="1809">
                  <c:v>228292291</c:v>
                </c:pt>
                <c:pt idx="1810">
                  <c:v>581790087</c:v>
                </c:pt>
                <c:pt idx="1811">
                  <c:v>404035622</c:v>
                </c:pt>
                <c:pt idx="1812">
                  <c:v>471244277</c:v>
                </c:pt>
                <c:pt idx="1813">
                  <c:v>56072779</c:v>
                </c:pt>
                <c:pt idx="1814">
                  <c:v>272236240</c:v>
                </c:pt>
                <c:pt idx="1815">
                  <c:v>261831473</c:v>
                </c:pt>
                <c:pt idx="1816">
                  <c:v>462796742</c:v>
                </c:pt>
                <c:pt idx="1817">
                  <c:v>907899969</c:v>
                </c:pt>
                <c:pt idx="1818">
                  <c:v>920091146</c:v>
                </c:pt>
                <c:pt idx="1819">
                  <c:v>560427154</c:v>
                </c:pt>
                <c:pt idx="1820">
                  <c:v>728264904</c:v>
                </c:pt>
                <c:pt idx="1821">
                  <c:v>44490445</c:v>
                </c:pt>
                <c:pt idx="1822">
                  <c:v>914420909</c:v>
                </c:pt>
                <c:pt idx="1823">
                  <c:v>461812533</c:v>
                </c:pt>
                <c:pt idx="1824">
                  <c:v>39643433</c:v>
                </c:pt>
                <c:pt idx="1825">
                  <c:v>428940053</c:v>
                </c:pt>
                <c:pt idx="1826">
                  <c:v>743998194</c:v>
                </c:pt>
                <c:pt idx="1827">
                  <c:v>842413461</c:v>
                </c:pt>
                <c:pt idx="1828">
                  <c:v>282228175</c:v>
                </c:pt>
                <c:pt idx="1829">
                  <c:v>257259044</c:v>
                </c:pt>
                <c:pt idx="1830">
                  <c:v>524864750</c:v>
                </c:pt>
                <c:pt idx="1831">
                  <c:v>955010899</c:v>
                </c:pt>
                <c:pt idx="1832">
                  <c:v>21625017</c:v>
                </c:pt>
                <c:pt idx="1833">
                  <c:v>513297163</c:v>
                </c:pt>
                <c:pt idx="1834">
                  <c:v>785116069</c:v>
                </c:pt>
                <c:pt idx="1835">
                  <c:v>226722153</c:v>
                </c:pt>
                <c:pt idx="1836">
                  <c:v>463830478</c:v>
                </c:pt>
                <c:pt idx="1837">
                  <c:v>215728344</c:v>
                </c:pt>
                <c:pt idx="1838">
                  <c:v>446241383</c:v>
                </c:pt>
                <c:pt idx="1839">
                  <c:v>5230650</c:v>
                </c:pt>
                <c:pt idx="1840">
                  <c:v>570332806</c:v>
                </c:pt>
                <c:pt idx="1841">
                  <c:v>81614372</c:v>
                </c:pt>
                <c:pt idx="1842">
                  <c:v>57932822</c:v>
                </c:pt>
                <c:pt idx="1843">
                  <c:v>72420299</c:v>
                </c:pt>
                <c:pt idx="1844">
                  <c:v>526720869</c:v>
                </c:pt>
                <c:pt idx="1845">
                  <c:v>649154903</c:v>
                </c:pt>
                <c:pt idx="1846">
                  <c:v>630428085</c:v>
                </c:pt>
                <c:pt idx="1847">
                  <c:v>143566028</c:v>
                </c:pt>
                <c:pt idx="1848">
                  <c:v>285640674</c:v>
                </c:pt>
                <c:pt idx="1849">
                  <c:v>529937944</c:v>
                </c:pt>
                <c:pt idx="1850">
                  <c:v>826852730</c:v>
                </c:pt>
                <c:pt idx="1851">
                  <c:v>315627587</c:v>
                </c:pt>
                <c:pt idx="1852">
                  <c:v>661740783</c:v>
                </c:pt>
                <c:pt idx="1853">
                  <c:v>4046877</c:v>
                </c:pt>
                <c:pt idx="1854">
                  <c:v>230839640</c:v>
                </c:pt>
                <c:pt idx="1855">
                  <c:v>559362675</c:v>
                </c:pt>
                <c:pt idx="1856">
                  <c:v>654938258</c:v>
                </c:pt>
                <c:pt idx="1857">
                  <c:v>709467802</c:v>
                </c:pt>
                <c:pt idx="1858">
                  <c:v>594470309</c:v>
                </c:pt>
                <c:pt idx="1859">
                  <c:v>153690473</c:v>
                </c:pt>
                <c:pt idx="1860">
                  <c:v>515147537</c:v>
                </c:pt>
                <c:pt idx="1861">
                  <c:v>870247623</c:v>
                </c:pt>
                <c:pt idx="1862">
                  <c:v>433816586</c:v>
                </c:pt>
                <c:pt idx="1863">
                  <c:v>772028045</c:v>
                </c:pt>
                <c:pt idx="1864">
                  <c:v>994712584</c:v>
                </c:pt>
                <c:pt idx="1865">
                  <c:v>55098613</c:v>
                </c:pt>
                <c:pt idx="1866">
                  <c:v>591953949</c:v>
                </c:pt>
                <c:pt idx="1867">
                  <c:v>239290797</c:v>
                </c:pt>
                <c:pt idx="1868">
                  <c:v>263222962</c:v>
                </c:pt>
                <c:pt idx="1869">
                  <c:v>728952204</c:v>
                </c:pt>
                <c:pt idx="1870">
                  <c:v>333587345</c:v>
                </c:pt>
                <c:pt idx="1871">
                  <c:v>126299185</c:v>
                </c:pt>
                <c:pt idx="1872">
                  <c:v>910299006</c:v>
                </c:pt>
                <c:pt idx="1873">
                  <c:v>487725758</c:v>
                </c:pt>
                <c:pt idx="1874">
                  <c:v>761567703</c:v>
                </c:pt>
                <c:pt idx="1875">
                  <c:v>124717205</c:v>
                </c:pt>
                <c:pt idx="1876">
                  <c:v>907473701</c:v>
                </c:pt>
                <c:pt idx="1877">
                  <c:v>20774217</c:v>
                </c:pt>
                <c:pt idx="1878">
                  <c:v>610519331</c:v>
                </c:pt>
                <c:pt idx="1879">
                  <c:v>48747672</c:v>
                </c:pt>
                <c:pt idx="1880">
                  <c:v>65638602</c:v>
                </c:pt>
                <c:pt idx="1881">
                  <c:v>32027712</c:v>
                </c:pt>
                <c:pt idx="1882">
                  <c:v>228438949</c:v>
                </c:pt>
                <c:pt idx="1883">
                  <c:v>342047272</c:v>
                </c:pt>
                <c:pt idx="1884">
                  <c:v>35643287</c:v>
                </c:pt>
                <c:pt idx="1885">
                  <c:v>200358808</c:v>
                </c:pt>
                <c:pt idx="1886">
                  <c:v>748973753</c:v>
                </c:pt>
                <c:pt idx="1887">
                  <c:v>917415936</c:v>
                </c:pt>
                <c:pt idx="1888">
                  <c:v>419841528</c:v>
                </c:pt>
                <c:pt idx="1889">
                  <c:v>597316685</c:v>
                </c:pt>
                <c:pt idx="1890">
                  <c:v>271096560</c:v>
                </c:pt>
                <c:pt idx="1891">
                  <c:v>340266892</c:v>
                </c:pt>
                <c:pt idx="1892">
                  <c:v>53314348</c:v>
                </c:pt>
                <c:pt idx="1893">
                  <c:v>715753696</c:v>
                </c:pt>
                <c:pt idx="1894">
                  <c:v>134539568</c:v>
                </c:pt>
                <c:pt idx="1895">
                  <c:v>22018030</c:v>
                </c:pt>
                <c:pt idx="1896">
                  <c:v>380520260</c:v>
                </c:pt>
                <c:pt idx="1897">
                  <c:v>661314057</c:v>
                </c:pt>
                <c:pt idx="1898">
                  <c:v>17287920</c:v>
                </c:pt>
                <c:pt idx="1899">
                  <c:v>302499236</c:v>
                </c:pt>
                <c:pt idx="1900">
                  <c:v>977642279</c:v>
                </c:pt>
                <c:pt idx="1901">
                  <c:v>870271969</c:v>
                </c:pt>
                <c:pt idx="1902">
                  <c:v>454913524</c:v>
                </c:pt>
                <c:pt idx="1903">
                  <c:v>136495360</c:v>
                </c:pt>
                <c:pt idx="1904">
                  <c:v>673967179</c:v>
                </c:pt>
                <c:pt idx="1905">
                  <c:v>808438539</c:v>
                </c:pt>
                <c:pt idx="1906">
                  <c:v>297722087</c:v>
                </c:pt>
                <c:pt idx="1907">
                  <c:v>83175318</c:v>
                </c:pt>
                <c:pt idx="1908">
                  <c:v>8310870</c:v>
                </c:pt>
                <c:pt idx="1909">
                  <c:v>75046415</c:v>
                </c:pt>
                <c:pt idx="1910">
                  <c:v>37091085</c:v>
                </c:pt>
                <c:pt idx="1911">
                  <c:v>200223610</c:v>
                </c:pt>
                <c:pt idx="1912">
                  <c:v>827691729</c:v>
                </c:pt>
                <c:pt idx="1913">
                  <c:v>692184374</c:v>
                </c:pt>
                <c:pt idx="1914">
                  <c:v>546396599</c:v>
                </c:pt>
                <c:pt idx="1915">
                  <c:v>74171096</c:v>
                </c:pt>
                <c:pt idx="1916">
                  <c:v>699887572</c:v>
                </c:pt>
                <c:pt idx="1917">
                  <c:v>307891672</c:v>
                </c:pt>
                <c:pt idx="1918">
                  <c:v>31167865</c:v>
                </c:pt>
                <c:pt idx="1919">
                  <c:v>792350327</c:v>
                </c:pt>
                <c:pt idx="1920">
                  <c:v>143995811</c:v>
                </c:pt>
                <c:pt idx="1921">
                  <c:v>111623470</c:v>
                </c:pt>
                <c:pt idx="1922">
                  <c:v>869349283</c:v>
                </c:pt>
                <c:pt idx="1923">
                  <c:v>280679553</c:v>
                </c:pt>
                <c:pt idx="1924">
                  <c:v>667495707</c:v>
                </c:pt>
                <c:pt idx="1925">
                  <c:v>550384509</c:v>
                </c:pt>
                <c:pt idx="1926">
                  <c:v>427948376</c:v>
                </c:pt>
                <c:pt idx="1927">
                  <c:v>97261119</c:v>
                </c:pt>
                <c:pt idx="1928">
                  <c:v>698111412</c:v>
                </c:pt>
                <c:pt idx="1929">
                  <c:v>543883791</c:v>
                </c:pt>
                <c:pt idx="1930">
                  <c:v>34889115</c:v>
                </c:pt>
                <c:pt idx="1931">
                  <c:v>112357176</c:v>
                </c:pt>
                <c:pt idx="1932">
                  <c:v>298936798</c:v>
                </c:pt>
                <c:pt idx="1933">
                  <c:v>212418116</c:v>
                </c:pt>
                <c:pt idx="1934">
                  <c:v>392175579</c:v>
                </c:pt>
                <c:pt idx="1935">
                  <c:v>446843504</c:v>
                </c:pt>
                <c:pt idx="1936">
                  <c:v>875222065</c:v>
                </c:pt>
                <c:pt idx="1937">
                  <c:v>60187200</c:v>
                </c:pt>
                <c:pt idx="1938">
                  <c:v>946867898</c:v>
                </c:pt>
                <c:pt idx="1939">
                  <c:v>790710767</c:v>
                </c:pt>
                <c:pt idx="1940">
                  <c:v>45972010</c:v>
                </c:pt>
                <c:pt idx="1941">
                  <c:v>913182037</c:v>
                </c:pt>
                <c:pt idx="1942">
                  <c:v>394091725</c:v>
                </c:pt>
                <c:pt idx="1943">
                  <c:v>97050573</c:v>
                </c:pt>
                <c:pt idx="1944">
                  <c:v>456873426</c:v>
                </c:pt>
                <c:pt idx="1945">
                  <c:v>232187749</c:v>
                </c:pt>
                <c:pt idx="1946">
                  <c:v>694230469</c:v>
                </c:pt>
                <c:pt idx="1947">
                  <c:v>331532629</c:v>
                </c:pt>
                <c:pt idx="1948">
                  <c:v>39114821</c:v>
                </c:pt>
                <c:pt idx="1949">
                  <c:v>253237432</c:v>
                </c:pt>
                <c:pt idx="1950">
                  <c:v>846169209</c:v>
                </c:pt>
                <c:pt idx="1951">
                  <c:v>612235184</c:v>
                </c:pt>
                <c:pt idx="1952">
                  <c:v>7160566</c:v>
                </c:pt>
                <c:pt idx="1953">
                  <c:v>790235137</c:v>
                </c:pt>
                <c:pt idx="1954">
                  <c:v>228552375</c:v>
                </c:pt>
                <c:pt idx="1955">
                  <c:v>185435575</c:v>
                </c:pt>
                <c:pt idx="1956">
                  <c:v>326074360</c:v>
                </c:pt>
                <c:pt idx="1957">
                  <c:v>988612168</c:v>
                </c:pt>
                <c:pt idx="1958">
                  <c:v>304768272</c:v>
                </c:pt>
                <c:pt idx="1959">
                  <c:v>647637432</c:v>
                </c:pt>
                <c:pt idx="1960">
                  <c:v>306485868</c:v>
                </c:pt>
                <c:pt idx="1961">
                  <c:v>684170217</c:v>
                </c:pt>
                <c:pt idx="1962">
                  <c:v>777530255</c:v>
                </c:pt>
                <c:pt idx="1963">
                  <c:v>735461954</c:v>
                </c:pt>
                <c:pt idx="1964">
                  <c:v>246753590</c:v>
                </c:pt>
                <c:pt idx="1965">
                  <c:v>413821507</c:v>
                </c:pt>
                <c:pt idx="1966">
                  <c:v>722380903</c:v>
                </c:pt>
                <c:pt idx="1967">
                  <c:v>665271326</c:v>
                </c:pt>
                <c:pt idx="1968">
                  <c:v>436559625</c:v>
                </c:pt>
                <c:pt idx="1969">
                  <c:v>788696194</c:v>
                </c:pt>
                <c:pt idx="1970">
                  <c:v>465655463</c:v>
                </c:pt>
                <c:pt idx="1971">
                  <c:v>519316315</c:v>
                </c:pt>
                <c:pt idx="1972">
                  <c:v>395980427</c:v>
                </c:pt>
                <c:pt idx="1973">
                  <c:v>979297551</c:v>
                </c:pt>
                <c:pt idx="1974">
                  <c:v>133333276</c:v>
                </c:pt>
                <c:pt idx="1975">
                  <c:v>97172927</c:v>
                </c:pt>
                <c:pt idx="1976">
                  <c:v>733414814</c:v>
                </c:pt>
                <c:pt idx="1977">
                  <c:v>635277687</c:v>
                </c:pt>
                <c:pt idx="1978">
                  <c:v>315833746</c:v>
                </c:pt>
                <c:pt idx="1979">
                  <c:v>28263726</c:v>
                </c:pt>
                <c:pt idx="1980">
                  <c:v>721532702</c:v>
                </c:pt>
                <c:pt idx="1981">
                  <c:v>708360097</c:v>
                </c:pt>
                <c:pt idx="1982">
                  <c:v>273722011</c:v>
                </c:pt>
                <c:pt idx="1983">
                  <c:v>10499990</c:v>
                </c:pt>
                <c:pt idx="1984">
                  <c:v>713260438</c:v>
                </c:pt>
                <c:pt idx="1985">
                  <c:v>795547061</c:v>
                </c:pt>
                <c:pt idx="1986">
                  <c:v>30943885</c:v>
                </c:pt>
                <c:pt idx="1987">
                  <c:v>744465114</c:v>
                </c:pt>
                <c:pt idx="1988">
                  <c:v>16455575</c:v>
                </c:pt>
                <c:pt idx="1989">
                  <c:v>253643333</c:v>
                </c:pt>
                <c:pt idx="1990">
                  <c:v>848693594</c:v>
                </c:pt>
                <c:pt idx="1991">
                  <c:v>315630501</c:v>
                </c:pt>
                <c:pt idx="1992">
                  <c:v>691388533</c:v>
                </c:pt>
                <c:pt idx="1993">
                  <c:v>275568643</c:v>
                </c:pt>
                <c:pt idx="1994">
                  <c:v>921398048</c:v>
                </c:pt>
                <c:pt idx="1995">
                  <c:v>637341372</c:v>
                </c:pt>
                <c:pt idx="1996">
                  <c:v>65317877</c:v>
                </c:pt>
                <c:pt idx="1997">
                  <c:v>136329390</c:v>
                </c:pt>
                <c:pt idx="1998">
                  <c:v>675447430</c:v>
                </c:pt>
                <c:pt idx="1999">
                  <c:v>71250370</c:v>
                </c:pt>
                <c:pt idx="2000">
                  <c:v>19295252</c:v>
                </c:pt>
                <c:pt idx="2001">
                  <c:v>806620905</c:v>
                </c:pt>
                <c:pt idx="2002">
                  <c:v>682254139</c:v>
                </c:pt>
                <c:pt idx="2003">
                  <c:v>614645851</c:v>
                </c:pt>
                <c:pt idx="2004">
                  <c:v>53437067</c:v>
                </c:pt>
                <c:pt idx="2005">
                  <c:v>194894410</c:v>
                </c:pt>
                <c:pt idx="2006">
                  <c:v>183024429</c:v>
                </c:pt>
                <c:pt idx="2007">
                  <c:v>692331658</c:v>
                </c:pt>
                <c:pt idx="2008">
                  <c:v>265731817</c:v>
                </c:pt>
                <c:pt idx="2009">
                  <c:v>423788610</c:v>
                </c:pt>
                <c:pt idx="2010">
                  <c:v>71750084</c:v>
                </c:pt>
                <c:pt idx="2011">
                  <c:v>307747788</c:v>
                </c:pt>
                <c:pt idx="2012">
                  <c:v>17247354</c:v>
                </c:pt>
                <c:pt idx="2013">
                  <c:v>482641377</c:v>
                </c:pt>
                <c:pt idx="2014">
                  <c:v>749483491</c:v>
                </c:pt>
                <c:pt idx="2015">
                  <c:v>81258590</c:v>
                </c:pt>
                <c:pt idx="2016">
                  <c:v>775124487</c:v>
                </c:pt>
                <c:pt idx="2017">
                  <c:v>14822832</c:v>
                </c:pt>
                <c:pt idx="2018">
                  <c:v>964791769</c:v>
                </c:pt>
                <c:pt idx="2019">
                  <c:v>570587267</c:v>
                </c:pt>
                <c:pt idx="2020">
                  <c:v>128970512</c:v>
                </c:pt>
                <c:pt idx="2021">
                  <c:v>643470572</c:v>
                </c:pt>
                <c:pt idx="2022">
                  <c:v>360528875</c:v>
                </c:pt>
                <c:pt idx="2023">
                  <c:v>495333097</c:v>
                </c:pt>
                <c:pt idx="2024">
                  <c:v>518070009</c:v>
                </c:pt>
                <c:pt idx="2025">
                  <c:v>300330115</c:v>
                </c:pt>
                <c:pt idx="2026">
                  <c:v>21443093</c:v>
                </c:pt>
                <c:pt idx="2027">
                  <c:v>54625268</c:v>
                </c:pt>
                <c:pt idx="2028">
                  <c:v>338437049</c:v>
                </c:pt>
                <c:pt idx="2029">
                  <c:v>774460162</c:v>
                </c:pt>
                <c:pt idx="2030">
                  <c:v>894642564</c:v>
                </c:pt>
                <c:pt idx="2031">
                  <c:v>57346325</c:v>
                </c:pt>
                <c:pt idx="2032">
                  <c:v>848344390</c:v>
                </c:pt>
                <c:pt idx="2033">
                  <c:v>59866731</c:v>
                </c:pt>
                <c:pt idx="2034">
                  <c:v>768253673</c:v>
                </c:pt>
                <c:pt idx="2035">
                  <c:v>760791504</c:v>
                </c:pt>
                <c:pt idx="2036">
                  <c:v>740597685</c:v>
                </c:pt>
                <c:pt idx="2037">
                  <c:v>328499744</c:v>
                </c:pt>
                <c:pt idx="2038">
                  <c:v>12254166</c:v>
                </c:pt>
                <c:pt idx="2039">
                  <c:v>709697431</c:v>
                </c:pt>
                <c:pt idx="2040">
                  <c:v>972187428</c:v>
                </c:pt>
                <c:pt idx="2041">
                  <c:v>665975833</c:v>
                </c:pt>
                <c:pt idx="2042">
                  <c:v>172771884</c:v>
                </c:pt>
                <c:pt idx="2043">
                  <c:v>524766426</c:v>
                </c:pt>
                <c:pt idx="2044">
                  <c:v>983826775</c:v>
                </c:pt>
                <c:pt idx="2045">
                  <c:v>440396256</c:v>
                </c:pt>
                <c:pt idx="2046">
                  <c:v>147064254</c:v>
                </c:pt>
                <c:pt idx="2047">
                  <c:v>643555288</c:v>
                </c:pt>
                <c:pt idx="2048">
                  <c:v>925040424</c:v>
                </c:pt>
                <c:pt idx="2049">
                  <c:v>373328939</c:v>
                </c:pt>
                <c:pt idx="2050">
                  <c:v>543460839</c:v>
                </c:pt>
                <c:pt idx="2051">
                  <c:v>313811560</c:v>
                </c:pt>
                <c:pt idx="2052">
                  <c:v>359180608</c:v>
                </c:pt>
                <c:pt idx="2053">
                  <c:v>205593167</c:v>
                </c:pt>
                <c:pt idx="2054">
                  <c:v>65325157</c:v>
                </c:pt>
                <c:pt idx="2055">
                  <c:v>98969193</c:v>
                </c:pt>
                <c:pt idx="2056">
                  <c:v>979779163</c:v>
                </c:pt>
                <c:pt idx="2057">
                  <c:v>35276100</c:v>
                </c:pt>
                <c:pt idx="2058">
                  <c:v>950237074</c:v>
                </c:pt>
                <c:pt idx="2059">
                  <c:v>939613663</c:v>
                </c:pt>
                <c:pt idx="2060">
                  <c:v>38338640</c:v>
                </c:pt>
                <c:pt idx="2061">
                  <c:v>65851677</c:v>
                </c:pt>
                <c:pt idx="2062">
                  <c:v>145548483</c:v>
                </c:pt>
                <c:pt idx="2063">
                  <c:v>122825089</c:v>
                </c:pt>
                <c:pt idx="2064">
                  <c:v>172740596</c:v>
                </c:pt>
                <c:pt idx="2065">
                  <c:v>496048033</c:v>
                </c:pt>
                <c:pt idx="2066">
                  <c:v>807284027</c:v>
                </c:pt>
                <c:pt idx="2067">
                  <c:v>349466980</c:v>
                </c:pt>
                <c:pt idx="2068">
                  <c:v>769713499</c:v>
                </c:pt>
                <c:pt idx="2069">
                  <c:v>421823437</c:v>
                </c:pt>
                <c:pt idx="2070">
                  <c:v>862310855</c:v>
                </c:pt>
                <c:pt idx="2071">
                  <c:v>27939606</c:v>
                </c:pt>
                <c:pt idx="2072">
                  <c:v>734114692</c:v>
                </c:pt>
                <c:pt idx="2073">
                  <c:v>689580503</c:v>
                </c:pt>
                <c:pt idx="2074">
                  <c:v>459175070</c:v>
                </c:pt>
                <c:pt idx="2075">
                  <c:v>151272884</c:v>
                </c:pt>
                <c:pt idx="2076">
                  <c:v>794564883</c:v>
                </c:pt>
                <c:pt idx="2077">
                  <c:v>419674344</c:v>
                </c:pt>
                <c:pt idx="2078">
                  <c:v>115452285</c:v>
                </c:pt>
                <c:pt idx="2079">
                  <c:v>582163475</c:v>
                </c:pt>
                <c:pt idx="2080">
                  <c:v>495627481</c:v>
                </c:pt>
                <c:pt idx="2081">
                  <c:v>956569685</c:v>
                </c:pt>
                <c:pt idx="2082">
                  <c:v>458664911</c:v>
                </c:pt>
                <c:pt idx="2083">
                  <c:v>772098103</c:v>
                </c:pt>
                <c:pt idx="2084">
                  <c:v>23931420</c:v>
                </c:pt>
                <c:pt idx="2085">
                  <c:v>226961269</c:v>
                </c:pt>
                <c:pt idx="2086">
                  <c:v>278368929</c:v>
                </c:pt>
                <c:pt idx="2087">
                  <c:v>528616308</c:v>
                </c:pt>
                <c:pt idx="2088">
                  <c:v>490995728</c:v>
                </c:pt>
                <c:pt idx="2089">
                  <c:v>930428246</c:v>
                </c:pt>
                <c:pt idx="2090">
                  <c:v>270662854</c:v>
                </c:pt>
                <c:pt idx="2091">
                  <c:v>938478794</c:v>
                </c:pt>
                <c:pt idx="2092">
                  <c:v>404541394</c:v>
                </c:pt>
                <c:pt idx="2093">
                  <c:v>409958317</c:v>
                </c:pt>
                <c:pt idx="2094">
                  <c:v>336249849</c:v>
                </c:pt>
                <c:pt idx="2095">
                  <c:v>332949084</c:v>
                </c:pt>
                <c:pt idx="2096">
                  <c:v>150493366</c:v>
                </c:pt>
                <c:pt idx="2097">
                  <c:v>74257363</c:v>
                </c:pt>
                <c:pt idx="2098">
                  <c:v>582865315</c:v>
                </c:pt>
                <c:pt idx="2099">
                  <c:v>601655386</c:v>
                </c:pt>
                <c:pt idx="2100">
                  <c:v>775880389</c:v>
                </c:pt>
                <c:pt idx="2101">
                  <c:v>42614276</c:v>
                </c:pt>
                <c:pt idx="2102">
                  <c:v>503366037</c:v>
                </c:pt>
                <c:pt idx="2103">
                  <c:v>153747346</c:v>
                </c:pt>
                <c:pt idx="2104">
                  <c:v>482489794</c:v>
                </c:pt>
                <c:pt idx="2105">
                  <c:v>314979814</c:v>
                </c:pt>
                <c:pt idx="2106">
                  <c:v>844234863</c:v>
                </c:pt>
                <c:pt idx="2107">
                  <c:v>3297842</c:v>
                </c:pt>
                <c:pt idx="2108">
                  <c:v>988028533</c:v>
                </c:pt>
                <c:pt idx="2109">
                  <c:v>383617139</c:v>
                </c:pt>
                <c:pt idx="2110">
                  <c:v>70445796</c:v>
                </c:pt>
                <c:pt idx="2111">
                  <c:v>450619482</c:v>
                </c:pt>
                <c:pt idx="2112">
                  <c:v>43647931</c:v>
                </c:pt>
                <c:pt idx="2113">
                  <c:v>391834664</c:v>
                </c:pt>
                <c:pt idx="2114">
                  <c:v>481393326</c:v>
                </c:pt>
                <c:pt idx="2115">
                  <c:v>229847305</c:v>
                </c:pt>
                <c:pt idx="2116">
                  <c:v>817950563</c:v>
                </c:pt>
                <c:pt idx="2117">
                  <c:v>950150404</c:v>
                </c:pt>
                <c:pt idx="2118">
                  <c:v>105896188</c:v>
                </c:pt>
                <c:pt idx="2119">
                  <c:v>932870282</c:v>
                </c:pt>
                <c:pt idx="2120">
                  <c:v>236756932</c:v>
                </c:pt>
                <c:pt idx="2121">
                  <c:v>257915020</c:v>
                </c:pt>
                <c:pt idx="2122">
                  <c:v>56364729</c:v>
                </c:pt>
                <c:pt idx="2123">
                  <c:v>104566983</c:v>
                </c:pt>
                <c:pt idx="2124">
                  <c:v>605125960</c:v>
                </c:pt>
                <c:pt idx="2125">
                  <c:v>49390581</c:v>
                </c:pt>
                <c:pt idx="2126">
                  <c:v>7223429</c:v>
                </c:pt>
                <c:pt idx="2127">
                  <c:v>622031437</c:v>
                </c:pt>
                <c:pt idx="2128">
                  <c:v>461524014</c:v>
                </c:pt>
                <c:pt idx="2129">
                  <c:v>79304999</c:v>
                </c:pt>
                <c:pt idx="2130">
                  <c:v>972735394</c:v>
                </c:pt>
                <c:pt idx="2131">
                  <c:v>595510536</c:v>
                </c:pt>
                <c:pt idx="2132">
                  <c:v>980755453</c:v>
                </c:pt>
                <c:pt idx="2133">
                  <c:v>633053009</c:v>
                </c:pt>
                <c:pt idx="2134">
                  <c:v>998476816</c:v>
                </c:pt>
                <c:pt idx="2135">
                  <c:v>897269705</c:v>
                </c:pt>
                <c:pt idx="2136">
                  <c:v>344393819</c:v>
                </c:pt>
                <c:pt idx="2137">
                  <c:v>710963344</c:v>
                </c:pt>
                <c:pt idx="2138">
                  <c:v>821718096</c:v>
                </c:pt>
                <c:pt idx="2139">
                  <c:v>842844651</c:v>
                </c:pt>
                <c:pt idx="2140">
                  <c:v>259772101</c:v>
                </c:pt>
                <c:pt idx="2141">
                  <c:v>28454830</c:v>
                </c:pt>
                <c:pt idx="2142">
                  <c:v>786186630</c:v>
                </c:pt>
                <c:pt idx="2143">
                  <c:v>207867822</c:v>
                </c:pt>
                <c:pt idx="2144">
                  <c:v>467170169</c:v>
                </c:pt>
                <c:pt idx="2145">
                  <c:v>610119888</c:v>
                </c:pt>
                <c:pt idx="2146">
                  <c:v>779980868</c:v>
                </c:pt>
                <c:pt idx="2147">
                  <c:v>33116949</c:v>
                </c:pt>
                <c:pt idx="2148">
                  <c:v>429521420</c:v>
                </c:pt>
                <c:pt idx="2149">
                  <c:v>341846218</c:v>
                </c:pt>
                <c:pt idx="2150">
                  <c:v>1037729</c:v>
                </c:pt>
                <c:pt idx="2151">
                  <c:v>68751800</c:v>
                </c:pt>
                <c:pt idx="2152">
                  <c:v>498091169</c:v>
                </c:pt>
                <c:pt idx="2153">
                  <c:v>92284097</c:v>
                </c:pt>
                <c:pt idx="2154">
                  <c:v>494640878</c:v>
                </c:pt>
                <c:pt idx="2155">
                  <c:v>983570538</c:v>
                </c:pt>
                <c:pt idx="2156">
                  <c:v>556466731</c:v>
                </c:pt>
                <c:pt idx="2157">
                  <c:v>930141277</c:v>
                </c:pt>
                <c:pt idx="2158">
                  <c:v>16287858</c:v>
                </c:pt>
                <c:pt idx="2159">
                  <c:v>86028653</c:v>
                </c:pt>
                <c:pt idx="2160">
                  <c:v>34482333</c:v>
                </c:pt>
                <c:pt idx="2161">
                  <c:v>588494923</c:v>
                </c:pt>
                <c:pt idx="2162">
                  <c:v>504870270</c:v>
                </c:pt>
                <c:pt idx="2163">
                  <c:v>21744069</c:v>
                </c:pt>
                <c:pt idx="2164">
                  <c:v>922335839</c:v>
                </c:pt>
                <c:pt idx="2165">
                  <c:v>500914906</c:v>
                </c:pt>
                <c:pt idx="2166">
                  <c:v>628949619</c:v>
                </c:pt>
                <c:pt idx="2167">
                  <c:v>106639286</c:v>
                </c:pt>
                <c:pt idx="2168">
                  <c:v>963092926</c:v>
                </c:pt>
                <c:pt idx="2169">
                  <c:v>978336860</c:v>
                </c:pt>
                <c:pt idx="2170">
                  <c:v>681842878</c:v>
                </c:pt>
                <c:pt idx="2171">
                  <c:v>507882816</c:v>
                </c:pt>
                <c:pt idx="2172">
                  <c:v>295152367</c:v>
                </c:pt>
                <c:pt idx="2173">
                  <c:v>936381626</c:v>
                </c:pt>
                <c:pt idx="2174">
                  <c:v>57349326</c:v>
                </c:pt>
                <c:pt idx="2175">
                  <c:v>791623361</c:v>
                </c:pt>
                <c:pt idx="2176">
                  <c:v>523574662</c:v>
                </c:pt>
                <c:pt idx="2177">
                  <c:v>118111731</c:v>
                </c:pt>
                <c:pt idx="2178">
                  <c:v>185897603</c:v>
                </c:pt>
                <c:pt idx="2179">
                  <c:v>43515753</c:v>
                </c:pt>
                <c:pt idx="2180">
                  <c:v>236624967</c:v>
                </c:pt>
                <c:pt idx="2181">
                  <c:v>295382710</c:v>
                </c:pt>
                <c:pt idx="2182">
                  <c:v>501715357</c:v>
                </c:pt>
                <c:pt idx="2183">
                  <c:v>244781820</c:v>
                </c:pt>
                <c:pt idx="2184">
                  <c:v>631962301</c:v>
                </c:pt>
                <c:pt idx="2185">
                  <c:v>430779072</c:v>
                </c:pt>
                <c:pt idx="2186">
                  <c:v>29853113</c:v>
                </c:pt>
                <c:pt idx="2187">
                  <c:v>600953368</c:v>
                </c:pt>
                <c:pt idx="2188">
                  <c:v>769351317</c:v>
                </c:pt>
                <c:pt idx="2189">
                  <c:v>76925274</c:v>
                </c:pt>
                <c:pt idx="2190">
                  <c:v>835615732</c:v>
                </c:pt>
                <c:pt idx="2191">
                  <c:v>670377768</c:v>
                </c:pt>
                <c:pt idx="2192">
                  <c:v>442292709</c:v>
                </c:pt>
                <c:pt idx="2193">
                  <c:v>956455592</c:v>
                </c:pt>
                <c:pt idx="2194">
                  <c:v>985085498</c:v>
                </c:pt>
                <c:pt idx="2195">
                  <c:v>281829237</c:v>
                </c:pt>
                <c:pt idx="2196">
                  <c:v>5242191</c:v>
                </c:pt>
                <c:pt idx="2197">
                  <c:v>483018286</c:v>
                </c:pt>
                <c:pt idx="2198">
                  <c:v>490875587</c:v>
                </c:pt>
                <c:pt idx="2199">
                  <c:v>590118913</c:v>
                </c:pt>
                <c:pt idx="2200">
                  <c:v>9933251</c:v>
                </c:pt>
                <c:pt idx="2201">
                  <c:v>35689450</c:v>
                </c:pt>
                <c:pt idx="2202">
                  <c:v>868679631</c:v>
                </c:pt>
                <c:pt idx="2203">
                  <c:v>297716947</c:v>
                </c:pt>
                <c:pt idx="2204">
                  <c:v>173831235</c:v>
                </c:pt>
                <c:pt idx="2205">
                  <c:v>639498742</c:v>
                </c:pt>
                <c:pt idx="2206">
                  <c:v>336399394</c:v>
                </c:pt>
                <c:pt idx="2207">
                  <c:v>38674041</c:v>
                </c:pt>
                <c:pt idx="2208">
                  <c:v>636479601</c:v>
                </c:pt>
                <c:pt idx="2209">
                  <c:v>34558574</c:v>
                </c:pt>
                <c:pt idx="2210">
                  <c:v>54256313</c:v>
                </c:pt>
                <c:pt idx="2211">
                  <c:v>1467559</c:v>
                </c:pt>
                <c:pt idx="2212">
                  <c:v>700719150</c:v>
                </c:pt>
                <c:pt idx="2213">
                  <c:v>571176680</c:v>
                </c:pt>
                <c:pt idx="2214">
                  <c:v>710253538</c:v>
                </c:pt>
                <c:pt idx="2215">
                  <c:v>145765463</c:v>
                </c:pt>
                <c:pt idx="2216">
                  <c:v>823256761</c:v>
                </c:pt>
                <c:pt idx="2217">
                  <c:v>754776094</c:v>
                </c:pt>
                <c:pt idx="2218">
                  <c:v>75415471</c:v>
                </c:pt>
                <c:pt idx="2219">
                  <c:v>44176799</c:v>
                </c:pt>
                <c:pt idx="2220">
                  <c:v>96467764</c:v>
                </c:pt>
                <c:pt idx="2221">
                  <c:v>626161106</c:v>
                </c:pt>
                <c:pt idx="2222">
                  <c:v>424575988</c:v>
                </c:pt>
                <c:pt idx="2223">
                  <c:v>51191842</c:v>
                </c:pt>
                <c:pt idx="2224">
                  <c:v>816963239</c:v>
                </c:pt>
                <c:pt idx="2225">
                  <c:v>8533812</c:v>
                </c:pt>
                <c:pt idx="2226">
                  <c:v>8734541</c:v>
                </c:pt>
                <c:pt idx="2227">
                  <c:v>725132636</c:v>
                </c:pt>
                <c:pt idx="2228">
                  <c:v>310265103</c:v>
                </c:pt>
                <c:pt idx="2229">
                  <c:v>94691837</c:v>
                </c:pt>
                <c:pt idx="2230">
                  <c:v>551587986</c:v>
                </c:pt>
                <c:pt idx="2231">
                  <c:v>372962661</c:v>
                </c:pt>
                <c:pt idx="2232">
                  <c:v>392270723</c:v>
                </c:pt>
                <c:pt idx="2233">
                  <c:v>420979952</c:v>
                </c:pt>
                <c:pt idx="2234">
                  <c:v>632587544</c:v>
                </c:pt>
                <c:pt idx="2235">
                  <c:v>268928918</c:v>
                </c:pt>
                <c:pt idx="2236">
                  <c:v>560986520</c:v>
                </c:pt>
                <c:pt idx="2237">
                  <c:v>244223481</c:v>
                </c:pt>
                <c:pt idx="2238">
                  <c:v>735857887</c:v>
                </c:pt>
                <c:pt idx="2239">
                  <c:v>145275482</c:v>
                </c:pt>
                <c:pt idx="2240">
                  <c:v>759420278</c:v>
                </c:pt>
                <c:pt idx="2241">
                  <c:v>822632944</c:v>
                </c:pt>
                <c:pt idx="2242">
                  <c:v>38281617</c:v>
                </c:pt>
                <c:pt idx="2243">
                  <c:v>7706908</c:v>
                </c:pt>
                <c:pt idx="2244">
                  <c:v>609876998</c:v>
                </c:pt>
                <c:pt idx="2245">
                  <c:v>60565524</c:v>
                </c:pt>
                <c:pt idx="2246">
                  <c:v>879112621</c:v>
                </c:pt>
                <c:pt idx="2247">
                  <c:v>757138476</c:v>
                </c:pt>
                <c:pt idx="2248">
                  <c:v>696915048</c:v>
                </c:pt>
                <c:pt idx="2249">
                  <c:v>291166094</c:v>
                </c:pt>
                <c:pt idx="2250">
                  <c:v>532994341</c:v>
                </c:pt>
                <c:pt idx="2251">
                  <c:v>714239795</c:v>
                </c:pt>
                <c:pt idx="2252">
                  <c:v>124365060</c:v>
                </c:pt>
                <c:pt idx="2253">
                  <c:v>91137629</c:v>
                </c:pt>
                <c:pt idx="2254">
                  <c:v>1998126</c:v>
                </c:pt>
                <c:pt idx="2255">
                  <c:v>39918754</c:v>
                </c:pt>
                <c:pt idx="2256">
                  <c:v>790648934</c:v>
                </c:pt>
                <c:pt idx="2257">
                  <c:v>41851030</c:v>
                </c:pt>
                <c:pt idx="2258">
                  <c:v>315360311</c:v>
                </c:pt>
                <c:pt idx="2259">
                  <c:v>738234156</c:v>
                </c:pt>
                <c:pt idx="2260">
                  <c:v>102053551</c:v>
                </c:pt>
                <c:pt idx="2261">
                  <c:v>105850603</c:v>
                </c:pt>
                <c:pt idx="2262">
                  <c:v>313140371</c:v>
                </c:pt>
                <c:pt idx="2263">
                  <c:v>535741885</c:v>
                </c:pt>
                <c:pt idx="2264">
                  <c:v>343722286</c:v>
                </c:pt>
                <c:pt idx="2265">
                  <c:v>644969782</c:v>
                </c:pt>
                <c:pt idx="2266">
                  <c:v>917522580</c:v>
                </c:pt>
                <c:pt idx="2267">
                  <c:v>57375438</c:v>
                </c:pt>
                <c:pt idx="2268">
                  <c:v>51464089</c:v>
                </c:pt>
                <c:pt idx="2269">
                  <c:v>811585132</c:v>
                </c:pt>
                <c:pt idx="2270">
                  <c:v>138134190</c:v>
                </c:pt>
                <c:pt idx="2271">
                  <c:v>406119241</c:v>
                </c:pt>
                <c:pt idx="2272">
                  <c:v>904393538</c:v>
                </c:pt>
                <c:pt idx="2273">
                  <c:v>37527198</c:v>
                </c:pt>
                <c:pt idx="2274">
                  <c:v>387068767</c:v>
                </c:pt>
                <c:pt idx="2275">
                  <c:v>807366166</c:v>
                </c:pt>
                <c:pt idx="2276">
                  <c:v>974525055</c:v>
                </c:pt>
                <c:pt idx="2277">
                  <c:v>988781786</c:v>
                </c:pt>
                <c:pt idx="2278">
                  <c:v>16708651</c:v>
                </c:pt>
                <c:pt idx="2279">
                  <c:v>94745924</c:v>
                </c:pt>
                <c:pt idx="2280">
                  <c:v>28924784</c:v>
                </c:pt>
                <c:pt idx="2281">
                  <c:v>270379319</c:v>
                </c:pt>
                <c:pt idx="2282">
                  <c:v>754854816</c:v>
                </c:pt>
                <c:pt idx="2283">
                  <c:v>13454975</c:v>
                </c:pt>
                <c:pt idx="2284">
                  <c:v>238327757</c:v>
                </c:pt>
                <c:pt idx="2285">
                  <c:v>506452360</c:v>
                </c:pt>
                <c:pt idx="2286">
                  <c:v>259755751</c:v>
                </c:pt>
                <c:pt idx="2287">
                  <c:v>868040315</c:v>
                </c:pt>
                <c:pt idx="2288">
                  <c:v>693647276</c:v>
                </c:pt>
                <c:pt idx="2289">
                  <c:v>460274466</c:v>
                </c:pt>
                <c:pt idx="2290">
                  <c:v>432581986</c:v>
                </c:pt>
                <c:pt idx="2291">
                  <c:v>60584438</c:v>
                </c:pt>
                <c:pt idx="2292">
                  <c:v>86365039</c:v>
                </c:pt>
                <c:pt idx="2293">
                  <c:v>651515406</c:v>
                </c:pt>
                <c:pt idx="2294">
                  <c:v>358418580</c:v>
                </c:pt>
                <c:pt idx="2295">
                  <c:v>339870159</c:v>
                </c:pt>
                <c:pt idx="2296">
                  <c:v>31014417</c:v>
                </c:pt>
                <c:pt idx="2297">
                  <c:v>320152479</c:v>
                </c:pt>
                <c:pt idx="2298">
                  <c:v>526570078</c:v>
                </c:pt>
                <c:pt idx="2299">
                  <c:v>338281444</c:v>
                </c:pt>
                <c:pt idx="2300">
                  <c:v>282164618</c:v>
                </c:pt>
                <c:pt idx="2301">
                  <c:v>142224743</c:v>
                </c:pt>
                <c:pt idx="2302">
                  <c:v>655334085</c:v>
                </c:pt>
                <c:pt idx="2303">
                  <c:v>958889922</c:v>
                </c:pt>
                <c:pt idx="2304">
                  <c:v>394838878</c:v>
                </c:pt>
                <c:pt idx="2305">
                  <c:v>915696661</c:v>
                </c:pt>
                <c:pt idx="2306">
                  <c:v>589056417</c:v>
                </c:pt>
                <c:pt idx="2307">
                  <c:v>484314136</c:v>
                </c:pt>
                <c:pt idx="2308">
                  <c:v>933876044</c:v>
                </c:pt>
                <c:pt idx="2309">
                  <c:v>385749509</c:v>
                </c:pt>
                <c:pt idx="2310">
                  <c:v>598235271</c:v>
                </c:pt>
                <c:pt idx="2311">
                  <c:v>453296192</c:v>
                </c:pt>
                <c:pt idx="2312">
                  <c:v>16252302</c:v>
                </c:pt>
                <c:pt idx="2313">
                  <c:v>740150383</c:v>
                </c:pt>
                <c:pt idx="2314">
                  <c:v>114248555</c:v>
                </c:pt>
                <c:pt idx="2315">
                  <c:v>649577137</c:v>
                </c:pt>
                <c:pt idx="2316">
                  <c:v>35945842</c:v>
                </c:pt>
                <c:pt idx="2317">
                  <c:v>153284276</c:v>
                </c:pt>
                <c:pt idx="2318">
                  <c:v>207760429</c:v>
                </c:pt>
                <c:pt idx="2319">
                  <c:v>708681479</c:v>
                </c:pt>
                <c:pt idx="2320">
                  <c:v>382367047</c:v>
                </c:pt>
                <c:pt idx="2321">
                  <c:v>605844225</c:v>
                </c:pt>
                <c:pt idx="2322">
                  <c:v>407423805</c:v>
                </c:pt>
                <c:pt idx="2323">
                  <c:v>718977552</c:v>
                </c:pt>
                <c:pt idx="2324">
                  <c:v>860461742</c:v>
                </c:pt>
                <c:pt idx="2325">
                  <c:v>838118399</c:v>
                </c:pt>
                <c:pt idx="2326">
                  <c:v>521654408</c:v>
                </c:pt>
                <c:pt idx="2327">
                  <c:v>90579986</c:v>
                </c:pt>
                <c:pt idx="2328">
                  <c:v>676793876</c:v>
                </c:pt>
                <c:pt idx="2329">
                  <c:v>692332265</c:v>
                </c:pt>
                <c:pt idx="2330">
                  <c:v>41387985</c:v>
                </c:pt>
                <c:pt idx="2331">
                  <c:v>264936553</c:v>
                </c:pt>
                <c:pt idx="2332">
                  <c:v>163280969</c:v>
                </c:pt>
                <c:pt idx="2333">
                  <c:v>751147815</c:v>
                </c:pt>
                <c:pt idx="2334">
                  <c:v>694640069</c:v>
                </c:pt>
                <c:pt idx="2335">
                  <c:v>416634404</c:v>
                </c:pt>
                <c:pt idx="2336">
                  <c:v>307148560</c:v>
                </c:pt>
                <c:pt idx="2337">
                  <c:v>860282393</c:v>
                </c:pt>
                <c:pt idx="2338">
                  <c:v>30102291</c:v>
                </c:pt>
                <c:pt idx="2339">
                  <c:v>515235849</c:v>
                </c:pt>
                <c:pt idx="2340">
                  <c:v>283767006</c:v>
                </c:pt>
                <c:pt idx="2341">
                  <c:v>75542965</c:v>
                </c:pt>
                <c:pt idx="2342">
                  <c:v>6850601</c:v>
                </c:pt>
                <c:pt idx="2343">
                  <c:v>927485052</c:v>
                </c:pt>
                <c:pt idx="2344">
                  <c:v>859587739</c:v>
                </c:pt>
                <c:pt idx="2345">
                  <c:v>842914217</c:v>
                </c:pt>
                <c:pt idx="2346">
                  <c:v>623532175</c:v>
                </c:pt>
                <c:pt idx="2347">
                  <c:v>864966189</c:v>
                </c:pt>
                <c:pt idx="2348">
                  <c:v>48498465</c:v>
                </c:pt>
                <c:pt idx="2349">
                  <c:v>473397419</c:v>
                </c:pt>
                <c:pt idx="2350">
                  <c:v>566840494</c:v>
                </c:pt>
                <c:pt idx="2351">
                  <c:v>923259578</c:v>
                </c:pt>
                <c:pt idx="2352">
                  <c:v>767968026</c:v>
                </c:pt>
                <c:pt idx="2353">
                  <c:v>397298995</c:v>
                </c:pt>
                <c:pt idx="2354">
                  <c:v>567034474</c:v>
                </c:pt>
                <c:pt idx="2355">
                  <c:v>16783573</c:v>
                </c:pt>
                <c:pt idx="2356">
                  <c:v>856766559</c:v>
                </c:pt>
                <c:pt idx="2357">
                  <c:v>26603421</c:v>
                </c:pt>
                <c:pt idx="2358">
                  <c:v>61782991</c:v>
                </c:pt>
                <c:pt idx="2359">
                  <c:v>79605045</c:v>
                </c:pt>
                <c:pt idx="2360">
                  <c:v>622753678</c:v>
                </c:pt>
                <c:pt idx="2361">
                  <c:v>762023874</c:v>
                </c:pt>
                <c:pt idx="2362">
                  <c:v>102561187</c:v>
                </c:pt>
                <c:pt idx="2363">
                  <c:v>196464181</c:v>
                </c:pt>
                <c:pt idx="2364">
                  <c:v>723167526</c:v>
                </c:pt>
                <c:pt idx="2365">
                  <c:v>940652723</c:v>
                </c:pt>
                <c:pt idx="2366">
                  <c:v>261742666</c:v>
                </c:pt>
                <c:pt idx="2367">
                  <c:v>510292656</c:v>
                </c:pt>
                <c:pt idx="2368">
                  <c:v>692715386</c:v>
                </c:pt>
                <c:pt idx="2369">
                  <c:v>516310701</c:v>
                </c:pt>
                <c:pt idx="2370">
                  <c:v>789035859</c:v>
                </c:pt>
                <c:pt idx="2371">
                  <c:v>745255371</c:v>
                </c:pt>
                <c:pt idx="2372">
                  <c:v>873717263</c:v>
                </c:pt>
                <c:pt idx="2373">
                  <c:v>995092136</c:v>
                </c:pt>
                <c:pt idx="2374">
                  <c:v>94616337</c:v>
                </c:pt>
                <c:pt idx="2375">
                  <c:v>99779790</c:v>
                </c:pt>
                <c:pt idx="2376">
                  <c:v>528221733</c:v>
                </c:pt>
                <c:pt idx="2377">
                  <c:v>283239555</c:v>
                </c:pt>
                <c:pt idx="2378">
                  <c:v>966484855</c:v>
                </c:pt>
                <c:pt idx="2379">
                  <c:v>20892965</c:v>
                </c:pt>
                <c:pt idx="2380">
                  <c:v>89508696</c:v>
                </c:pt>
                <c:pt idx="2381">
                  <c:v>288877608</c:v>
                </c:pt>
                <c:pt idx="2382">
                  <c:v>606684866</c:v>
                </c:pt>
                <c:pt idx="2383">
                  <c:v>51613106</c:v>
                </c:pt>
                <c:pt idx="2384">
                  <c:v>543645455</c:v>
                </c:pt>
                <c:pt idx="2385">
                  <c:v>274778990</c:v>
                </c:pt>
                <c:pt idx="2386">
                  <c:v>585363499</c:v>
                </c:pt>
                <c:pt idx="2387">
                  <c:v>123761330</c:v>
                </c:pt>
                <c:pt idx="2388">
                  <c:v>589934961</c:v>
                </c:pt>
                <c:pt idx="2389">
                  <c:v>741821737</c:v>
                </c:pt>
                <c:pt idx="2390">
                  <c:v>887882920</c:v>
                </c:pt>
                <c:pt idx="2391">
                  <c:v>146785122</c:v>
                </c:pt>
                <c:pt idx="2392">
                  <c:v>507359468</c:v>
                </c:pt>
                <c:pt idx="2393">
                  <c:v>795773610</c:v>
                </c:pt>
                <c:pt idx="2394">
                  <c:v>60331092</c:v>
                </c:pt>
                <c:pt idx="2395">
                  <c:v>499442395</c:v>
                </c:pt>
                <c:pt idx="2396">
                  <c:v>662087111</c:v>
                </c:pt>
                <c:pt idx="2397">
                  <c:v>208747872</c:v>
                </c:pt>
                <c:pt idx="2398">
                  <c:v>944848021</c:v>
                </c:pt>
                <c:pt idx="2399">
                  <c:v>867077144</c:v>
                </c:pt>
                <c:pt idx="2400">
                  <c:v>752272263</c:v>
                </c:pt>
                <c:pt idx="2401">
                  <c:v>225223372</c:v>
                </c:pt>
                <c:pt idx="2402">
                  <c:v>42028762</c:v>
                </c:pt>
                <c:pt idx="2403">
                  <c:v>199212951</c:v>
                </c:pt>
                <c:pt idx="2404">
                  <c:v>540869689</c:v>
                </c:pt>
                <c:pt idx="2405">
                  <c:v>431843532</c:v>
                </c:pt>
                <c:pt idx="2406">
                  <c:v>989025178</c:v>
                </c:pt>
                <c:pt idx="2407">
                  <c:v>2163080</c:v>
                </c:pt>
                <c:pt idx="2408">
                  <c:v>54482999</c:v>
                </c:pt>
                <c:pt idx="2409">
                  <c:v>938294459</c:v>
                </c:pt>
                <c:pt idx="2410">
                  <c:v>667599739</c:v>
                </c:pt>
                <c:pt idx="2411">
                  <c:v>780424552</c:v>
                </c:pt>
                <c:pt idx="2412">
                  <c:v>184138249</c:v>
                </c:pt>
                <c:pt idx="2413">
                  <c:v>212023605</c:v>
                </c:pt>
                <c:pt idx="2414">
                  <c:v>92685565</c:v>
                </c:pt>
                <c:pt idx="2415">
                  <c:v>857542748</c:v>
                </c:pt>
                <c:pt idx="2416">
                  <c:v>722784303</c:v>
                </c:pt>
                <c:pt idx="2417">
                  <c:v>501921769</c:v>
                </c:pt>
                <c:pt idx="2418">
                  <c:v>967294411</c:v>
                </c:pt>
                <c:pt idx="2419">
                  <c:v>71855728</c:v>
                </c:pt>
                <c:pt idx="2420">
                  <c:v>43303591</c:v>
                </c:pt>
                <c:pt idx="2421">
                  <c:v>421843160</c:v>
                </c:pt>
                <c:pt idx="2422">
                  <c:v>907075165</c:v>
                </c:pt>
                <c:pt idx="2423">
                  <c:v>910039536</c:v>
                </c:pt>
                <c:pt idx="2424">
                  <c:v>154281309</c:v>
                </c:pt>
                <c:pt idx="2425">
                  <c:v>65524969</c:v>
                </c:pt>
                <c:pt idx="2426">
                  <c:v>370911980</c:v>
                </c:pt>
                <c:pt idx="2427">
                  <c:v>898879565</c:v>
                </c:pt>
                <c:pt idx="2428">
                  <c:v>581683364</c:v>
                </c:pt>
                <c:pt idx="2429">
                  <c:v>695912047</c:v>
                </c:pt>
                <c:pt idx="2430">
                  <c:v>100155902</c:v>
                </c:pt>
                <c:pt idx="2431">
                  <c:v>159860993</c:v>
                </c:pt>
                <c:pt idx="2432">
                  <c:v>787325953</c:v>
                </c:pt>
                <c:pt idx="2433">
                  <c:v>398336645</c:v>
                </c:pt>
                <c:pt idx="2434">
                  <c:v>527871271</c:v>
                </c:pt>
                <c:pt idx="2435">
                  <c:v>992533905</c:v>
                </c:pt>
                <c:pt idx="2436">
                  <c:v>858483732</c:v>
                </c:pt>
                <c:pt idx="2437">
                  <c:v>280996112</c:v>
                </c:pt>
                <c:pt idx="2438">
                  <c:v>605628152</c:v>
                </c:pt>
                <c:pt idx="2439">
                  <c:v>69867449</c:v>
                </c:pt>
                <c:pt idx="2440">
                  <c:v>200049420</c:v>
                </c:pt>
                <c:pt idx="2441">
                  <c:v>757013473</c:v>
                </c:pt>
                <c:pt idx="2442">
                  <c:v>87844278</c:v>
                </c:pt>
                <c:pt idx="2443">
                  <c:v>156462450</c:v>
                </c:pt>
                <c:pt idx="2444">
                  <c:v>839391104</c:v>
                </c:pt>
                <c:pt idx="2445">
                  <c:v>378534072</c:v>
                </c:pt>
                <c:pt idx="2446">
                  <c:v>745682698</c:v>
                </c:pt>
                <c:pt idx="2447">
                  <c:v>667695759</c:v>
                </c:pt>
                <c:pt idx="2448">
                  <c:v>736436201</c:v>
                </c:pt>
                <c:pt idx="2449">
                  <c:v>8008858</c:v>
                </c:pt>
                <c:pt idx="2450">
                  <c:v>993490469</c:v>
                </c:pt>
                <c:pt idx="2451">
                  <c:v>653554055</c:v>
                </c:pt>
                <c:pt idx="2452">
                  <c:v>348883220</c:v>
                </c:pt>
                <c:pt idx="2453">
                  <c:v>230445259</c:v>
                </c:pt>
                <c:pt idx="2454">
                  <c:v>1440395</c:v>
                </c:pt>
                <c:pt idx="2455">
                  <c:v>981365658</c:v>
                </c:pt>
                <c:pt idx="2456">
                  <c:v>28763219</c:v>
                </c:pt>
                <c:pt idx="2457">
                  <c:v>643240132</c:v>
                </c:pt>
                <c:pt idx="2458">
                  <c:v>520177103</c:v>
                </c:pt>
                <c:pt idx="2459">
                  <c:v>693018004</c:v>
                </c:pt>
                <c:pt idx="2460">
                  <c:v>309536598</c:v>
                </c:pt>
                <c:pt idx="2461">
                  <c:v>887587558</c:v>
                </c:pt>
                <c:pt idx="2462">
                  <c:v>139956794</c:v>
                </c:pt>
                <c:pt idx="2463">
                  <c:v>349995964</c:v>
                </c:pt>
                <c:pt idx="2464">
                  <c:v>222523158</c:v>
                </c:pt>
                <c:pt idx="2465">
                  <c:v>990336114</c:v>
                </c:pt>
                <c:pt idx="2466">
                  <c:v>591843939</c:v>
                </c:pt>
                <c:pt idx="2467">
                  <c:v>308325237</c:v>
                </c:pt>
                <c:pt idx="2468">
                  <c:v>868887177</c:v>
                </c:pt>
                <c:pt idx="2469">
                  <c:v>51736871</c:v>
                </c:pt>
                <c:pt idx="2470">
                  <c:v>602069619</c:v>
                </c:pt>
                <c:pt idx="2471">
                  <c:v>497196446</c:v>
                </c:pt>
                <c:pt idx="2472">
                  <c:v>597517684</c:v>
                </c:pt>
                <c:pt idx="2473">
                  <c:v>9145265</c:v>
                </c:pt>
                <c:pt idx="2474">
                  <c:v>396067929</c:v>
                </c:pt>
                <c:pt idx="2475">
                  <c:v>467873710</c:v>
                </c:pt>
                <c:pt idx="2476">
                  <c:v>95318532</c:v>
                </c:pt>
                <c:pt idx="2477">
                  <c:v>779454659</c:v>
                </c:pt>
                <c:pt idx="2478">
                  <c:v>241633646</c:v>
                </c:pt>
                <c:pt idx="2479">
                  <c:v>677983495</c:v>
                </c:pt>
                <c:pt idx="2480">
                  <c:v>438466801</c:v>
                </c:pt>
                <c:pt idx="2481">
                  <c:v>920346997</c:v>
                </c:pt>
                <c:pt idx="2482">
                  <c:v>173951927</c:v>
                </c:pt>
                <c:pt idx="2483">
                  <c:v>474483329</c:v>
                </c:pt>
                <c:pt idx="2484">
                  <c:v>374584813</c:v>
                </c:pt>
                <c:pt idx="2485">
                  <c:v>294545445</c:v>
                </c:pt>
                <c:pt idx="2486">
                  <c:v>16929333</c:v>
                </c:pt>
                <c:pt idx="2487">
                  <c:v>32724397</c:v>
                </c:pt>
                <c:pt idx="2488">
                  <c:v>860515235</c:v>
                </c:pt>
                <c:pt idx="2489">
                  <c:v>734967096</c:v>
                </c:pt>
                <c:pt idx="2490">
                  <c:v>113752568</c:v>
                </c:pt>
                <c:pt idx="2491">
                  <c:v>152187217</c:v>
                </c:pt>
                <c:pt idx="2492">
                  <c:v>6740690</c:v>
                </c:pt>
                <c:pt idx="2493">
                  <c:v>711354574</c:v>
                </c:pt>
                <c:pt idx="2494">
                  <c:v>78016161</c:v>
                </c:pt>
                <c:pt idx="2495">
                  <c:v>28187922</c:v>
                </c:pt>
                <c:pt idx="2496">
                  <c:v>247161374</c:v>
                </c:pt>
                <c:pt idx="2497">
                  <c:v>224792812</c:v>
                </c:pt>
                <c:pt idx="2498">
                  <c:v>192537663</c:v>
                </c:pt>
                <c:pt idx="2499">
                  <c:v>433738288</c:v>
                </c:pt>
                <c:pt idx="2500">
                  <c:v>863958815</c:v>
                </c:pt>
                <c:pt idx="2501">
                  <c:v>89322541</c:v>
                </c:pt>
                <c:pt idx="2502">
                  <c:v>510855095</c:v>
                </c:pt>
                <c:pt idx="2503">
                  <c:v>545022408</c:v>
                </c:pt>
                <c:pt idx="2504">
                  <c:v>2551018</c:v>
                </c:pt>
                <c:pt idx="2505">
                  <c:v>82888748</c:v>
                </c:pt>
                <c:pt idx="2506">
                  <c:v>660076595</c:v>
                </c:pt>
                <c:pt idx="2507">
                  <c:v>332452157</c:v>
                </c:pt>
                <c:pt idx="2508">
                  <c:v>288711587</c:v>
                </c:pt>
                <c:pt idx="2509">
                  <c:v>965754933</c:v>
                </c:pt>
                <c:pt idx="2510">
                  <c:v>744680387</c:v>
                </c:pt>
                <c:pt idx="2511">
                  <c:v>490079135</c:v>
                </c:pt>
                <c:pt idx="2512">
                  <c:v>158959025</c:v>
                </c:pt>
                <c:pt idx="2513">
                  <c:v>35167466</c:v>
                </c:pt>
                <c:pt idx="2514">
                  <c:v>222240985</c:v>
                </c:pt>
                <c:pt idx="2515">
                  <c:v>859499400</c:v>
                </c:pt>
                <c:pt idx="2516">
                  <c:v>833732708</c:v>
                </c:pt>
                <c:pt idx="2517">
                  <c:v>977730064</c:v>
                </c:pt>
                <c:pt idx="2518">
                  <c:v>397633675</c:v>
                </c:pt>
                <c:pt idx="2519">
                  <c:v>350150581</c:v>
                </c:pt>
                <c:pt idx="2520">
                  <c:v>704235897</c:v>
                </c:pt>
                <c:pt idx="2521">
                  <c:v>23486365</c:v>
                </c:pt>
                <c:pt idx="2522">
                  <c:v>42735711</c:v>
                </c:pt>
                <c:pt idx="2523">
                  <c:v>449311288</c:v>
                </c:pt>
                <c:pt idx="2524">
                  <c:v>40183405</c:v>
                </c:pt>
                <c:pt idx="2525">
                  <c:v>213144683</c:v>
                </c:pt>
                <c:pt idx="2526">
                  <c:v>794493767</c:v>
                </c:pt>
                <c:pt idx="2527">
                  <c:v>748633159</c:v>
                </c:pt>
                <c:pt idx="2528">
                  <c:v>642868842</c:v>
                </c:pt>
                <c:pt idx="2529">
                  <c:v>90242817</c:v>
                </c:pt>
                <c:pt idx="2530">
                  <c:v>266072061</c:v>
                </c:pt>
                <c:pt idx="2531">
                  <c:v>746044652</c:v>
                </c:pt>
                <c:pt idx="2532">
                  <c:v>839351276</c:v>
                </c:pt>
                <c:pt idx="2533">
                  <c:v>31733379</c:v>
                </c:pt>
                <c:pt idx="2534">
                  <c:v>436785023</c:v>
                </c:pt>
                <c:pt idx="2535">
                  <c:v>810255508</c:v>
                </c:pt>
                <c:pt idx="2536">
                  <c:v>731681486</c:v>
                </c:pt>
                <c:pt idx="2537">
                  <c:v>601449117</c:v>
                </c:pt>
                <c:pt idx="2538">
                  <c:v>375982791</c:v>
                </c:pt>
                <c:pt idx="2539">
                  <c:v>216650781</c:v>
                </c:pt>
                <c:pt idx="2540">
                  <c:v>712095105</c:v>
                </c:pt>
                <c:pt idx="2541">
                  <c:v>28479936</c:v>
                </c:pt>
                <c:pt idx="2542">
                  <c:v>881074842</c:v>
                </c:pt>
                <c:pt idx="2543">
                  <c:v>238655172</c:v>
                </c:pt>
                <c:pt idx="2544">
                  <c:v>15528892</c:v>
                </c:pt>
                <c:pt idx="2545">
                  <c:v>40681387</c:v>
                </c:pt>
                <c:pt idx="2546">
                  <c:v>36566511</c:v>
                </c:pt>
                <c:pt idx="2547">
                  <c:v>689089174</c:v>
                </c:pt>
                <c:pt idx="2548">
                  <c:v>33619380</c:v>
                </c:pt>
                <c:pt idx="2549">
                  <c:v>740530044</c:v>
                </c:pt>
                <c:pt idx="2550">
                  <c:v>330683986</c:v>
                </c:pt>
                <c:pt idx="2551">
                  <c:v>294458441</c:v>
                </c:pt>
                <c:pt idx="2552">
                  <c:v>186343701</c:v>
                </c:pt>
                <c:pt idx="2553">
                  <c:v>11386597</c:v>
                </c:pt>
                <c:pt idx="2554">
                  <c:v>194078174</c:v>
                </c:pt>
                <c:pt idx="2555">
                  <c:v>47013628</c:v>
                </c:pt>
                <c:pt idx="2556">
                  <c:v>273988154</c:v>
                </c:pt>
                <c:pt idx="2557">
                  <c:v>898369122</c:v>
                </c:pt>
                <c:pt idx="2558">
                  <c:v>184874434</c:v>
                </c:pt>
                <c:pt idx="2559">
                  <c:v>54613895</c:v>
                </c:pt>
                <c:pt idx="2560">
                  <c:v>24289172</c:v>
                </c:pt>
                <c:pt idx="2561">
                  <c:v>603364522</c:v>
                </c:pt>
                <c:pt idx="2562">
                  <c:v>11394874</c:v>
                </c:pt>
                <c:pt idx="2563">
                  <c:v>96685836</c:v>
                </c:pt>
                <c:pt idx="2564">
                  <c:v>993091319</c:v>
                </c:pt>
                <c:pt idx="2565">
                  <c:v>922770304</c:v>
                </c:pt>
                <c:pt idx="2566">
                  <c:v>622168984</c:v>
                </c:pt>
                <c:pt idx="2567">
                  <c:v>295363217</c:v>
                </c:pt>
                <c:pt idx="2568">
                  <c:v>8947665</c:v>
                </c:pt>
                <c:pt idx="2569">
                  <c:v>869131691</c:v>
                </c:pt>
                <c:pt idx="2570">
                  <c:v>316120108</c:v>
                </c:pt>
                <c:pt idx="2571">
                  <c:v>603121301</c:v>
                </c:pt>
                <c:pt idx="2572">
                  <c:v>49956814</c:v>
                </c:pt>
                <c:pt idx="2573">
                  <c:v>50708817</c:v>
                </c:pt>
                <c:pt idx="2574">
                  <c:v>812158875</c:v>
                </c:pt>
                <c:pt idx="2575">
                  <c:v>954489550</c:v>
                </c:pt>
                <c:pt idx="2576">
                  <c:v>482163269</c:v>
                </c:pt>
                <c:pt idx="2577">
                  <c:v>63845105</c:v>
                </c:pt>
                <c:pt idx="2578">
                  <c:v>130828532</c:v>
                </c:pt>
                <c:pt idx="2579">
                  <c:v>253310871</c:v>
                </c:pt>
                <c:pt idx="2580">
                  <c:v>715341064</c:v>
                </c:pt>
                <c:pt idx="2581">
                  <c:v>334757527</c:v>
                </c:pt>
                <c:pt idx="2582">
                  <c:v>274972162</c:v>
                </c:pt>
                <c:pt idx="2583">
                  <c:v>665080304</c:v>
                </c:pt>
                <c:pt idx="2584">
                  <c:v>370960538</c:v>
                </c:pt>
                <c:pt idx="2585">
                  <c:v>926896478</c:v>
                </c:pt>
                <c:pt idx="2586">
                  <c:v>233947438</c:v>
                </c:pt>
                <c:pt idx="2587">
                  <c:v>499042180</c:v>
                </c:pt>
                <c:pt idx="2588">
                  <c:v>487256474</c:v>
                </c:pt>
                <c:pt idx="2589">
                  <c:v>621961497</c:v>
                </c:pt>
                <c:pt idx="2590">
                  <c:v>28457340</c:v>
                </c:pt>
                <c:pt idx="2591">
                  <c:v>409085010</c:v>
                </c:pt>
                <c:pt idx="2592">
                  <c:v>831729777</c:v>
                </c:pt>
                <c:pt idx="2593">
                  <c:v>954345467</c:v>
                </c:pt>
                <c:pt idx="2594">
                  <c:v>340590540</c:v>
                </c:pt>
                <c:pt idx="2595">
                  <c:v>379731002</c:v>
                </c:pt>
                <c:pt idx="2596">
                  <c:v>13116718</c:v>
                </c:pt>
                <c:pt idx="2597">
                  <c:v>869647726</c:v>
                </c:pt>
                <c:pt idx="2598">
                  <c:v>810186770</c:v>
                </c:pt>
                <c:pt idx="2599">
                  <c:v>906317505</c:v>
                </c:pt>
                <c:pt idx="2600">
                  <c:v>804582913</c:v>
                </c:pt>
                <c:pt idx="2601">
                  <c:v>871574512</c:v>
                </c:pt>
                <c:pt idx="2602">
                  <c:v>771785909</c:v>
                </c:pt>
                <c:pt idx="2603">
                  <c:v>380343958</c:v>
                </c:pt>
                <c:pt idx="2604">
                  <c:v>2941716</c:v>
                </c:pt>
                <c:pt idx="2605">
                  <c:v>461942244</c:v>
                </c:pt>
                <c:pt idx="2606">
                  <c:v>617160961</c:v>
                </c:pt>
                <c:pt idx="2607">
                  <c:v>809610455</c:v>
                </c:pt>
                <c:pt idx="2608">
                  <c:v>76324469</c:v>
                </c:pt>
                <c:pt idx="2609">
                  <c:v>917496082</c:v>
                </c:pt>
                <c:pt idx="2610">
                  <c:v>322339146</c:v>
                </c:pt>
                <c:pt idx="2611">
                  <c:v>75184693</c:v>
                </c:pt>
                <c:pt idx="2612">
                  <c:v>698551698</c:v>
                </c:pt>
                <c:pt idx="2613">
                  <c:v>777073123</c:v>
                </c:pt>
                <c:pt idx="2614">
                  <c:v>930568772</c:v>
                </c:pt>
                <c:pt idx="2615">
                  <c:v>843015685</c:v>
                </c:pt>
                <c:pt idx="2616">
                  <c:v>611754656</c:v>
                </c:pt>
                <c:pt idx="2617">
                  <c:v>987924694</c:v>
                </c:pt>
                <c:pt idx="2618">
                  <c:v>110059223</c:v>
                </c:pt>
                <c:pt idx="2619">
                  <c:v>520133556</c:v>
                </c:pt>
                <c:pt idx="2620">
                  <c:v>543990537</c:v>
                </c:pt>
                <c:pt idx="2621">
                  <c:v>691242599</c:v>
                </c:pt>
                <c:pt idx="2622">
                  <c:v>861058158</c:v>
                </c:pt>
                <c:pt idx="2623">
                  <c:v>376374924</c:v>
                </c:pt>
                <c:pt idx="2624">
                  <c:v>147736588</c:v>
                </c:pt>
                <c:pt idx="2625">
                  <c:v>648755073</c:v>
                </c:pt>
                <c:pt idx="2626">
                  <c:v>357297431</c:v>
                </c:pt>
                <c:pt idx="2627">
                  <c:v>165581948</c:v>
                </c:pt>
                <c:pt idx="2628">
                  <c:v>87106913</c:v>
                </c:pt>
                <c:pt idx="2629">
                  <c:v>380439948</c:v>
                </c:pt>
                <c:pt idx="2630">
                  <c:v>998244109</c:v>
                </c:pt>
                <c:pt idx="2631">
                  <c:v>489797792</c:v>
                </c:pt>
                <c:pt idx="2632">
                  <c:v>860429126</c:v>
                </c:pt>
                <c:pt idx="2633">
                  <c:v>433435385</c:v>
                </c:pt>
                <c:pt idx="2634">
                  <c:v>357952719</c:v>
                </c:pt>
                <c:pt idx="2635">
                  <c:v>799360702</c:v>
                </c:pt>
                <c:pt idx="2636">
                  <c:v>310326398</c:v>
                </c:pt>
                <c:pt idx="2637">
                  <c:v>134574384</c:v>
                </c:pt>
                <c:pt idx="2638">
                  <c:v>388494764</c:v>
                </c:pt>
                <c:pt idx="2639">
                  <c:v>722026791</c:v>
                </c:pt>
                <c:pt idx="2640">
                  <c:v>807876574</c:v>
                </c:pt>
                <c:pt idx="2641">
                  <c:v>448145321</c:v>
                </c:pt>
                <c:pt idx="2642">
                  <c:v>11566642</c:v>
                </c:pt>
                <c:pt idx="2643">
                  <c:v>813532614</c:v>
                </c:pt>
                <c:pt idx="2644">
                  <c:v>845598171</c:v>
                </c:pt>
                <c:pt idx="2645">
                  <c:v>925217901</c:v>
                </c:pt>
                <c:pt idx="2646">
                  <c:v>511457143</c:v>
                </c:pt>
                <c:pt idx="2647">
                  <c:v>454414528</c:v>
                </c:pt>
                <c:pt idx="2648">
                  <c:v>706337005</c:v>
                </c:pt>
                <c:pt idx="2649">
                  <c:v>414361895</c:v>
                </c:pt>
                <c:pt idx="2650">
                  <c:v>670223839</c:v>
                </c:pt>
                <c:pt idx="2651">
                  <c:v>475047748</c:v>
                </c:pt>
                <c:pt idx="2652">
                  <c:v>222645388</c:v>
                </c:pt>
                <c:pt idx="2653">
                  <c:v>761450768</c:v>
                </c:pt>
                <c:pt idx="2654">
                  <c:v>780686491</c:v>
                </c:pt>
                <c:pt idx="2655">
                  <c:v>547334087</c:v>
                </c:pt>
                <c:pt idx="2656">
                  <c:v>299066521</c:v>
                </c:pt>
                <c:pt idx="2657">
                  <c:v>673050423</c:v>
                </c:pt>
                <c:pt idx="2658">
                  <c:v>100796133</c:v>
                </c:pt>
                <c:pt idx="2659">
                  <c:v>72731598</c:v>
                </c:pt>
                <c:pt idx="2660">
                  <c:v>387964872</c:v>
                </c:pt>
                <c:pt idx="2661">
                  <c:v>469473884</c:v>
                </c:pt>
                <c:pt idx="2662">
                  <c:v>12034031</c:v>
                </c:pt>
                <c:pt idx="2663">
                  <c:v>133191046</c:v>
                </c:pt>
                <c:pt idx="2664">
                  <c:v>191378598</c:v>
                </c:pt>
                <c:pt idx="2665">
                  <c:v>999760238</c:v>
                </c:pt>
                <c:pt idx="2666">
                  <c:v>586564263</c:v>
                </c:pt>
                <c:pt idx="2667">
                  <c:v>216822001</c:v>
                </c:pt>
                <c:pt idx="2668">
                  <c:v>50453165</c:v>
                </c:pt>
                <c:pt idx="2669">
                  <c:v>861715493</c:v>
                </c:pt>
                <c:pt idx="2670">
                  <c:v>50242144</c:v>
                </c:pt>
                <c:pt idx="2671">
                  <c:v>806186655</c:v>
                </c:pt>
                <c:pt idx="2672">
                  <c:v>288170230</c:v>
                </c:pt>
                <c:pt idx="2673">
                  <c:v>635833529</c:v>
                </c:pt>
                <c:pt idx="2674">
                  <c:v>682390935</c:v>
                </c:pt>
                <c:pt idx="2675">
                  <c:v>629694590</c:v>
                </c:pt>
                <c:pt idx="2676">
                  <c:v>493087524</c:v>
                </c:pt>
                <c:pt idx="2677">
                  <c:v>720893875</c:v>
                </c:pt>
                <c:pt idx="2678">
                  <c:v>142394937</c:v>
                </c:pt>
                <c:pt idx="2679">
                  <c:v>187949955</c:v>
                </c:pt>
                <c:pt idx="2680">
                  <c:v>703781528</c:v>
                </c:pt>
                <c:pt idx="2681">
                  <c:v>754367416</c:v>
                </c:pt>
                <c:pt idx="2682">
                  <c:v>101091716</c:v>
                </c:pt>
                <c:pt idx="2683">
                  <c:v>7393118</c:v>
                </c:pt>
                <c:pt idx="2684">
                  <c:v>468756143</c:v>
                </c:pt>
                <c:pt idx="2685">
                  <c:v>551466734</c:v>
                </c:pt>
                <c:pt idx="2686">
                  <c:v>483038486</c:v>
                </c:pt>
                <c:pt idx="2687">
                  <c:v>579983991</c:v>
                </c:pt>
                <c:pt idx="2688">
                  <c:v>789548488</c:v>
                </c:pt>
                <c:pt idx="2689">
                  <c:v>339225105</c:v>
                </c:pt>
                <c:pt idx="2690">
                  <c:v>178742499</c:v>
                </c:pt>
                <c:pt idx="2691">
                  <c:v>97077688</c:v>
                </c:pt>
                <c:pt idx="2692">
                  <c:v>473683405</c:v>
                </c:pt>
                <c:pt idx="2693">
                  <c:v>947327520</c:v>
                </c:pt>
                <c:pt idx="2694">
                  <c:v>964090406</c:v>
                </c:pt>
                <c:pt idx="2695">
                  <c:v>807832222</c:v>
                </c:pt>
                <c:pt idx="2696">
                  <c:v>315145140</c:v>
                </c:pt>
                <c:pt idx="2697">
                  <c:v>36793082</c:v>
                </c:pt>
                <c:pt idx="2698">
                  <c:v>676798725</c:v>
                </c:pt>
                <c:pt idx="2699">
                  <c:v>974634391</c:v>
                </c:pt>
                <c:pt idx="2700">
                  <c:v>292057821</c:v>
                </c:pt>
                <c:pt idx="2701">
                  <c:v>19903211</c:v>
                </c:pt>
                <c:pt idx="2702">
                  <c:v>319088432</c:v>
                </c:pt>
                <c:pt idx="2703">
                  <c:v>777176068</c:v>
                </c:pt>
                <c:pt idx="2704">
                  <c:v>101356805</c:v>
                </c:pt>
                <c:pt idx="2705">
                  <c:v>95478748</c:v>
                </c:pt>
                <c:pt idx="2706">
                  <c:v>996433618</c:v>
                </c:pt>
                <c:pt idx="2707">
                  <c:v>375734975</c:v>
                </c:pt>
                <c:pt idx="2708">
                  <c:v>168027695</c:v>
                </c:pt>
                <c:pt idx="2709">
                  <c:v>431986791</c:v>
                </c:pt>
                <c:pt idx="2710">
                  <c:v>779062272</c:v>
                </c:pt>
                <c:pt idx="2711">
                  <c:v>604190652</c:v>
                </c:pt>
                <c:pt idx="2712">
                  <c:v>5648366</c:v>
                </c:pt>
                <c:pt idx="2713">
                  <c:v>900841683</c:v>
                </c:pt>
                <c:pt idx="2714">
                  <c:v>543529466</c:v>
                </c:pt>
                <c:pt idx="2715">
                  <c:v>261391134</c:v>
                </c:pt>
                <c:pt idx="2716">
                  <c:v>230827262</c:v>
                </c:pt>
                <c:pt idx="2717">
                  <c:v>49934908</c:v>
                </c:pt>
                <c:pt idx="2718">
                  <c:v>467626418</c:v>
                </c:pt>
                <c:pt idx="2719">
                  <c:v>455842180</c:v>
                </c:pt>
                <c:pt idx="2720">
                  <c:v>79593676</c:v>
                </c:pt>
                <c:pt idx="2721">
                  <c:v>802332359</c:v>
                </c:pt>
                <c:pt idx="2722">
                  <c:v>92508571</c:v>
                </c:pt>
                <c:pt idx="2723">
                  <c:v>915488875</c:v>
                </c:pt>
                <c:pt idx="2724">
                  <c:v>877657217</c:v>
                </c:pt>
                <c:pt idx="2725">
                  <c:v>896245616</c:v>
                </c:pt>
                <c:pt idx="2726">
                  <c:v>824542127</c:v>
                </c:pt>
                <c:pt idx="2727">
                  <c:v>260550391</c:v>
                </c:pt>
                <c:pt idx="2728">
                  <c:v>992324823</c:v>
                </c:pt>
                <c:pt idx="2729">
                  <c:v>792156532</c:v>
                </c:pt>
                <c:pt idx="2730">
                  <c:v>703773379</c:v>
                </c:pt>
                <c:pt idx="2731">
                  <c:v>238657303</c:v>
                </c:pt>
                <c:pt idx="2732">
                  <c:v>651895250</c:v>
                </c:pt>
                <c:pt idx="2733">
                  <c:v>38393794</c:v>
                </c:pt>
                <c:pt idx="2734">
                  <c:v>300155614</c:v>
                </c:pt>
                <c:pt idx="2735">
                  <c:v>872553627</c:v>
                </c:pt>
                <c:pt idx="2736">
                  <c:v>604698115</c:v>
                </c:pt>
                <c:pt idx="2737">
                  <c:v>791520447</c:v>
                </c:pt>
                <c:pt idx="2738">
                  <c:v>629057201</c:v>
                </c:pt>
                <c:pt idx="2739">
                  <c:v>683399721</c:v>
                </c:pt>
                <c:pt idx="2740">
                  <c:v>54447596</c:v>
                </c:pt>
                <c:pt idx="2741">
                  <c:v>57053282</c:v>
                </c:pt>
                <c:pt idx="2742">
                  <c:v>784399016</c:v>
                </c:pt>
                <c:pt idx="2743">
                  <c:v>494584981</c:v>
                </c:pt>
                <c:pt idx="2744">
                  <c:v>905276445</c:v>
                </c:pt>
                <c:pt idx="2745">
                  <c:v>972748169</c:v>
                </c:pt>
                <c:pt idx="2746">
                  <c:v>187324231</c:v>
                </c:pt>
                <c:pt idx="2747">
                  <c:v>766594471</c:v>
                </c:pt>
                <c:pt idx="2748">
                  <c:v>792766866</c:v>
                </c:pt>
                <c:pt idx="2749">
                  <c:v>249349373</c:v>
                </c:pt>
                <c:pt idx="2750">
                  <c:v>109837107</c:v>
                </c:pt>
                <c:pt idx="2751">
                  <c:v>2952852</c:v>
                </c:pt>
                <c:pt idx="2752">
                  <c:v>791219404</c:v>
                </c:pt>
                <c:pt idx="2753">
                  <c:v>97708224</c:v>
                </c:pt>
                <c:pt idx="2754">
                  <c:v>214083085</c:v>
                </c:pt>
                <c:pt idx="2755">
                  <c:v>941238747</c:v>
                </c:pt>
                <c:pt idx="2756">
                  <c:v>692519752</c:v>
                </c:pt>
                <c:pt idx="2757">
                  <c:v>709598692</c:v>
                </c:pt>
                <c:pt idx="2758">
                  <c:v>923187812</c:v>
                </c:pt>
                <c:pt idx="2759">
                  <c:v>58942937</c:v>
                </c:pt>
                <c:pt idx="2760">
                  <c:v>93079856</c:v>
                </c:pt>
                <c:pt idx="2761">
                  <c:v>144634069</c:v>
                </c:pt>
                <c:pt idx="2762">
                  <c:v>110491301</c:v>
                </c:pt>
                <c:pt idx="2763">
                  <c:v>116626887</c:v>
                </c:pt>
                <c:pt idx="2764">
                  <c:v>864829220</c:v>
                </c:pt>
                <c:pt idx="2765">
                  <c:v>964369706</c:v>
                </c:pt>
                <c:pt idx="2766">
                  <c:v>995168145</c:v>
                </c:pt>
                <c:pt idx="2767">
                  <c:v>946155019</c:v>
                </c:pt>
                <c:pt idx="2768">
                  <c:v>717010266</c:v>
                </c:pt>
                <c:pt idx="2769">
                  <c:v>891943685</c:v>
                </c:pt>
                <c:pt idx="2770">
                  <c:v>275386477</c:v>
                </c:pt>
                <c:pt idx="2771">
                  <c:v>784496173</c:v>
                </c:pt>
                <c:pt idx="2772">
                  <c:v>971258081</c:v>
                </c:pt>
                <c:pt idx="2773">
                  <c:v>78585462</c:v>
                </c:pt>
                <c:pt idx="2774">
                  <c:v>16351637</c:v>
                </c:pt>
                <c:pt idx="2775">
                  <c:v>693643382</c:v>
                </c:pt>
                <c:pt idx="2776">
                  <c:v>760645429</c:v>
                </c:pt>
                <c:pt idx="2777">
                  <c:v>565316887</c:v>
                </c:pt>
                <c:pt idx="2778">
                  <c:v>162211515</c:v>
                </c:pt>
                <c:pt idx="2779">
                  <c:v>289719963</c:v>
                </c:pt>
                <c:pt idx="2780">
                  <c:v>4299593</c:v>
                </c:pt>
                <c:pt idx="2781">
                  <c:v>89360213</c:v>
                </c:pt>
                <c:pt idx="2782">
                  <c:v>361763791</c:v>
                </c:pt>
                <c:pt idx="2783">
                  <c:v>617579992</c:v>
                </c:pt>
                <c:pt idx="2784">
                  <c:v>672996422</c:v>
                </c:pt>
                <c:pt idx="2785">
                  <c:v>381467620</c:v>
                </c:pt>
                <c:pt idx="2786">
                  <c:v>784087159</c:v>
                </c:pt>
                <c:pt idx="2787">
                  <c:v>813067361</c:v>
                </c:pt>
                <c:pt idx="2788">
                  <c:v>417247207</c:v>
                </c:pt>
                <c:pt idx="2789">
                  <c:v>335736243</c:v>
                </c:pt>
                <c:pt idx="2790">
                  <c:v>513733486</c:v>
                </c:pt>
                <c:pt idx="2791">
                  <c:v>295247138</c:v>
                </c:pt>
                <c:pt idx="2792">
                  <c:v>438944837</c:v>
                </c:pt>
                <c:pt idx="2793">
                  <c:v>720567292</c:v>
                </c:pt>
                <c:pt idx="2794">
                  <c:v>780525620</c:v>
                </c:pt>
                <c:pt idx="2795">
                  <c:v>937150985</c:v>
                </c:pt>
                <c:pt idx="2796">
                  <c:v>602296692</c:v>
                </c:pt>
                <c:pt idx="2797">
                  <c:v>712064278</c:v>
                </c:pt>
                <c:pt idx="2798">
                  <c:v>568227766</c:v>
                </c:pt>
                <c:pt idx="2799">
                  <c:v>957287913</c:v>
                </c:pt>
                <c:pt idx="2800">
                  <c:v>675090360</c:v>
                </c:pt>
                <c:pt idx="2801">
                  <c:v>218867113</c:v>
                </c:pt>
                <c:pt idx="2802">
                  <c:v>61032391</c:v>
                </c:pt>
                <c:pt idx="2803">
                  <c:v>178451731</c:v>
                </c:pt>
                <c:pt idx="2804">
                  <c:v>419584106</c:v>
                </c:pt>
                <c:pt idx="2805">
                  <c:v>967895546</c:v>
                </c:pt>
                <c:pt idx="2806">
                  <c:v>979238913</c:v>
                </c:pt>
                <c:pt idx="2807">
                  <c:v>858618086</c:v>
                </c:pt>
                <c:pt idx="2808">
                  <c:v>569798605</c:v>
                </c:pt>
                <c:pt idx="2809">
                  <c:v>164013999</c:v>
                </c:pt>
                <c:pt idx="2810">
                  <c:v>29625950</c:v>
                </c:pt>
                <c:pt idx="2811">
                  <c:v>285298709</c:v>
                </c:pt>
                <c:pt idx="2812">
                  <c:v>610396025</c:v>
                </c:pt>
                <c:pt idx="2813">
                  <c:v>114420719</c:v>
                </c:pt>
                <c:pt idx="2814">
                  <c:v>892765523</c:v>
                </c:pt>
                <c:pt idx="2815">
                  <c:v>268125140</c:v>
                </c:pt>
                <c:pt idx="2816">
                  <c:v>93055458</c:v>
                </c:pt>
                <c:pt idx="2817">
                  <c:v>981529192</c:v>
                </c:pt>
                <c:pt idx="2818">
                  <c:v>668896296</c:v>
                </c:pt>
                <c:pt idx="2819">
                  <c:v>812128787</c:v>
                </c:pt>
                <c:pt idx="2820">
                  <c:v>698322195</c:v>
                </c:pt>
                <c:pt idx="2821">
                  <c:v>561110209</c:v>
                </c:pt>
                <c:pt idx="2822">
                  <c:v>793387190</c:v>
                </c:pt>
                <c:pt idx="2823">
                  <c:v>58062103</c:v>
                </c:pt>
                <c:pt idx="2824">
                  <c:v>339776911</c:v>
                </c:pt>
                <c:pt idx="2825">
                  <c:v>546965377</c:v>
                </c:pt>
                <c:pt idx="2826">
                  <c:v>786222504</c:v>
                </c:pt>
                <c:pt idx="2827">
                  <c:v>256182578</c:v>
                </c:pt>
                <c:pt idx="2828">
                  <c:v>616219619</c:v>
                </c:pt>
                <c:pt idx="2829">
                  <c:v>130279159</c:v>
                </c:pt>
                <c:pt idx="2830">
                  <c:v>763882169</c:v>
                </c:pt>
                <c:pt idx="2831">
                  <c:v>94335149</c:v>
                </c:pt>
                <c:pt idx="2832">
                  <c:v>431488566</c:v>
                </c:pt>
                <c:pt idx="2833">
                  <c:v>697548557</c:v>
                </c:pt>
                <c:pt idx="2834">
                  <c:v>923364138</c:v>
                </c:pt>
                <c:pt idx="2835">
                  <c:v>796878996</c:v>
                </c:pt>
                <c:pt idx="2836">
                  <c:v>57202928</c:v>
                </c:pt>
                <c:pt idx="2837">
                  <c:v>588949663</c:v>
                </c:pt>
                <c:pt idx="2838">
                  <c:v>453059967</c:v>
                </c:pt>
                <c:pt idx="2839">
                  <c:v>472414115</c:v>
                </c:pt>
                <c:pt idx="2840">
                  <c:v>354161456</c:v>
                </c:pt>
                <c:pt idx="2841">
                  <c:v>913743909</c:v>
                </c:pt>
                <c:pt idx="2842">
                  <c:v>906418116</c:v>
                </c:pt>
                <c:pt idx="2843">
                  <c:v>81028523</c:v>
                </c:pt>
                <c:pt idx="2844">
                  <c:v>668890737</c:v>
                </c:pt>
                <c:pt idx="2845">
                  <c:v>46635414</c:v>
                </c:pt>
                <c:pt idx="2846">
                  <c:v>86864233</c:v>
                </c:pt>
                <c:pt idx="2847">
                  <c:v>400848634</c:v>
                </c:pt>
                <c:pt idx="2848">
                  <c:v>277952310</c:v>
                </c:pt>
                <c:pt idx="2849">
                  <c:v>728890055</c:v>
                </c:pt>
                <c:pt idx="2850">
                  <c:v>65359287</c:v>
                </c:pt>
                <c:pt idx="2851">
                  <c:v>514766569</c:v>
                </c:pt>
                <c:pt idx="2852">
                  <c:v>241328715</c:v>
                </c:pt>
                <c:pt idx="2853">
                  <c:v>542614722</c:v>
                </c:pt>
                <c:pt idx="2854">
                  <c:v>622971378</c:v>
                </c:pt>
                <c:pt idx="2855">
                  <c:v>273781626</c:v>
                </c:pt>
                <c:pt idx="2856">
                  <c:v>384018926</c:v>
                </c:pt>
                <c:pt idx="2857">
                  <c:v>408793800</c:v>
                </c:pt>
                <c:pt idx="2858">
                  <c:v>19578725</c:v>
                </c:pt>
                <c:pt idx="2859">
                  <c:v>683252210</c:v>
                </c:pt>
                <c:pt idx="2860">
                  <c:v>387889337</c:v>
                </c:pt>
                <c:pt idx="2861">
                  <c:v>834478997</c:v>
                </c:pt>
                <c:pt idx="2862">
                  <c:v>30439139</c:v>
                </c:pt>
                <c:pt idx="2863">
                  <c:v>311692294</c:v>
                </c:pt>
                <c:pt idx="2864">
                  <c:v>938587889</c:v>
                </c:pt>
                <c:pt idx="2865">
                  <c:v>157646169</c:v>
                </c:pt>
                <c:pt idx="2866">
                  <c:v>836187607</c:v>
                </c:pt>
                <c:pt idx="2867">
                  <c:v>181898495</c:v>
                </c:pt>
                <c:pt idx="2868">
                  <c:v>822096917</c:v>
                </c:pt>
                <c:pt idx="2869">
                  <c:v>323539136</c:v>
                </c:pt>
                <c:pt idx="2870">
                  <c:v>652861939</c:v>
                </c:pt>
                <c:pt idx="2871">
                  <c:v>17487338</c:v>
                </c:pt>
                <c:pt idx="2872">
                  <c:v>803712316</c:v>
                </c:pt>
                <c:pt idx="2873">
                  <c:v>420897957</c:v>
                </c:pt>
                <c:pt idx="2874">
                  <c:v>382480942</c:v>
                </c:pt>
                <c:pt idx="2875">
                  <c:v>453710438</c:v>
                </c:pt>
                <c:pt idx="2876">
                  <c:v>667768369</c:v>
                </c:pt>
                <c:pt idx="2877">
                  <c:v>31466003</c:v>
                </c:pt>
                <c:pt idx="2878">
                  <c:v>765210008</c:v>
                </c:pt>
                <c:pt idx="2879">
                  <c:v>36755558</c:v>
                </c:pt>
                <c:pt idx="2880">
                  <c:v>31861144</c:v>
                </c:pt>
                <c:pt idx="2881">
                  <c:v>512522209</c:v>
                </c:pt>
                <c:pt idx="2882">
                  <c:v>165463084</c:v>
                </c:pt>
                <c:pt idx="2883">
                  <c:v>500747177</c:v>
                </c:pt>
                <c:pt idx="2884">
                  <c:v>521336528</c:v>
                </c:pt>
                <c:pt idx="2885">
                  <c:v>433414339</c:v>
                </c:pt>
                <c:pt idx="2886">
                  <c:v>736482992</c:v>
                </c:pt>
                <c:pt idx="2887">
                  <c:v>467791763</c:v>
                </c:pt>
                <c:pt idx="2888">
                  <c:v>10234963</c:v>
                </c:pt>
                <c:pt idx="2889">
                  <c:v>645766578</c:v>
                </c:pt>
                <c:pt idx="2890">
                  <c:v>722080482</c:v>
                </c:pt>
                <c:pt idx="2891">
                  <c:v>144345693</c:v>
                </c:pt>
                <c:pt idx="2892">
                  <c:v>807347407</c:v>
                </c:pt>
                <c:pt idx="2893">
                  <c:v>831060357</c:v>
                </c:pt>
                <c:pt idx="2894">
                  <c:v>54068440</c:v>
                </c:pt>
                <c:pt idx="2895">
                  <c:v>11026724</c:v>
                </c:pt>
                <c:pt idx="2896">
                  <c:v>811341394</c:v>
                </c:pt>
                <c:pt idx="2897">
                  <c:v>252767584</c:v>
                </c:pt>
                <c:pt idx="2898">
                  <c:v>65428829</c:v>
                </c:pt>
                <c:pt idx="2899">
                  <c:v>602646406</c:v>
                </c:pt>
                <c:pt idx="2900">
                  <c:v>617058031</c:v>
                </c:pt>
                <c:pt idx="2901">
                  <c:v>831735243</c:v>
                </c:pt>
                <c:pt idx="2902">
                  <c:v>770890076</c:v>
                </c:pt>
                <c:pt idx="2903">
                  <c:v>870464288</c:v>
                </c:pt>
                <c:pt idx="2904">
                  <c:v>556369291</c:v>
                </c:pt>
                <c:pt idx="2905">
                  <c:v>401628032</c:v>
                </c:pt>
                <c:pt idx="2906">
                  <c:v>329862245</c:v>
                </c:pt>
                <c:pt idx="2907">
                  <c:v>337794611</c:v>
                </c:pt>
                <c:pt idx="2908">
                  <c:v>365552337</c:v>
                </c:pt>
                <c:pt idx="2909">
                  <c:v>465927750</c:v>
                </c:pt>
                <c:pt idx="2910">
                  <c:v>748061402</c:v>
                </c:pt>
                <c:pt idx="2911">
                  <c:v>804256899</c:v>
                </c:pt>
                <c:pt idx="2912">
                  <c:v>820421646</c:v>
                </c:pt>
                <c:pt idx="2913">
                  <c:v>77085591</c:v>
                </c:pt>
                <c:pt idx="2914">
                  <c:v>426882222</c:v>
                </c:pt>
                <c:pt idx="2915">
                  <c:v>55548765</c:v>
                </c:pt>
                <c:pt idx="2916">
                  <c:v>679752137</c:v>
                </c:pt>
                <c:pt idx="2917">
                  <c:v>894512558</c:v>
                </c:pt>
                <c:pt idx="2918">
                  <c:v>371834451</c:v>
                </c:pt>
                <c:pt idx="2919">
                  <c:v>248011936</c:v>
                </c:pt>
                <c:pt idx="2920">
                  <c:v>715735477</c:v>
                </c:pt>
                <c:pt idx="2921">
                  <c:v>203817038</c:v>
                </c:pt>
                <c:pt idx="2922">
                  <c:v>318451309</c:v>
                </c:pt>
                <c:pt idx="2923">
                  <c:v>620368217</c:v>
                </c:pt>
                <c:pt idx="2924">
                  <c:v>625835422</c:v>
                </c:pt>
                <c:pt idx="2925">
                  <c:v>299460608</c:v>
                </c:pt>
                <c:pt idx="2926">
                  <c:v>146477505</c:v>
                </c:pt>
                <c:pt idx="2927">
                  <c:v>660553454</c:v>
                </c:pt>
                <c:pt idx="2928">
                  <c:v>619922041</c:v>
                </c:pt>
                <c:pt idx="2929">
                  <c:v>144427177</c:v>
                </c:pt>
                <c:pt idx="2930">
                  <c:v>902350568</c:v>
                </c:pt>
                <c:pt idx="2931">
                  <c:v>39818602</c:v>
                </c:pt>
                <c:pt idx="2932">
                  <c:v>218490577</c:v>
                </c:pt>
                <c:pt idx="2933">
                  <c:v>333678411</c:v>
                </c:pt>
                <c:pt idx="2934">
                  <c:v>710945049</c:v>
                </c:pt>
                <c:pt idx="2935">
                  <c:v>630293938</c:v>
                </c:pt>
                <c:pt idx="2936">
                  <c:v>788089450</c:v>
                </c:pt>
                <c:pt idx="2937">
                  <c:v>650019119</c:v>
                </c:pt>
                <c:pt idx="2938">
                  <c:v>845576705</c:v>
                </c:pt>
                <c:pt idx="2939">
                  <c:v>239134140</c:v>
                </c:pt>
                <c:pt idx="2940">
                  <c:v>699559692</c:v>
                </c:pt>
                <c:pt idx="2941">
                  <c:v>26959056</c:v>
                </c:pt>
                <c:pt idx="2942">
                  <c:v>8382026</c:v>
                </c:pt>
                <c:pt idx="2943">
                  <c:v>786368104</c:v>
                </c:pt>
                <c:pt idx="2944">
                  <c:v>12673090</c:v>
                </c:pt>
                <c:pt idx="2945">
                  <c:v>304632553</c:v>
                </c:pt>
                <c:pt idx="2946">
                  <c:v>83403408</c:v>
                </c:pt>
                <c:pt idx="2947">
                  <c:v>963247768</c:v>
                </c:pt>
                <c:pt idx="2948">
                  <c:v>407839985</c:v>
                </c:pt>
                <c:pt idx="2949">
                  <c:v>673437256</c:v>
                </c:pt>
                <c:pt idx="2950">
                  <c:v>140577975</c:v>
                </c:pt>
                <c:pt idx="2951">
                  <c:v>572634323</c:v>
                </c:pt>
                <c:pt idx="2952">
                  <c:v>61364336</c:v>
                </c:pt>
                <c:pt idx="2953">
                  <c:v>902329417</c:v>
                </c:pt>
                <c:pt idx="2954">
                  <c:v>511682305</c:v>
                </c:pt>
                <c:pt idx="2955">
                  <c:v>549838831</c:v>
                </c:pt>
                <c:pt idx="2956">
                  <c:v>449695973</c:v>
                </c:pt>
                <c:pt idx="2957">
                  <c:v>343689844</c:v>
                </c:pt>
                <c:pt idx="2958">
                  <c:v>44661705</c:v>
                </c:pt>
                <c:pt idx="2959">
                  <c:v>574040508</c:v>
                </c:pt>
                <c:pt idx="2960">
                  <c:v>677762364</c:v>
                </c:pt>
                <c:pt idx="2961">
                  <c:v>780284159</c:v>
                </c:pt>
                <c:pt idx="2962">
                  <c:v>998262208</c:v>
                </c:pt>
                <c:pt idx="2963">
                  <c:v>105437993</c:v>
                </c:pt>
                <c:pt idx="2964">
                  <c:v>710580982</c:v>
                </c:pt>
                <c:pt idx="2965">
                  <c:v>271219537</c:v>
                </c:pt>
                <c:pt idx="2966">
                  <c:v>917713185</c:v>
                </c:pt>
                <c:pt idx="2967">
                  <c:v>761761876</c:v>
                </c:pt>
                <c:pt idx="2968">
                  <c:v>853978174</c:v>
                </c:pt>
                <c:pt idx="2969">
                  <c:v>25092525</c:v>
                </c:pt>
                <c:pt idx="2970">
                  <c:v>763517472</c:v>
                </c:pt>
                <c:pt idx="2971">
                  <c:v>160235213</c:v>
                </c:pt>
                <c:pt idx="2972">
                  <c:v>788632197</c:v>
                </c:pt>
                <c:pt idx="2973">
                  <c:v>334384802</c:v>
                </c:pt>
                <c:pt idx="2974">
                  <c:v>672555711</c:v>
                </c:pt>
                <c:pt idx="2975">
                  <c:v>190239732</c:v>
                </c:pt>
                <c:pt idx="2976">
                  <c:v>613581095</c:v>
                </c:pt>
                <c:pt idx="2977">
                  <c:v>555474825</c:v>
                </c:pt>
                <c:pt idx="2978">
                  <c:v>70601753</c:v>
                </c:pt>
                <c:pt idx="2979">
                  <c:v>306133022</c:v>
                </c:pt>
                <c:pt idx="2980">
                  <c:v>873539172</c:v>
                </c:pt>
                <c:pt idx="2981">
                  <c:v>250187648</c:v>
                </c:pt>
                <c:pt idx="2982">
                  <c:v>961645326</c:v>
                </c:pt>
                <c:pt idx="2983">
                  <c:v>801046757</c:v>
                </c:pt>
                <c:pt idx="2984">
                  <c:v>484845924</c:v>
                </c:pt>
                <c:pt idx="2985">
                  <c:v>44679254</c:v>
                </c:pt>
                <c:pt idx="2986">
                  <c:v>26224787</c:v>
                </c:pt>
                <c:pt idx="2987">
                  <c:v>275818912</c:v>
                </c:pt>
                <c:pt idx="2988">
                  <c:v>447223749</c:v>
                </c:pt>
                <c:pt idx="2989">
                  <c:v>61486231</c:v>
                </c:pt>
                <c:pt idx="2990">
                  <c:v>386314189</c:v>
                </c:pt>
                <c:pt idx="2991">
                  <c:v>192850058</c:v>
                </c:pt>
                <c:pt idx="2992">
                  <c:v>70111300</c:v>
                </c:pt>
                <c:pt idx="2993">
                  <c:v>470434193</c:v>
                </c:pt>
                <c:pt idx="2994">
                  <c:v>662476332</c:v>
                </c:pt>
                <c:pt idx="2995">
                  <c:v>410569801</c:v>
                </c:pt>
                <c:pt idx="2996">
                  <c:v>81266379</c:v>
                </c:pt>
                <c:pt idx="2997">
                  <c:v>809822931</c:v>
                </c:pt>
                <c:pt idx="2998">
                  <c:v>982970355</c:v>
                </c:pt>
                <c:pt idx="2999">
                  <c:v>285186803</c:v>
                </c:pt>
                <c:pt idx="3000">
                  <c:v>172283116</c:v>
                </c:pt>
                <c:pt idx="3001">
                  <c:v>36274248</c:v>
                </c:pt>
                <c:pt idx="3002">
                  <c:v>655220387</c:v>
                </c:pt>
                <c:pt idx="3003">
                  <c:v>96476265</c:v>
                </c:pt>
                <c:pt idx="3004">
                  <c:v>44717166</c:v>
                </c:pt>
                <c:pt idx="3005">
                  <c:v>651875304</c:v>
                </c:pt>
                <c:pt idx="3006">
                  <c:v>701091317</c:v>
                </c:pt>
                <c:pt idx="3007">
                  <c:v>641778978</c:v>
                </c:pt>
                <c:pt idx="3008">
                  <c:v>716066379</c:v>
                </c:pt>
                <c:pt idx="3009">
                  <c:v>588635811</c:v>
                </c:pt>
                <c:pt idx="3010">
                  <c:v>45910908</c:v>
                </c:pt>
                <c:pt idx="3011">
                  <c:v>48276313</c:v>
                </c:pt>
                <c:pt idx="3012">
                  <c:v>984642276</c:v>
                </c:pt>
                <c:pt idx="3013">
                  <c:v>51357080</c:v>
                </c:pt>
                <c:pt idx="3014">
                  <c:v>467233770</c:v>
                </c:pt>
                <c:pt idx="3015">
                  <c:v>949234842</c:v>
                </c:pt>
                <c:pt idx="3016">
                  <c:v>761899783</c:v>
                </c:pt>
                <c:pt idx="3017">
                  <c:v>336757168</c:v>
                </c:pt>
                <c:pt idx="3018">
                  <c:v>591744376</c:v>
                </c:pt>
                <c:pt idx="3019">
                  <c:v>8559569</c:v>
                </c:pt>
                <c:pt idx="3020">
                  <c:v>388857923</c:v>
                </c:pt>
                <c:pt idx="3021">
                  <c:v>376556807</c:v>
                </c:pt>
                <c:pt idx="3022">
                  <c:v>327788176</c:v>
                </c:pt>
                <c:pt idx="3023">
                  <c:v>910293998</c:v>
                </c:pt>
                <c:pt idx="3024">
                  <c:v>833967271</c:v>
                </c:pt>
                <c:pt idx="3025">
                  <c:v>410088863</c:v>
                </c:pt>
                <c:pt idx="3026">
                  <c:v>220741520</c:v>
                </c:pt>
                <c:pt idx="3027">
                  <c:v>221086179</c:v>
                </c:pt>
                <c:pt idx="3028">
                  <c:v>248918531</c:v>
                </c:pt>
                <c:pt idx="3029">
                  <c:v>927961690</c:v>
                </c:pt>
                <c:pt idx="3030">
                  <c:v>370546663</c:v>
                </c:pt>
                <c:pt idx="3031">
                  <c:v>95792326</c:v>
                </c:pt>
                <c:pt idx="3032">
                  <c:v>431046675</c:v>
                </c:pt>
                <c:pt idx="3033">
                  <c:v>264881891</c:v>
                </c:pt>
                <c:pt idx="3034">
                  <c:v>106685886</c:v>
                </c:pt>
                <c:pt idx="3035">
                  <c:v>60313191</c:v>
                </c:pt>
                <c:pt idx="3036">
                  <c:v>903693899</c:v>
                </c:pt>
                <c:pt idx="3037">
                  <c:v>872068328</c:v>
                </c:pt>
                <c:pt idx="3038">
                  <c:v>439943806</c:v>
                </c:pt>
                <c:pt idx="3039">
                  <c:v>964364270</c:v>
                </c:pt>
                <c:pt idx="3040">
                  <c:v>255665553</c:v>
                </c:pt>
                <c:pt idx="3041">
                  <c:v>434388447</c:v>
                </c:pt>
                <c:pt idx="3042">
                  <c:v>9686538</c:v>
                </c:pt>
                <c:pt idx="3043">
                  <c:v>984731498</c:v>
                </c:pt>
                <c:pt idx="3044">
                  <c:v>289717588</c:v>
                </c:pt>
                <c:pt idx="3045">
                  <c:v>718945577</c:v>
                </c:pt>
                <c:pt idx="3046">
                  <c:v>100573164</c:v>
                </c:pt>
                <c:pt idx="3047">
                  <c:v>834479567</c:v>
                </c:pt>
                <c:pt idx="3048">
                  <c:v>761865345</c:v>
                </c:pt>
                <c:pt idx="3049">
                  <c:v>23624246</c:v>
                </c:pt>
                <c:pt idx="3050">
                  <c:v>344466534</c:v>
                </c:pt>
                <c:pt idx="3051">
                  <c:v>467176471</c:v>
                </c:pt>
                <c:pt idx="3052">
                  <c:v>843753298</c:v>
                </c:pt>
                <c:pt idx="3053">
                  <c:v>228157639</c:v>
                </c:pt>
                <c:pt idx="3054">
                  <c:v>352490281</c:v>
                </c:pt>
                <c:pt idx="3055">
                  <c:v>501620114</c:v>
                </c:pt>
                <c:pt idx="3056">
                  <c:v>49655806</c:v>
                </c:pt>
                <c:pt idx="3057">
                  <c:v>939628900</c:v>
                </c:pt>
                <c:pt idx="3058">
                  <c:v>123894201</c:v>
                </c:pt>
                <c:pt idx="3059">
                  <c:v>815149981</c:v>
                </c:pt>
                <c:pt idx="3060">
                  <c:v>700689347</c:v>
                </c:pt>
                <c:pt idx="3061">
                  <c:v>417792778</c:v>
                </c:pt>
                <c:pt idx="3062">
                  <c:v>234327106</c:v>
                </c:pt>
                <c:pt idx="3063">
                  <c:v>502082445</c:v>
                </c:pt>
                <c:pt idx="3064">
                  <c:v>685753063</c:v>
                </c:pt>
                <c:pt idx="3065">
                  <c:v>489975525</c:v>
                </c:pt>
                <c:pt idx="3066">
                  <c:v>666597693</c:v>
                </c:pt>
                <c:pt idx="3067">
                  <c:v>239513215</c:v>
                </c:pt>
                <c:pt idx="3068">
                  <c:v>484469447</c:v>
                </c:pt>
                <c:pt idx="3069">
                  <c:v>899089102</c:v>
                </c:pt>
                <c:pt idx="3070">
                  <c:v>222957724</c:v>
                </c:pt>
                <c:pt idx="3071">
                  <c:v>314946345</c:v>
                </c:pt>
                <c:pt idx="3072">
                  <c:v>233871745</c:v>
                </c:pt>
                <c:pt idx="3073">
                  <c:v>50303689</c:v>
                </c:pt>
                <c:pt idx="3074">
                  <c:v>995133906</c:v>
                </c:pt>
                <c:pt idx="3075">
                  <c:v>380464624</c:v>
                </c:pt>
                <c:pt idx="3076">
                  <c:v>333587772</c:v>
                </c:pt>
                <c:pt idx="3077">
                  <c:v>433273340</c:v>
                </c:pt>
                <c:pt idx="3078">
                  <c:v>509899441</c:v>
                </c:pt>
                <c:pt idx="3079">
                  <c:v>422274418</c:v>
                </c:pt>
                <c:pt idx="3080">
                  <c:v>506977818</c:v>
                </c:pt>
                <c:pt idx="3081">
                  <c:v>658484134</c:v>
                </c:pt>
                <c:pt idx="3082">
                  <c:v>277846854</c:v>
                </c:pt>
                <c:pt idx="3083">
                  <c:v>787160171</c:v>
                </c:pt>
                <c:pt idx="3084">
                  <c:v>109151037</c:v>
                </c:pt>
                <c:pt idx="3085">
                  <c:v>808631191</c:v>
                </c:pt>
                <c:pt idx="3086">
                  <c:v>39084294</c:v>
                </c:pt>
                <c:pt idx="3087">
                  <c:v>19945397</c:v>
                </c:pt>
                <c:pt idx="3088">
                  <c:v>429611446</c:v>
                </c:pt>
                <c:pt idx="3089">
                  <c:v>552324871</c:v>
                </c:pt>
                <c:pt idx="3090">
                  <c:v>11381428</c:v>
                </c:pt>
                <c:pt idx="3091">
                  <c:v>33964628</c:v>
                </c:pt>
                <c:pt idx="3092">
                  <c:v>73225065</c:v>
                </c:pt>
                <c:pt idx="3093">
                  <c:v>98187323</c:v>
                </c:pt>
                <c:pt idx="3094">
                  <c:v>241871746</c:v>
                </c:pt>
                <c:pt idx="3095">
                  <c:v>567118220</c:v>
                </c:pt>
                <c:pt idx="3096">
                  <c:v>399597337</c:v>
                </c:pt>
                <c:pt idx="3097">
                  <c:v>268043747</c:v>
                </c:pt>
                <c:pt idx="3098">
                  <c:v>179149538</c:v>
                </c:pt>
                <c:pt idx="3099">
                  <c:v>217123170</c:v>
                </c:pt>
                <c:pt idx="3100">
                  <c:v>808723912</c:v>
                </c:pt>
                <c:pt idx="3101">
                  <c:v>416931230</c:v>
                </c:pt>
                <c:pt idx="3102">
                  <c:v>983338983</c:v>
                </c:pt>
                <c:pt idx="3103">
                  <c:v>707913935</c:v>
                </c:pt>
                <c:pt idx="3104">
                  <c:v>673262514</c:v>
                </c:pt>
                <c:pt idx="3105">
                  <c:v>865496500</c:v>
                </c:pt>
                <c:pt idx="3106">
                  <c:v>795285450</c:v>
                </c:pt>
                <c:pt idx="3107">
                  <c:v>345857188</c:v>
                </c:pt>
                <c:pt idx="3108">
                  <c:v>994059189</c:v>
                </c:pt>
                <c:pt idx="3109">
                  <c:v>416868834</c:v>
                </c:pt>
                <c:pt idx="3110">
                  <c:v>99506125</c:v>
                </c:pt>
                <c:pt idx="3111">
                  <c:v>79224485</c:v>
                </c:pt>
                <c:pt idx="3112">
                  <c:v>347282921</c:v>
                </c:pt>
                <c:pt idx="3113">
                  <c:v>906822129</c:v>
                </c:pt>
                <c:pt idx="3114">
                  <c:v>259677513</c:v>
                </c:pt>
                <c:pt idx="3115">
                  <c:v>12004893</c:v>
                </c:pt>
                <c:pt idx="3116">
                  <c:v>221670850</c:v>
                </c:pt>
                <c:pt idx="3117">
                  <c:v>331269739</c:v>
                </c:pt>
                <c:pt idx="3118">
                  <c:v>637870468</c:v>
                </c:pt>
                <c:pt idx="3119">
                  <c:v>306467554</c:v>
                </c:pt>
                <c:pt idx="3120">
                  <c:v>557910221</c:v>
                </c:pt>
                <c:pt idx="3121">
                  <c:v>49706820</c:v>
                </c:pt>
                <c:pt idx="3122">
                  <c:v>29260988</c:v>
                </c:pt>
                <c:pt idx="3123">
                  <c:v>2302306</c:v>
                </c:pt>
                <c:pt idx="3124">
                  <c:v>638078997</c:v>
                </c:pt>
                <c:pt idx="3125">
                  <c:v>62174399</c:v>
                </c:pt>
                <c:pt idx="3126">
                  <c:v>984397952</c:v>
                </c:pt>
                <c:pt idx="3127">
                  <c:v>475948801</c:v>
                </c:pt>
                <c:pt idx="3128">
                  <c:v>202023504</c:v>
                </c:pt>
                <c:pt idx="3129">
                  <c:v>660398523</c:v>
                </c:pt>
                <c:pt idx="3130">
                  <c:v>657713619</c:v>
                </c:pt>
                <c:pt idx="3131">
                  <c:v>300513382</c:v>
                </c:pt>
                <c:pt idx="3132">
                  <c:v>422977525</c:v>
                </c:pt>
                <c:pt idx="3133">
                  <c:v>726981263</c:v>
                </c:pt>
                <c:pt idx="3134">
                  <c:v>80411221</c:v>
                </c:pt>
                <c:pt idx="3135">
                  <c:v>859684783</c:v>
                </c:pt>
                <c:pt idx="3136">
                  <c:v>119647197</c:v>
                </c:pt>
                <c:pt idx="3137">
                  <c:v>552550030</c:v>
                </c:pt>
                <c:pt idx="3138">
                  <c:v>512033166</c:v>
                </c:pt>
                <c:pt idx="3139">
                  <c:v>983352765</c:v>
                </c:pt>
                <c:pt idx="3140">
                  <c:v>876618979</c:v>
                </c:pt>
                <c:pt idx="3141">
                  <c:v>806794669</c:v>
                </c:pt>
                <c:pt idx="3142">
                  <c:v>3649935</c:v>
                </c:pt>
                <c:pt idx="3143">
                  <c:v>412961706</c:v>
                </c:pt>
                <c:pt idx="3144">
                  <c:v>756810862</c:v>
                </c:pt>
                <c:pt idx="3145">
                  <c:v>486278895</c:v>
                </c:pt>
                <c:pt idx="3146">
                  <c:v>998250920</c:v>
                </c:pt>
                <c:pt idx="3147">
                  <c:v>842179071</c:v>
                </c:pt>
                <c:pt idx="3148">
                  <c:v>374832979</c:v>
                </c:pt>
                <c:pt idx="3149">
                  <c:v>817071608</c:v>
                </c:pt>
                <c:pt idx="3150">
                  <c:v>278850569</c:v>
                </c:pt>
                <c:pt idx="3151">
                  <c:v>979661107</c:v>
                </c:pt>
                <c:pt idx="3152">
                  <c:v>97784828</c:v>
                </c:pt>
                <c:pt idx="3153">
                  <c:v>260857232</c:v>
                </c:pt>
                <c:pt idx="3154">
                  <c:v>476898596</c:v>
                </c:pt>
                <c:pt idx="3155">
                  <c:v>647313895</c:v>
                </c:pt>
                <c:pt idx="3156">
                  <c:v>219035339</c:v>
                </c:pt>
                <c:pt idx="3157">
                  <c:v>691181008</c:v>
                </c:pt>
                <c:pt idx="3158">
                  <c:v>922825720</c:v>
                </c:pt>
                <c:pt idx="3159">
                  <c:v>321971510</c:v>
                </c:pt>
                <c:pt idx="3160">
                  <c:v>49948716</c:v>
                </c:pt>
                <c:pt idx="3161">
                  <c:v>924068678</c:v>
                </c:pt>
                <c:pt idx="3162">
                  <c:v>843782499</c:v>
                </c:pt>
                <c:pt idx="3163">
                  <c:v>222456563</c:v>
                </c:pt>
                <c:pt idx="3164">
                  <c:v>451756848</c:v>
                </c:pt>
                <c:pt idx="3165">
                  <c:v>937932930</c:v>
                </c:pt>
                <c:pt idx="3166">
                  <c:v>775425342</c:v>
                </c:pt>
                <c:pt idx="3167">
                  <c:v>633927824</c:v>
                </c:pt>
                <c:pt idx="3168">
                  <c:v>47465735</c:v>
                </c:pt>
                <c:pt idx="3169">
                  <c:v>625984226</c:v>
                </c:pt>
                <c:pt idx="3170">
                  <c:v>544829854</c:v>
                </c:pt>
                <c:pt idx="3171">
                  <c:v>84638406</c:v>
                </c:pt>
                <c:pt idx="3172">
                  <c:v>72672768</c:v>
                </c:pt>
                <c:pt idx="3173">
                  <c:v>412540419</c:v>
                </c:pt>
                <c:pt idx="3174">
                  <c:v>732531698</c:v>
                </c:pt>
                <c:pt idx="3175">
                  <c:v>989896089</c:v>
                </c:pt>
                <c:pt idx="3176">
                  <c:v>613087527</c:v>
                </c:pt>
                <c:pt idx="3177">
                  <c:v>800352497</c:v>
                </c:pt>
                <c:pt idx="3178">
                  <c:v>955719756</c:v>
                </c:pt>
                <c:pt idx="3179">
                  <c:v>293763633</c:v>
                </c:pt>
                <c:pt idx="3180">
                  <c:v>431851760</c:v>
                </c:pt>
                <c:pt idx="3181">
                  <c:v>588830838</c:v>
                </c:pt>
                <c:pt idx="3182">
                  <c:v>446348340</c:v>
                </c:pt>
                <c:pt idx="3183">
                  <c:v>387223509</c:v>
                </c:pt>
                <c:pt idx="3184">
                  <c:v>410527002</c:v>
                </c:pt>
                <c:pt idx="3185">
                  <c:v>37842324</c:v>
                </c:pt>
                <c:pt idx="3186">
                  <c:v>873468827</c:v>
                </c:pt>
                <c:pt idx="3187">
                  <c:v>716439857</c:v>
                </c:pt>
                <c:pt idx="3188">
                  <c:v>162553265</c:v>
                </c:pt>
                <c:pt idx="3189">
                  <c:v>735472826</c:v>
                </c:pt>
                <c:pt idx="3190">
                  <c:v>387812557</c:v>
                </c:pt>
                <c:pt idx="3191">
                  <c:v>712187987</c:v>
                </c:pt>
                <c:pt idx="3192">
                  <c:v>6665422</c:v>
                </c:pt>
                <c:pt idx="3193">
                  <c:v>866632249</c:v>
                </c:pt>
                <c:pt idx="3194">
                  <c:v>904835256</c:v>
                </c:pt>
                <c:pt idx="3195">
                  <c:v>856644164</c:v>
                </c:pt>
                <c:pt idx="3196">
                  <c:v>654565559</c:v>
                </c:pt>
                <c:pt idx="3197">
                  <c:v>866734420</c:v>
                </c:pt>
                <c:pt idx="3198">
                  <c:v>13995215</c:v>
                </c:pt>
                <c:pt idx="3199">
                  <c:v>758566406</c:v>
                </c:pt>
                <c:pt idx="3200">
                  <c:v>598333121</c:v>
                </c:pt>
                <c:pt idx="3201">
                  <c:v>77327375</c:v>
                </c:pt>
                <c:pt idx="3202">
                  <c:v>127236150</c:v>
                </c:pt>
                <c:pt idx="3203">
                  <c:v>779136702</c:v>
                </c:pt>
                <c:pt idx="3204">
                  <c:v>22637067</c:v>
                </c:pt>
                <c:pt idx="3205">
                  <c:v>580998799</c:v>
                </c:pt>
                <c:pt idx="3206">
                  <c:v>566764108</c:v>
                </c:pt>
                <c:pt idx="3207">
                  <c:v>110393411</c:v>
                </c:pt>
                <c:pt idx="3208">
                  <c:v>531659433</c:v>
                </c:pt>
                <c:pt idx="3209">
                  <c:v>776686117</c:v>
                </c:pt>
                <c:pt idx="3210">
                  <c:v>206521561</c:v>
                </c:pt>
                <c:pt idx="3211">
                  <c:v>682714490</c:v>
                </c:pt>
                <c:pt idx="3212">
                  <c:v>451473422</c:v>
                </c:pt>
                <c:pt idx="3213">
                  <c:v>340036461</c:v>
                </c:pt>
                <c:pt idx="3214">
                  <c:v>552154388</c:v>
                </c:pt>
                <c:pt idx="3215">
                  <c:v>71726527</c:v>
                </c:pt>
                <c:pt idx="3216">
                  <c:v>790195439</c:v>
                </c:pt>
                <c:pt idx="3217">
                  <c:v>392717277</c:v>
                </c:pt>
                <c:pt idx="3218">
                  <c:v>522886594</c:v>
                </c:pt>
                <c:pt idx="3219">
                  <c:v>599785974</c:v>
                </c:pt>
                <c:pt idx="3220">
                  <c:v>611869562</c:v>
                </c:pt>
                <c:pt idx="3221">
                  <c:v>170595070</c:v>
                </c:pt>
                <c:pt idx="3222">
                  <c:v>361621768</c:v>
                </c:pt>
                <c:pt idx="3223">
                  <c:v>26407619</c:v>
                </c:pt>
                <c:pt idx="3224">
                  <c:v>530030250</c:v>
                </c:pt>
                <c:pt idx="3225">
                  <c:v>67076364</c:v>
                </c:pt>
                <c:pt idx="3226">
                  <c:v>497923242</c:v>
                </c:pt>
                <c:pt idx="3227">
                  <c:v>812761736</c:v>
                </c:pt>
                <c:pt idx="3228">
                  <c:v>947261896</c:v>
                </c:pt>
                <c:pt idx="3229">
                  <c:v>243956215</c:v>
                </c:pt>
                <c:pt idx="3230">
                  <c:v>423685780</c:v>
                </c:pt>
                <c:pt idx="3231">
                  <c:v>685039543</c:v>
                </c:pt>
                <c:pt idx="3232">
                  <c:v>780241215</c:v>
                </c:pt>
                <c:pt idx="3233">
                  <c:v>440773262</c:v>
                </c:pt>
                <c:pt idx="3234">
                  <c:v>35174618</c:v>
                </c:pt>
                <c:pt idx="3235">
                  <c:v>889880431</c:v>
                </c:pt>
                <c:pt idx="3236">
                  <c:v>3578704</c:v>
                </c:pt>
                <c:pt idx="3237">
                  <c:v>719749649</c:v>
                </c:pt>
                <c:pt idx="3238">
                  <c:v>970846411</c:v>
                </c:pt>
                <c:pt idx="3239">
                  <c:v>50791063</c:v>
                </c:pt>
                <c:pt idx="3240">
                  <c:v>339663263</c:v>
                </c:pt>
                <c:pt idx="3241">
                  <c:v>662740962</c:v>
                </c:pt>
                <c:pt idx="3242">
                  <c:v>521376345</c:v>
                </c:pt>
                <c:pt idx="3243">
                  <c:v>466374786</c:v>
                </c:pt>
                <c:pt idx="3244">
                  <c:v>47618341</c:v>
                </c:pt>
                <c:pt idx="3245">
                  <c:v>67303135</c:v>
                </c:pt>
                <c:pt idx="3246">
                  <c:v>192290719</c:v>
                </c:pt>
                <c:pt idx="3247">
                  <c:v>359587236</c:v>
                </c:pt>
                <c:pt idx="3248">
                  <c:v>938792312</c:v>
                </c:pt>
                <c:pt idx="3249">
                  <c:v>839199681</c:v>
                </c:pt>
                <c:pt idx="3250">
                  <c:v>371270513</c:v>
                </c:pt>
                <c:pt idx="3251">
                  <c:v>804276760</c:v>
                </c:pt>
                <c:pt idx="3252">
                  <c:v>443636542</c:v>
                </c:pt>
                <c:pt idx="3253">
                  <c:v>36336111</c:v>
                </c:pt>
                <c:pt idx="3254">
                  <c:v>643114543</c:v>
                </c:pt>
                <c:pt idx="3255">
                  <c:v>344578636</c:v>
                </c:pt>
                <c:pt idx="3256">
                  <c:v>560113544</c:v>
                </c:pt>
                <c:pt idx="3257">
                  <c:v>55549170</c:v>
                </c:pt>
                <c:pt idx="3258">
                  <c:v>959489404</c:v>
                </c:pt>
                <c:pt idx="3259">
                  <c:v>135914633</c:v>
                </c:pt>
                <c:pt idx="3260">
                  <c:v>942473538</c:v>
                </c:pt>
                <c:pt idx="3261">
                  <c:v>120980075</c:v>
                </c:pt>
                <c:pt idx="3262">
                  <c:v>970918884</c:v>
                </c:pt>
                <c:pt idx="3263">
                  <c:v>12151921</c:v>
                </c:pt>
                <c:pt idx="3264">
                  <c:v>390682525</c:v>
                </c:pt>
                <c:pt idx="3265">
                  <c:v>904429727</c:v>
                </c:pt>
                <c:pt idx="3266">
                  <c:v>894522675</c:v>
                </c:pt>
                <c:pt idx="3267">
                  <c:v>143529707</c:v>
                </c:pt>
                <c:pt idx="3268">
                  <c:v>241347407</c:v>
                </c:pt>
                <c:pt idx="3269">
                  <c:v>176139986</c:v>
                </c:pt>
                <c:pt idx="3270">
                  <c:v>86475611</c:v>
                </c:pt>
                <c:pt idx="3271">
                  <c:v>864045292</c:v>
                </c:pt>
                <c:pt idx="3272">
                  <c:v>21950302</c:v>
                </c:pt>
                <c:pt idx="3273">
                  <c:v>798464342</c:v>
                </c:pt>
                <c:pt idx="3274">
                  <c:v>699833438</c:v>
                </c:pt>
                <c:pt idx="3275">
                  <c:v>97281170</c:v>
                </c:pt>
                <c:pt idx="3276">
                  <c:v>628425608</c:v>
                </c:pt>
                <c:pt idx="3277">
                  <c:v>637498454</c:v>
                </c:pt>
                <c:pt idx="3278">
                  <c:v>692033643</c:v>
                </c:pt>
                <c:pt idx="3279">
                  <c:v>65236741</c:v>
                </c:pt>
                <c:pt idx="3280">
                  <c:v>746526189</c:v>
                </c:pt>
                <c:pt idx="3281">
                  <c:v>633635715</c:v>
                </c:pt>
                <c:pt idx="3282">
                  <c:v>728283764</c:v>
                </c:pt>
                <c:pt idx="3283">
                  <c:v>80834372</c:v>
                </c:pt>
                <c:pt idx="3284">
                  <c:v>471588029</c:v>
                </c:pt>
                <c:pt idx="3285">
                  <c:v>459130350</c:v>
                </c:pt>
                <c:pt idx="3286">
                  <c:v>952886761</c:v>
                </c:pt>
                <c:pt idx="3287">
                  <c:v>228498384</c:v>
                </c:pt>
                <c:pt idx="3288">
                  <c:v>605332212</c:v>
                </c:pt>
                <c:pt idx="3289">
                  <c:v>64244535</c:v>
                </c:pt>
                <c:pt idx="3290">
                  <c:v>327152904</c:v>
                </c:pt>
                <c:pt idx="3291">
                  <c:v>670415422</c:v>
                </c:pt>
                <c:pt idx="3292">
                  <c:v>415731037</c:v>
                </c:pt>
                <c:pt idx="3293">
                  <c:v>112758012</c:v>
                </c:pt>
                <c:pt idx="3294">
                  <c:v>181321330</c:v>
                </c:pt>
                <c:pt idx="3295">
                  <c:v>955180125</c:v>
                </c:pt>
                <c:pt idx="3296">
                  <c:v>532175315</c:v>
                </c:pt>
                <c:pt idx="3297">
                  <c:v>690143319</c:v>
                </c:pt>
                <c:pt idx="3298">
                  <c:v>983214736</c:v>
                </c:pt>
                <c:pt idx="3299">
                  <c:v>291255308</c:v>
                </c:pt>
                <c:pt idx="3300">
                  <c:v>538579438</c:v>
                </c:pt>
                <c:pt idx="3301">
                  <c:v>216272967</c:v>
                </c:pt>
                <c:pt idx="3302">
                  <c:v>166116402</c:v>
                </c:pt>
                <c:pt idx="3303">
                  <c:v>72003752</c:v>
                </c:pt>
                <c:pt idx="3304">
                  <c:v>36454721</c:v>
                </c:pt>
                <c:pt idx="3305">
                  <c:v>581320165</c:v>
                </c:pt>
                <c:pt idx="3306">
                  <c:v>432885041</c:v>
                </c:pt>
                <c:pt idx="3307">
                  <c:v>79325165</c:v>
                </c:pt>
                <c:pt idx="3308">
                  <c:v>781936683</c:v>
                </c:pt>
                <c:pt idx="3309">
                  <c:v>362770784</c:v>
                </c:pt>
                <c:pt idx="3310">
                  <c:v>322389592</c:v>
                </c:pt>
                <c:pt idx="3311">
                  <c:v>268130975</c:v>
                </c:pt>
                <c:pt idx="3312">
                  <c:v>664834101</c:v>
                </c:pt>
                <c:pt idx="3313">
                  <c:v>695989258</c:v>
                </c:pt>
                <c:pt idx="3314">
                  <c:v>693566406</c:v>
                </c:pt>
                <c:pt idx="3315">
                  <c:v>319428987</c:v>
                </c:pt>
                <c:pt idx="3316">
                  <c:v>108415353</c:v>
                </c:pt>
                <c:pt idx="3317">
                  <c:v>449628079</c:v>
                </c:pt>
                <c:pt idx="3318">
                  <c:v>601113837</c:v>
                </c:pt>
                <c:pt idx="3319">
                  <c:v>24355061</c:v>
                </c:pt>
                <c:pt idx="3320">
                  <c:v>23346497</c:v>
                </c:pt>
                <c:pt idx="3321">
                  <c:v>685322926</c:v>
                </c:pt>
                <c:pt idx="3322">
                  <c:v>353177145</c:v>
                </c:pt>
                <c:pt idx="3323">
                  <c:v>504033760</c:v>
                </c:pt>
                <c:pt idx="3324">
                  <c:v>244958077</c:v>
                </c:pt>
                <c:pt idx="3325">
                  <c:v>30195014</c:v>
                </c:pt>
                <c:pt idx="3326">
                  <c:v>107045216</c:v>
                </c:pt>
                <c:pt idx="3327">
                  <c:v>815167634</c:v>
                </c:pt>
                <c:pt idx="3328">
                  <c:v>273248614</c:v>
                </c:pt>
                <c:pt idx="3329">
                  <c:v>336986459</c:v>
                </c:pt>
                <c:pt idx="3330">
                  <c:v>321641610</c:v>
                </c:pt>
                <c:pt idx="3331">
                  <c:v>112722432</c:v>
                </c:pt>
                <c:pt idx="3332">
                  <c:v>382782510</c:v>
                </c:pt>
                <c:pt idx="3333">
                  <c:v>637388589</c:v>
                </c:pt>
                <c:pt idx="3334">
                  <c:v>71134457</c:v>
                </c:pt>
                <c:pt idx="3335">
                  <c:v>814348755</c:v>
                </c:pt>
                <c:pt idx="3336">
                  <c:v>914857862</c:v>
                </c:pt>
                <c:pt idx="3337">
                  <c:v>52667784</c:v>
                </c:pt>
                <c:pt idx="3338">
                  <c:v>526481317</c:v>
                </c:pt>
                <c:pt idx="3339">
                  <c:v>348211363</c:v>
                </c:pt>
                <c:pt idx="3340">
                  <c:v>727855976</c:v>
                </c:pt>
                <c:pt idx="3341">
                  <c:v>40066377</c:v>
                </c:pt>
                <c:pt idx="3342">
                  <c:v>346723795</c:v>
                </c:pt>
                <c:pt idx="3343">
                  <c:v>26877060</c:v>
                </c:pt>
                <c:pt idx="3344">
                  <c:v>179644009</c:v>
                </c:pt>
                <c:pt idx="3345">
                  <c:v>354619958</c:v>
                </c:pt>
                <c:pt idx="3346">
                  <c:v>7155582</c:v>
                </c:pt>
                <c:pt idx="3347">
                  <c:v>63839771</c:v>
                </c:pt>
                <c:pt idx="3348">
                  <c:v>285963842</c:v>
                </c:pt>
                <c:pt idx="3349">
                  <c:v>184711560</c:v>
                </c:pt>
                <c:pt idx="3350">
                  <c:v>596126286</c:v>
                </c:pt>
                <c:pt idx="3351">
                  <c:v>520323868</c:v>
                </c:pt>
                <c:pt idx="3352">
                  <c:v>812985728</c:v>
                </c:pt>
                <c:pt idx="3353">
                  <c:v>100178584</c:v>
                </c:pt>
                <c:pt idx="3354">
                  <c:v>490117549</c:v>
                </c:pt>
                <c:pt idx="3355">
                  <c:v>580187869</c:v>
                </c:pt>
                <c:pt idx="3356">
                  <c:v>664821279</c:v>
                </c:pt>
                <c:pt idx="3357">
                  <c:v>191421529</c:v>
                </c:pt>
                <c:pt idx="3358">
                  <c:v>1935681</c:v>
                </c:pt>
                <c:pt idx="3359">
                  <c:v>232863995</c:v>
                </c:pt>
                <c:pt idx="3360">
                  <c:v>603612233</c:v>
                </c:pt>
                <c:pt idx="3361">
                  <c:v>716798889</c:v>
                </c:pt>
                <c:pt idx="3362">
                  <c:v>84344460</c:v>
                </c:pt>
                <c:pt idx="3363">
                  <c:v>640799733</c:v>
                </c:pt>
                <c:pt idx="3364">
                  <c:v>731019223</c:v>
                </c:pt>
                <c:pt idx="3365">
                  <c:v>335434632</c:v>
                </c:pt>
                <c:pt idx="3366">
                  <c:v>690845641</c:v>
                </c:pt>
                <c:pt idx="3367">
                  <c:v>347119684</c:v>
                </c:pt>
                <c:pt idx="3368">
                  <c:v>758968829</c:v>
                </c:pt>
                <c:pt idx="3369">
                  <c:v>553116722</c:v>
                </c:pt>
                <c:pt idx="3370">
                  <c:v>251756869</c:v>
                </c:pt>
                <c:pt idx="3371">
                  <c:v>783317278</c:v>
                </c:pt>
                <c:pt idx="3372">
                  <c:v>777063226</c:v>
                </c:pt>
                <c:pt idx="3373">
                  <c:v>956754595</c:v>
                </c:pt>
                <c:pt idx="3374">
                  <c:v>90062760</c:v>
                </c:pt>
                <c:pt idx="3375">
                  <c:v>270393624</c:v>
                </c:pt>
                <c:pt idx="3376">
                  <c:v>44723648</c:v>
                </c:pt>
                <c:pt idx="3377">
                  <c:v>85688894</c:v>
                </c:pt>
                <c:pt idx="3378">
                  <c:v>99641282</c:v>
                </c:pt>
                <c:pt idx="3379">
                  <c:v>255914318</c:v>
                </c:pt>
                <c:pt idx="3380">
                  <c:v>36487796</c:v>
                </c:pt>
                <c:pt idx="3381">
                  <c:v>110689701</c:v>
                </c:pt>
                <c:pt idx="3382">
                  <c:v>105120192</c:v>
                </c:pt>
                <c:pt idx="3383">
                  <c:v>197142499</c:v>
                </c:pt>
                <c:pt idx="3384">
                  <c:v>160459088</c:v>
                </c:pt>
                <c:pt idx="3385">
                  <c:v>841621932</c:v>
                </c:pt>
                <c:pt idx="3386">
                  <c:v>640926614</c:v>
                </c:pt>
                <c:pt idx="3387">
                  <c:v>208164311</c:v>
                </c:pt>
                <c:pt idx="3388">
                  <c:v>580649036</c:v>
                </c:pt>
                <c:pt idx="3389">
                  <c:v>188518493</c:v>
                </c:pt>
                <c:pt idx="3390">
                  <c:v>691043224</c:v>
                </c:pt>
                <c:pt idx="3391">
                  <c:v>32491225</c:v>
                </c:pt>
                <c:pt idx="3392">
                  <c:v>19754707</c:v>
                </c:pt>
                <c:pt idx="3393">
                  <c:v>583245534</c:v>
                </c:pt>
                <c:pt idx="3394">
                  <c:v>567127117</c:v>
                </c:pt>
                <c:pt idx="3395">
                  <c:v>105617005</c:v>
                </c:pt>
                <c:pt idx="3396">
                  <c:v>24206928</c:v>
                </c:pt>
                <c:pt idx="3397">
                  <c:v>588185483</c:v>
                </c:pt>
                <c:pt idx="3398">
                  <c:v>754327853</c:v>
                </c:pt>
                <c:pt idx="3399">
                  <c:v>512244899</c:v>
                </c:pt>
                <c:pt idx="3400">
                  <c:v>580140180</c:v>
                </c:pt>
                <c:pt idx="3401">
                  <c:v>151954228</c:v>
                </c:pt>
                <c:pt idx="3402">
                  <c:v>905918745</c:v>
                </c:pt>
                <c:pt idx="3403">
                  <c:v>508163863</c:v>
                </c:pt>
                <c:pt idx="3404">
                  <c:v>233998123</c:v>
                </c:pt>
                <c:pt idx="3405">
                  <c:v>587029805</c:v>
                </c:pt>
                <c:pt idx="3406">
                  <c:v>234937405</c:v>
                </c:pt>
                <c:pt idx="3407">
                  <c:v>712947327</c:v>
                </c:pt>
                <c:pt idx="3408">
                  <c:v>59528631</c:v>
                </c:pt>
                <c:pt idx="3409">
                  <c:v>2357351</c:v>
                </c:pt>
                <c:pt idx="3410">
                  <c:v>553598016</c:v>
                </c:pt>
                <c:pt idx="3411">
                  <c:v>481860748</c:v>
                </c:pt>
                <c:pt idx="3412">
                  <c:v>306050667</c:v>
                </c:pt>
                <c:pt idx="3413">
                  <c:v>496641501</c:v>
                </c:pt>
                <c:pt idx="3414">
                  <c:v>495830855</c:v>
                </c:pt>
                <c:pt idx="3415">
                  <c:v>610341302</c:v>
                </c:pt>
                <c:pt idx="3416">
                  <c:v>811498187</c:v>
                </c:pt>
                <c:pt idx="3417">
                  <c:v>231777511</c:v>
                </c:pt>
                <c:pt idx="3418">
                  <c:v>670883784</c:v>
                </c:pt>
                <c:pt idx="3419">
                  <c:v>686352797</c:v>
                </c:pt>
                <c:pt idx="3420">
                  <c:v>206836887</c:v>
                </c:pt>
                <c:pt idx="3421">
                  <c:v>975339766</c:v>
                </c:pt>
                <c:pt idx="3422">
                  <c:v>212960996</c:v>
                </c:pt>
                <c:pt idx="3423">
                  <c:v>339583691</c:v>
                </c:pt>
                <c:pt idx="3424">
                  <c:v>473390617</c:v>
                </c:pt>
                <c:pt idx="3425">
                  <c:v>401648245</c:v>
                </c:pt>
                <c:pt idx="3426">
                  <c:v>956074756</c:v>
                </c:pt>
                <c:pt idx="3427">
                  <c:v>871391444</c:v>
                </c:pt>
                <c:pt idx="3428">
                  <c:v>914684821</c:v>
                </c:pt>
                <c:pt idx="3429">
                  <c:v>710326004</c:v>
                </c:pt>
                <c:pt idx="3430">
                  <c:v>7681895</c:v>
                </c:pt>
                <c:pt idx="3431">
                  <c:v>983227094</c:v>
                </c:pt>
                <c:pt idx="3432">
                  <c:v>371468779</c:v>
                </c:pt>
                <c:pt idx="3433">
                  <c:v>185346705</c:v>
                </c:pt>
                <c:pt idx="3434">
                  <c:v>292155920</c:v>
                </c:pt>
                <c:pt idx="3435">
                  <c:v>642785437</c:v>
                </c:pt>
                <c:pt idx="3436">
                  <c:v>724238189</c:v>
                </c:pt>
                <c:pt idx="3437">
                  <c:v>694485721</c:v>
                </c:pt>
                <c:pt idx="3438">
                  <c:v>118112099</c:v>
                </c:pt>
                <c:pt idx="3439">
                  <c:v>707599238</c:v>
                </c:pt>
                <c:pt idx="3440">
                  <c:v>423222850</c:v>
                </c:pt>
                <c:pt idx="3441">
                  <c:v>12163064</c:v>
                </c:pt>
                <c:pt idx="3442">
                  <c:v>254573241</c:v>
                </c:pt>
                <c:pt idx="3443">
                  <c:v>772344777</c:v>
                </c:pt>
                <c:pt idx="3444">
                  <c:v>495540936</c:v>
                </c:pt>
                <c:pt idx="3445">
                  <c:v>884180925</c:v>
                </c:pt>
                <c:pt idx="3446">
                  <c:v>510131109</c:v>
                </c:pt>
                <c:pt idx="3447">
                  <c:v>828748171</c:v>
                </c:pt>
                <c:pt idx="3448">
                  <c:v>12705111</c:v>
                </c:pt>
                <c:pt idx="3449">
                  <c:v>791135277</c:v>
                </c:pt>
                <c:pt idx="3450">
                  <c:v>980895667</c:v>
                </c:pt>
                <c:pt idx="3451">
                  <c:v>43275908</c:v>
                </c:pt>
                <c:pt idx="3452">
                  <c:v>175534572</c:v>
                </c:pt>
                <c:pt idx="3453">
                  <c:v>540318757</c:v>
                </c:pt>
                <c:pt idx="3454">
                  <c:v>517921728</c:v>
                </c:pt>
                <c:pt idx="3455">
                  <c:v>832120377</c:v>
                </c:pt>
                <c:pt idx="3456">
                  <c:v>268787236</c:v>
                </c:pt>
                <c:pt idx="3457">
                  <c:v>867181349</c:v>
                </c:pt>
                <c:pt idx="3458">
                  <c:v>74277230</c:v>
                </c:pt>
                <c:pt idx="3459">
                  <c:v>229721386</c:v>
                </c:pt>
                <c:pt idx="3460">
                  <c:v>226629221</c:v>
                </c:pt>
                <c:pt idx="3461">
                  <c:v>427767776</c:v>
                </c:pt>
                <c:pt idx="3462">
                  <c:v>353296624</c:v>
                </c:pt>
                <c:pt idx="3463">
                  <c:v>584933544</c:v>
                </c:pt>
                <c:pt idx="3464">
                  <c:v>432776829</c:v>
                </c:pt>
                <c:pt idx="3465">
                  <c:v>660346957</c:v>
                </c:pt>
                <c:pt idx="3466">
                  <c:v>832335859</c:v>
                </c:pt>
                <c:pt idx="3467">
                  <c:v>757853961</c:v>
                </c:pt>
                <c:pt idx="3468">
                  <c:v>450797419</c:v>
                </c:pt>
                <c:pt idx="3469">
                  <c:v>603658064</c:v>
                </c:pt>
                <c:pt idx="3470">
                  <c:v>927526680</c:v>
                </c:pt>
                <c:pt idx="3471">
                  <c:v>29443643</c:v>
                </c:pt>
                <c:pt idx="3472">
                  <c:v>290440145</c:v>
                </c:pt>
                <c:pt idx="3473">
                  <c:v>16667761</c:v>
                </c:pt>
                <c:pt idx="3474">
                  <c:v>47232085</c:v>
                </c:pt>
                <c:pt idx="3475">
                  <c:v>149351106</c:v>
                </c:pt>
                <c:pt idx="3476">
                  <c:v>468713926</c:v>
                </c:pt>
                <c:pt idx="3477">
                  <c:v>71479608</c:v>
                </c:pt>
                <c:pt idx="3478">
                  <c:v>325248932</c:v>
                </c:pt>
                <c:pt idx="3479">
                  <c:v>29705813</c:v>
                </c:pt>
                <c:pt idx="3480">
                  <c:v>248275875</c:v>
                </c:pt>
                <c:pt idx="3481">
                  <c:v>80525777</c:v>
                </c:pt>
                <c:pt idx="3482">
                  <c:v>39012217</c:v>
                </c:pt>
                <c:pt idx="3483">
                  <c:v>560816615</c:v>
                </c:pt>
                <c:pt idx="3484">
                  <c:v>321682802</c:v>
                </c:pt>
                <c:pt idx="3485">
                  <c:v>257698565</c:v>
                </c:pt>
                <c:pt idx="3486">
                  <c:v>36485623</c:v>
                </c:pt>
                <c:pt idx="3487">
                  <c:v>632782719</c:v>
                </c:pt>
                <c:pt idx="3488">
                  <c:v>221877180</c:v>
                </c:pt>
                <c:pt idx="3489">
                  <c:v>171284627</c:v>
                </c:pt>
                <c:pt idx="3490">
                  <c:v>186252229</c:v>
                </c:pt>
                <c:pt idx="3491">
                  <c:v>841013317</c:v>
                </c:pt>
                <c:pt idx="3492">
                  <c:v>52419447</c:v>
                </c:pt>
                <c:pt idx="3493">
                  <c:v>98269661</c:v>
                </c:pt>
                <c:pt idx="3494">
                  <c:v>478885115</c:v>
                </c:pt>
                <c:pt idx="3495">
                  <c:v>716614245</c:v>
                </c:pt>
                <c:pt idx="3496">
                  <c:v>144938465</c:v>
                </c:pt>
                <c:pt idx="3497">
                  <c:v>542849621</c:v>
                </c:pt>
                <c:pt idx="3498">
                  <c:v>698381374</c:v>
                </c:pt>
                <c:pt idx="3499">
                  <c:v>7759836</c:v>
                </c:pt>
                <c:pt idx="3500">
                  <c:v>201793232</c:v>
                </c:pt>
                <c:pt idx="3501">
                  <c:v>359022427</c:v>
                </c:pt>
                <c:pt idx="3502">
                  <c:v>404038908</c:v>
                </c:pt>
                <c:pt idx="3503">
                  <c:v>62792531</c:v>
                </c:pt>
                <c:pt idx="3504">
                  <c:v>302136216</c:v>
                </c:pt>
                <c:pt idx="3505">
                  <c:v>864168348</c:v>
                </c:pt>
                <c:pt idx="3506">
                  <c:v>266498618</c:v>
                </c:pt>
                <c:pt idx="3507">
                  <c:v>194556154</c:v>
                </c:pt>
                <c:pt idx="3508">
                  <c:v>771857107</c:v>
                </c:pt>
                <c:pt idx="3509">
                  <c:v>319328349</c:v>
                </c:pt>
                <c:pt idx="3510">
                  <c:v>100911829</c:v>
                </c:pt>
                <c:pt idx="3511">
                  <c:v>402482377</c:v>
                </c:pt>
                <c:pt idx="3512">
                  <c:v>85718050</c:v>
                </c:pt>
                <c:pt idx="3513">
                  <c:v>521528057</c:v>
                </c:pt>
                <c:pt idx="3514">
                  <c:v>679453359</c:v>
                </c:pt>
                <c:pt idx="3515">
                  <c:v>815776305</c:v>
                </c:pt>
                <c:pt idx="3516">
                  <c:v>841643714</c:v>
                </c:pt>
                <c:pt idx="3517">
                  <c:v>323425599</c:v>
                </c:pt>
                <c:pt idx="3518">
                  <c:v>968684923</c:v>
                </c:pt>
                <c:pt idx="3519">
                  <c:v>123659508</c:v>
                </c:pt>
                <c:pt idx="3520">
                  <c:v>752542314</c:v>
                </c:pt>
                <c:pt idx="3521">
                  <c:v>715415948</c:v>
                </c:pt>
                <c:pt idx="3522">
                  <c:v>380340415</c:v>
                </c:pt>
                <c:pt idx="3523">
                  <c:v>707694699</c:v>
                </c:pt>
                <c:pt idx="3524">
                  <c:v>467215886</c:v>
                </c:pt>
                <c:pt idx="3525">
                  <c:v>867128510</c:v>
                </c:pt>
                <c:pt idx="3526">
                  <c:v>380529258</c:v>
                </c:pt>
                <c:pt idx="3527">
                  <c:v>865157176</c:v>
                </c:pt>
                <c:pt idx="3528">
                  <c:v>374631303</c:v>
                </c:pt>
                <c:pt idx="3529">
                  <c:v>819747298</c:v>
                </c:pt>
                <c:pt idx="3530">
                  <c:v>496875997</c:v>
                </c:pt>
                <c:pt idx="3531">
                  <c:v>142130087</c:v>
                </c:pt>
                <c:pt idx="3532">
                  <c:v>730883728</c:v>
                </c:pt>
                <c:pt idx="3533">
                  <c:v>517511617</c:v>
                </c:pt>
                <c:pt idx="3534">
                  <c:v>640154874</c:v>
                </c:pt>
                <c:pt idx="3535">
                  <c:v>692953426</c:v>
                </c:pt>
                <c:pt idx="3536">
                  <c:v>731634062</c:v>
                </c:pt>
                <c:pt idx="3537">
                  <c:v>55163908</c:v>
                </c:pt>
                <c:pt idx="3538">
                  <c:v>909931236</c:v>
                </c:pt>
                <c:pt idx="3539">
                  <c:v>538361897</c:v>
                </c:pt>
                <c:pt idx="3540">
                  <c:v>681272251</c:v>
                </c:pt>
                <c:pt idx="3541">
                  <c:v>33698574</c:v>
                </c:pt>
                <c:pt idx="3542">
                  <c:v>814756928</c:v>
                </c:pt>
                <c:pt idx="3543">
                  <c:v>759778475</c:v>
                </c:pt>
                <c:pt idx="3544">
                  <c:v>749981924</c:v>
                </c:pt>
                <c:pt idx="3545">
                  <c:v>429838166</c:v>
                </c:pt>
                <c:pt idx="3546">
                  <c:v>171540552</c:v>
                </c:pt>
                <c:pt idx="3547">
                  <c:v>837648153</c:v>
                </c:pt>
                <c:pt idx="3548">
                  <c:v>421082516</c:v>
                </c:pt>
                <c:pt idx="3549">
                  <c:v>387560111</c:v>
                </c:pt>
                <c:pt idx="3550">
                  <c:v>346029387</c:v>
                </c:pt>
                <c:pt idx="3551">
                  <c:v>462120756</c:v>
                </c:pt>
                <c:pt idx="3552">
                  <c:v>109770471</c:v>
                </c:pt>
                <c:pt idx="3553">
                  <c:v>851096242</c:v>
                </c:pt>
                <c:pt idx="3554">
                  <c:v>10024661</c:v>
                </c:pt>
                <c:pt idx="3555">
                  <c:v>74161768</c:v>
                </c:pt>
                <c:pt idx="3556">
                  <c:v>673523808</c:v>
                </c:pt>
                <c:pt idx="3557">
                  <c:v>679053658</c:v>
                </c:pt>
                <c:pt idx="3558">
                  <c:v>509061131</c:v>
                </c:pt>
                <c:pt idx="3559">
                  <c:v>414720697</c:v>
                </c:pt>
                <c:pt idx="3560">
                  <c:v>678977226</c:v>
                </c:pt>
                <c:pt idx="3561">
                  <c:v>638269005</c:v>
                </c:pt>
                <c:pt idx="3562">
                  <c:v>402647354</c:v>
                </c:pt>
                <c:pt idx="3563">
                  <c:v>576599444</c:v>
                </c:pt>
                <c:pt idx="3564">
                  <c:v>968170829</c:v>
                </c:pt>
                <c:pt idx="3565">
                  <c:v>71016531</c:v>
                </c:pt>
                <c:pt idx="3566">
                  <c:v>547895574</c:v>
                </c:pt>
                <c:pt idx="3567">
                  <c:v>557575869</c:v>
                </c:pt>
                <c:pt idx="3568">
                  <c:v>681339977</c:v>
                </c:pt>
                <c:pt idx="3569">
                  <c:v>4677947</c:v>
                </c:pt>
                <c:pt idx="3570">
                  <c:v>718181228</c:v>
                </c:pt>
                <c:pt idx="3571">
                  <c:v>998674525</c:v>
                </c:pt>
                <c:pt idx="3572">
                  <c:v>134327780</c:v>
                </c:pt>
                <c:pt idx="3573">
                  <c:v>426886195</c:v>
                </c:pt>
                <c:pt idx="3574">
                  <c:v>255133985</c:v>
                </c:pt>
                <c:pt idx="3575">
                  <c:v>930425668</c:v>
                </c:pt>
                <c:pt idx="3576">
                  <c:v>681079074</c:v>
                </c:pt>
                <c:pt idx="3577">
                  <c:v>75418992</c:v>
                </c:pt>
                <c:pt idx="3578">
                  <c:v>5650883</c:v>
                </c:pt>
                <c:pt idx="3579">
                  <c:v>776151533</c:v>
                </c:pt>
                <c:pt idx="3580">
                  <c:v>221913870</c:v>
                </c:pt>
                <c:pt idx="3581">
                  <c:v>273849609</c:v>
                </c:pt>
                <c:pt idx="3582">
                  <c:v>250278299</c:v>
                </c:pt>
                <c:pt idx="3583">
                  <c:v>32899976</c:v>
                </c:pt>
                <c:pt idx="3584">
                  <c:v>268712281</c:v>
                </c:pt>
                <c:pt idx="3585">
                  <c:v>452738521</c:v>
                </c:pt>
                <c:pt idx="3586">
                  <c:v>844647964</c:v>
                </c:pt>
                <c:pt idx="3587">
                  <c:v>438933938</c:v>
                </c:pt>
                <c:pt idx="3588">
                  <c:v>699141967</c:v>
                </c:pt>
                <c:pt idx="3589">
                  <c:v>901320247</c:v>
                </c:pt>
                <c:pt idx="3590">
                  <c:v>14995261</c:v>
                </c:pt>
                <c:pt idx="3591">
                  <c:v>99143066</c:v>
                </c:pt>
                <c:pt idx="3592">
                  <c:v>636558596</c:v>
                </c:pt>
                <c:pt idx="3593">
                  <c:v>538625334</c:v>
                </c:pt>
                <c:pt idx="3594">
                  <c:v>771316350</c:v>
                </c:pt>
                <c:pt idx="3595">
                  <c:v>428616141</c:v>
                </c:pt>
                <c:pt idx="3596">
                  <c:v>954464676</c:v>
                </c:pt>
                <c:pt idx="3597">
                  <c:v>365774375</c:v>
                </c:pt>
                <c:pt idx="3598">
                  <c:v>518347101</c:v>
                </c:pt>
                <c:pt idx="3599">
                  <c:v>98922504</c:v>
                </c:pt>
                <c:pt idx="3600">
                  <c:v>791987682</c:v>
                </c:pt>
                <c:pt idx="3601">
                  <c:v>167840034</c:v>
                </c:pt>
                <c:pt idx="3602">
                  <c:v>397097368</c:v>
                </c:pt>
                <c:pt idx="3603">
                  <c:v>403374531</c:v>
                </c:pt>
                <c:pt idx="3604">
                  <c:v>418962004</c:v>
                </c:pt>
                <c:pt idx="3605">
                  <c:v>241820368</c:v>
                </c:pt>
                <c:pt idx="3606">
                  <c:v>914569413</c:v>
                </c:pt>
                <c:pt idx="3607">
                  <c:v>6345649</c:v>
                </c:pt>
                <c:pt idx="3608">
                  <c:v>616176945</c:v>
                </c:pt>
                <c:pt idx="3609">
                  <c:v>18185195</c:v>
                </c:pt>
                <c:pt idx="3610">
                  <c:v>188914378</c:v>
                </c:pt>
                <c:pt idx="3611">
                  <c:v>209546048</c:v>
                </c:pt>
                <c:pt idx="3612">
                  <c:v>706714298</c:v>
                </c:pt>
                <c:pt idx="3613">
                  <c:v>867795331</c:v>
                </c:pt>
                <c:pt idx="3614">
                  <c:v>499481020</c:v>
                </c:pt>
                <c:pt idx="3615">
                  <c:v>678180876</c:v>
                </c:pt>
                <c:pt idx="3616">
                  <c:v>80370907</c:v>
                </c:pt>
                <c:pt idx="3617">
                  <c:v>823771000</c:v>
                </c:pt>
                <c:pt idx="3618">
                  <c:v>167974731</c:v>
                </c:pt>
                <c:pt idx="3619">
                  <c:v>836952869</c:v>
                </c:pt>
                <c:pt idx="3620">
                  <c:v>26757788</c:v>
                </c:pt>
                <c:pt idx="3621">
                  <c:v>384467538</c:v>
                </c:pt>
                <c:pt idx="3622">
                  <c:v>36732607</c:v>
                </c:pt>
                <c:pt idx="3623">
                  <c:v>730960025</c:v>
                </c:pt>
                <c:pt idx="3624">
                  <c:v>670342232</c:v>
                </c:pt>
                <c:pt idx="3625">
                  <c:v>657221742</c:v>
                </c:pt>
                <c:pt idx="3626">
                  <c:v>255334182</c:v>
                </c:pt>
                <c:pt idx="3627">
                  <c:v>123117249</c:v>
                </c:pt>
                <c:pt idx="3628">
                  <c:v>648121695</c:v>
                </c:pt>
                <c:pt idx="3629">
                  <c:v>153292419</c:v>
                </c:pt>
                <c:pt idx="3630">
                  <c:v>637722521</c:v>
                </c:pt>
                <c:pt idx="3631">
                  <c:v>544172735</c:v>
                </c:pt>
                <c:pt idx="3632">
                  <c:v>886524787</c:v>
                </c:pt>
                <c:pt idx="3633">
                  <c:v>958765166</c:v>
                </c:pt>
                <c:pt idx="3634">
                  <c:v>655481830</c:v>
                </c:pt>
                <c:pt idx="3635">
                  <c:v>68807501</c:v>
                </c:pt>
                <c:pt idx="3636">
                  <c:v>631830740</c:v>
                </c:pt>
                <c:pt idx="3637">
                  <c:v>301099142</c:v>
                </c:pt>
                <c:pt idx="3638">
                  <c:v>839932411</c:v>
                </c:pt>
                <c:pt idx="3639">
                  <c:v>68516716</c:v>
                </c:pt>
                <c:pt idx="3640">
                  <c:v>34685621</c:v>
                </c:pt>
                <c:pt idx="3641">
                  <c:v>201177129</c:v>
                </c:pt>
                <c:pt idx="3642">
                  <c:v>60683623</c:v>
                </c:pt>
                <c:pt idx="3643">
                  <c:v>864272910</c:v>
                </c:pt>
                <c:pt idx="3644">
                  <c:v>460944188</c:v>
                </c:pt>
                <c:pt idx="3645">
                  <c:v>963967008</c:v>
                </c:pt>
                <c:pt idx="3646">
                  <c:v>87631029</c:v>
                </c:pt>
                <c:pt idx="3647">
                  <c:v>865520903</c:v>
                </c:pt>
                <c:pt idx="3648">
                  <c:v>89560870</c:v>
                </c:pt>
                <c:pt idx="3649">
                  <c:v>880018292</c:v>
                </c:pt>
                <c:pt idx="3650">
                  <c:v>551880648</c:v>
                </c:pt>
                <c:pt idx="3651">
                  <c:v>385089150</c:v>
                </c:pt>
                <c:pt idx="3652">
                  <c:v>238212114</c:v>
                </c:pt>
                <c:pt idx="3653">
                  <c:v>531163361</c:v>
                </c:pt>
                <c:pt idx="3654">
                  <c:v>892123840</c:v>
                </c:pt>
                <c:pt idx="3655">
                  <c:v>171010521</c:v>
                </c:pt>
                <c:pt idx="3656">
                  <c:v>934176684</c:v>
                </c:pt>
                <c:pt idx="3657">
                  <c:v>787860310</c:v>
                </c:pt>
                <c:pt idx="3658">
                  <c:v>552559448</c:v>
                </c:pt>
                <c:pt idx="3659">
                  <c:v>489717667</c:v>
                </c:pt>
                <c:pt idx="3660">
                  <c:v>720593135</c:v>
                </c:pt>
                <c:pt idx="3661">
                  <c:v>80540546</c:v>
                </c:pt>
                <c:pt idx="3662">
                  <c:v>273431668</c:v>
                </c:pt>
                <c:pt idx="3663">
                  <c:v>105713595</c:v>
                </c:pt>
                <c:pt idx="3664">
                  <c:v>593645408</c:v>
                </c:pt>
                <c:pt idx="3665">
                  <c:v>35506874</c:v>
                </c:pt>
                <c:pt idx="3666">
                  <c:v>211735663</c:v>
                </c:pt>
                <c:pt idx="3667">
                  <c:v>890732166</c:v>
                </c:pt>
                <c:pt idx="3668">
                  <c:v>952741231</c:v>
                </c:pt>
                <c:pt idx="3669">
                  <c:v>610352110</c:v>
                </c:pt>
                <c:pt idx="3670">
                  <c:v>906291638</c:v>
                </c:pt>
                <c:pt idx="3671">
                  <c:v>69383619</c:v>
                </c:pt>
                <c:pt idx="3672">
                  <c:v>111523300</c:v>
                </c:pt>
                <c:pt idx="3673">
                  <c:v>609351751</c:v>
                </c:pt>
                <c:pt idx="3674">
                  <c:v>949919029</c:v>
                </c:pt>
                <c:pt idx="3675">
                  <c:v>62845671</c:v>
                </c:pt>
                <c:pt idx="3676">
                  <c:v>170114704</c:v>
                </c:pt>
                <c:pt idx="3677">
                  <c:v>33552945</c:v>
                </c:pt>
                <c:pt idx="3678">
                  <c:v>383099917</c:v>
                </c:pt>
                <c:pt idx="3679">
                  <c:v>912358269</c:v>
                </c:pt>
                <c:pt idx="3680">
                  <c:v>822539845</c:v>
                </c:pt>
                <c:pt idx="3681">
                  <c:v>644755599</c:v>
                </c:pt>
                <c:pt idx="3682">
                  <c:v>688352367</c:v>
                </c:pt>
                <c:pt idx="3683">
                  <c:v>228944387</c:v>
                </c:pt>
                <c:pt idx="3684">
                  <c:v>58258649</c:v>
                </c:pt>
                <c:pt idx="3685">
                  <c:v>559741242</c:v>
                </c:pt>
                <c:pt idx="3686">
                  <c:v>746511521</c:v>
                </c:pt>
                <c:pt idx="3687">
                  <c:v>280011790</c:v>
                </c:pt>
                <c:pt idx="3688">
                  <c:v>623934317</c:v>
                </c:pt>
                <c:pt idx="3689">
                  <c:v>456788665</c:v>
                </c:pt>
                <c:pt idx="3690">
                  <c:v>490095599</c:v>
                </c:pt>
                <c:pt idx="3691">
                  <c:v>977879484</c:v>
                </c:pt>
                <c:pt idx="3692">
                  <c:v>53620166</c:v>
                </c:pt>
                <c:pt idx="3693">
                  <c:v>276258761</c:v>
                </c:pt>
                <c:pt idx="3694">
                  <c:v>86556037</c:v>
                </c:pt>
                <c:pt idx="3695">
                  <c:v>260793450</c:v>
                </c:pt>
                <c:pt idx="3696">
                  <c:v>568911923</c:v>
                </c:pt>
                <c:pt idx="3697">
                  <c:v>947348430</c:v>
                </c:pt>
                <c:pt idx="3698">
                  <c:v>697818501</c:v>
                </c:pt>
                <c:pt idx="3699">
                  <c:v>362338325</c:v>
                </c:pt>
                <c:pt idx="3700">
                  <c:v>834512537</c:v>
                </c:pt>
                <c:pt idx="3701">
                  <c:v>64812102</c:v>
                </c:pt>
                <c:pt idx="3702">
                  <c:v>967270553</c:v>
                </c:pt>
                <c:pt idx="3703">
                  <c:v>388413087</c:v>
                </c:pt>
                <c:pt idx="3704">
                  <c:v>551323276</c:v>
                </c:pt>
                <c:pt idx="3705">
                  <c:v>17725681</c:v>
                </c:pt>
                <c:pt idx="3706">
                  <c:v>723629138</c:v>
                </c:pt>
                <c:pt idx="3707">
                  <c:v>494460120</c:v>
                </c:pt>
                <c:pt idx="3708">
                  <c:v>635479781</c:v>
                </c:pt>
                <c:pt idx="3709">
                  <c:v>616069348</c:v>
                </c:pt>
                <c:pt idx="3710">
                  <c:v>770546406</c:v>
                </c:pt>
                <c:pt idx="3711">
                  <c:v>422877549</c:v>
                </c:pt>
                <c:pt idx="3712">
                  <c:v>198639923</c:v>
                </c:pt>
                <c:pt idx="3713">
                  <c:v>488372351</c:v>
                </c:pt>
                <c:pt idx="3714">
                  <c:v>303030709</c:v>
                </c:pt>
                <c:pt idx="3715">
                  <c:v>737099667</c:v>
                </c:pt>
                <c:pt idx="3716">
                  <c:v>4039681</c:v>
                </c:pt>
                <c:pt idx="3717">
                  <c:v>570776834</c:v>
                </c:pt>
                <c:pt idx="3718">
                  <c:v>353571400</c:v>
                </c:pt>
                <c:pt idx="3719">
                  <c:v>564068800</c:v>
                </c:pt>
                <c:pt idx="3720">
                  <c:v>461077402</c:v>
                </c:pt>
                <c:pt idx="3721">
                  <c:v>289516493</c:v>
                </c:pt>
                <c:pt idx="3722">
                  <c:v>900567186</c:v>
                </c:pt>
                <c:pt idx="3723">
                  <c:v>138084436</c:v>
                </c:pt>
                <c:pt idx="3724">
                  <c:v>482954520</c:v>
                </c:pt>
                <c:pt idx="3725">
                  <c:v>411719816</c:v>
                </c:pt>
                <c:pt idx="3726">
                  <c:v>480922363</c:v>
                </c:pt>
                <c:pt idx="3727">
                  <c:v>947681372</c:v>
                </c:pt>
                <c:pt idx="3728">
                  <c:v>218999639</c:v>
                </c:pt>
                <c:pt idx="3729">
                  <c:v>384214985</c:v>
                </c:pt>
                <c:pt idx="3730">
                  <c:v>30576141</c:v>
                </c:pt>
                <c:pt idx="3731">
                  <c:v>45287410</c:v>
                </c:pt>
                <c:pt idx="3732">
                  <c:v>742976978</c:v>
                </c:pt>
                <c:pt idx="3733">
                  <c:v>760214</c:v>
                </c:pt>
                <c:pt idx="3734">
                  <c:v>814934753</c:v>
                </c:pt>
                <c:pt idx="3735">
                  <c:v>545067700</c:v>
                </c:pt>
                <c:pt idx="3736">
                  <c:v>368180841</c:v>
                </c:pt>
                <c:pt idx="3737">
                  <c:v>486328685</c:v>
                </c:pt>
                <c:pt idx="3738">
                  <c:v>907721394</c:v>
                </c:pt>
                <c:pt idx="3739">
                  <c:v>159464157</c:v>
                </c:pt>
                <c:pt idx="3740">
                  <c:v>361540200</c:v>
                </c:pt>
                <c:pt idx="3741">
                  <c:v>340530991</c:v>
                </c:pt>
                <c:pt idx="3742">
                  <c:v>84356018</c:v>
                </c:pt>
                <c:pt idx="3743">
                  <c:v>711638688</c:v>
                </c:pt>
                <c:pt idx="3744">
                  <c:v>54435489</c:v>
                </c:pt>
                <c:pt idx="3745">
                  <c:v>137891194</c:v>
                </c:pt>
                <c:pt idx="3746">
                  <c:v>822437737</c:v>
                </c:pt>
                <c:pt idx="3747">
                  <c:v>881713081</c:v>
                </c:pt>
                <c:pt idx="3748">
                  <c:v>150370744</c:v>
                </c:pt>
                <c:pt idx="3749">
                  <c:v>830764819</c:v>
                </c:pt>
                <c:pt idx="3750">
                  <c:v>16039825</c:v>
                </c:pt>
                <c:pt idx="3751">
                  <c:v>251846548</c:v>
                </c:pt>
                <c:pt idx="3752">
                  <c:v>57974441</c:v>
                </c:pt>
                <c:pt idx="3753">
                  <c:v>824497578</c:v>
                </c:pt>
                <c:pt idx="3754">
                  <c:v>873098184</c:v>
                </c:pt>
                <c:pt idx="3755">
                  <c:v>100839049</c:v>
                </c:pt>
                <c:pt idx="3756">
                  <c:v>535319779</c:v>
                </c:pt>
                <c:pt idx="3757">
                  <c:v>135099632</c:v>
                </c:pt>
                <c:pt idx="3758">
                  <c:v>661780376</c:v>
                </c:pt>
                <c:pt idx="3759">
                  <c:v>996135430</c:v>
                </c:pt>
                <c:pt idx="3760">
                  <c:v>59169209</c:v>
                </c:pt>
                <c:pt idx="3761">
                  <c:v>799958879</c:v>
                </c:pt>
                <c:pt idx="3762">
                  <c:v>47571629</c:v>
                </c:pt>
                <c:pt idx="3763">
                  <c:v>606624288</c:v>
                </c:pt>
                <c:pt idx="3764">
                  <c:v>699796109</c:v>
                </c:pt>
                <c:pt idx="3765">
                  <c:v>667529113</c:v>
                </c:pt>
                <c:pt idx="3766">
                  <c:v>441481954</c:v>
                </c:pt>
                <c:pt idx="3767">
                  <c:v>249534232</c:v>
                </c:pt>
                <c:pt idx="3768">
                  <c:v>578712172</c:v>
                </c:pt>
                <c:pt idx="3769">
                  <c:v>814878005</c:v>
                </c:pt>
                <c:pt idx="3770">
                  <c:v>85091029</c:v>
                </c:pt>
                <c:pt idx="3771">
                  <c:v>337026103</c:v>
                </c:pt>
                <c:pt idx="3772">
                  <c:v>349576384</c:v>
                </c:pt>
                <c:pt idx="3773">
                  <c:v>243580784</c:v>
                </c:pt>
                <c:pt idx="3774">
                  <c:v>3548617</c:v>
                </c:pt>
                <c:pt idx="3775">
                  <c:v>153054558</c:v>
                </c:pt>
                <c:pt idx="3776">
                  <c:v>672315067</c:v>
                </c:pt>
                <c:pt idx="3777">
                  <c:v>783328746</c:v>
                </c:pt>
                <c:pt idx="3778">
                  <c:v>67325373</c:v>
                </c:pt>
                <c:pt idx="3779">
                  <c:v>240925959</c:v>
                </c:pt>
                <c:pt idx="3780">
                  <c:v>29341561</c:v>
                </c:pt>
                <c:pt idx="3781">
                  <c:v>239234071</c:v>
                </c:pt>
                <c:pt idx="3782">
                  <c:v>775519900</c:v>
                </c:pt>
                <c:pt idx="3783">
                  <c:v>367243809</c:v>
                </c:pt>
                <c:pt idx="3784">
                  <c:v>79583902</c:v>
                </c:pt>
                <c:pt idx="3785">
                  <c:v>9520562</c:v>
                </c:pt>
                <c:pt idx="3786">
                  <c:v>751622435</c:v>
                </c:pt>
                <c:pt idx="3787">
                  <c:v>892377957</c:v>
                </c:pt>
                <c:pt idx="3788">
                  <c:v>89729806</c:v>
                </c:pt>
                <c:pt idx="3789">
                  <c:v>68831293</c:v>
                </c:pt>
                <c:pt idx="3790">
                  <c:v>55747351</c:v>
                </c:pt>
                <c:pt idx="3791">
                  <c:v>967666328</c:v>
                </c:pt>
                <c:pt idx="3792">
                  <c:v>1593368</c:v>
                </c:pt>
                <c:pt idx="3793">
                  <c:v>577445561</c:v>
                </c:pt>
                <c:pt idx="3794">
                  <c:v>48046885</c:v>
                </c:pt>
                <c:pt idx="3795">
                  <c:v>115369882</c:v>
                </c:pt>
                <c:pt idx="3796">
                  <c:v>828167679</c:v>
                </c:pt>
                <c:pt idx="3797">
                  <c:v>442428992</c:v>
                </c:pt>
                <c:pt idx="3798">
                  <c:v>371117783</c:v>
                </c:pt>
                <c:pt idx="3799">
                  <c:v>5711493</c:v>
                </c:pt>
                <c:pt idx="3800">
                  <c:v>629565293</c:v>
                </c:pt>
                <c:pt idx="3801">
                  <c:v>809669682</c:v>
                </c:pt>
                <c:pt idx="3802">
                  <c:v>349157889</c:v>
                </c:pt>
                <c:pt idx="3803">
                  <c:v>655710498</c:v>
                </c:pt>
                <c:pt idx="3804">
                  <c:v>386330572</c:v>
                </c:pt>
                <c:pt idx="3805">
                  <c:v>81611719</c:v>
                </c:pt>
                <c:pt idx="3806">
                  <c:v>361553692</c:v>
                </c:pt>
                <c:pt idx="3807">
                  <c:v>493354782</c:v>
                </c:pt>
                <c:pt idx="3808">
                  <c:v>60054869</c:v>
                </c:pt>
                <c:pt idx="3809">
                  <c:v>351820079</c:v>
                </c:pt>
                <c:pt idx="3810">
                  <c:v>594455324</c:v>
                </c:pt>
                <c:pt idx="3811">
                  <c:v>81734344</c:v>
                </c:pt>
                <c:pt idx="3812">
                  <c:v>375383829</c:v>
                </c:pt>
                <c:pt idx="3813">
                  <c:v>611967954</c:v>
                </c:pt>
                <c:pt idx="3814">
                  <c:v>437636324</c:v>
                </c:pt>
                <c:pt idx="3815">
                  <c:v>733519902</c:v>
                </c:pt>
                <c:pt idx="3816">
                  <c:v>876356173</c:v>
                </c:pt>
                <c:pt idx="3817">
                  <c:v>356629538</c:v>
                </c:pt>
                <c:pt idx="3818">
                  <c:v>727915686</c:v>
                </c:pt>
                <c:pt idx="3819">
                  <c:v>383423930</c:v>
                </c:pt>
                <c:pt idx="3820">
                  <c:v>58983863</c:v>
                </c:pt>
                <c:pt idx="3821">
                  <c:v>444341407</c:v>
                </c:pt>
                <c:pt idx="3822">
                  <c:v>631597429</c:v>
                </c:pt>
                <c:pt idx="3823">
                  <c:v>63220251</c:v>
                </c:pt>
                <c:pt idx="3824">
                  <c:v>299161211</c:v>
                </c:pt>
                <c:pt idx="3825">
                  <c:v>949298188</c:v>
                </c:pt>
                <c:pt idx="3826">
                  <c:v>926437798</c:v>
                </c:pt>
                <c:pt idx="3827">
                  <c:v>135277484</c:v>
                </c:pt>
                <c:pt idx="3828">
                  <c:v>118927586</c:v>
                </c:pt>
                <c:pt idx="3829">
                  <c:v>50068388</c:v>
                </c:pt>
                <c:pt idx="3830">
                  <c:v>719682967</c:v>
                </c:pt>
                <c:pt idx="3831">
                  <c:v>594088192</c:v>
                </c:pt>
                <c:pt idx="3832">
                  <c:v>249184038</c:v>
                </c:pt>
                <c:pt idx="3833">
                  <c:v>74978122</c:v>
                </c:pt>
                <c:pt idx="3834">
                  <c:v>387535451</c:v>
                </c:pt>
                <c:pt idx="3835">
                  <c:v>384212909</c:v>
                </c:pt>
                <c:pt idx="3836">
                  <c:v>292365821</c:v>
                </c:pt>
                <c:pt idx="3837">
                  <c:v>69335824</c:v>
                </c:pt>
                <c:pt idx="3838">
                  <c:v>29541068</c:v>
                </c:pt>
                <c:pt idx="3839">
                  <c:v>900319164</c:v>
                </c:pt>
                <c:pt idx="3840">
                  <c:v>400479919</c:v>
                </c:pt>
                <c:pt idx="3841">
                  <c:v>753464427</c:v>
                </c:pt>
                <c:pt idx="3842">
                  <c:v>461513768</c:v>
                </c:pt>
                <c:pt idx="3843">
                  <c:v>171416475</c:v>
                </c:pt>
                <c:pt idx="3844">
                  <c:v>581628421</c:v>
                </c:pt>
                <c:pt idx="3845">
                  <c:v>786418620</c:v>
                </c:pt>
                <c:pt idx="3846">
                  <c:v>462525632</c:v>
                </c:pt>
                <c:pt idx="3847">
                  <c:v>325182272</c:v>
                </c:pt>
                <c:pt idx="3848">
                  <c:v>653768122</c:v>
                </c:pt>
                <c:pt idx="3849">
                  <c:v>903668473</c:v>
                </c:pt>
                <c:pt idx="3850">
                  <c:v>305786357</c:v>
                </c:pt>
                <c:pt idx="3851">
                  <c:v>366099943</c:v>
                </c:pt>
                <c:pt idx="3852">
                  <c:v>108982911</c:v>
                </c:pt>
                <c:pt idx="3853">
                  <c:v>550691500</c:v>
                </c:pt>
                <c:pt idx="3854">
                  <c:v>364642644</c:v>
                </c:pt>
                <c:pt idx="3855">
                  <c:v>792770829</c:v>
                </c:pt>
                <c:pt idx="3856">
                  <c:v>341080741</c:v>
                </c:pt>
                <c:pt idx="3857">
                  <c:v>763677513</c:v>
                </c:pt>
                <c:pt idx="3858">
                  <c:v>611652100</c:v>
                </c:pt>
                <c:pt idx="3859">
                  <c:v>667566437</c:v>
                </c:pt>
                <c:pt idx="3860">
                  <c:v>25228284</c:v>
                </c:pt>
                <c:pt idx="3861">
                  <c:v>177621016</c:v>
                </c:pt>
                <c:pt idx="3862">
                  <c:v>664637520</c:v>
                </c:pt>
                <c:pt idx="3863">
                  <c:v>45779662</c:v>
                </c:pt>
                <c:pt idx="3864">
                  <c:v>411145294</c:v>
                </c:pt>
                <c:pt idx="3865">
                  <c:v>607218752</c:v>
                </c:pt>
                <c:pt idx="3866">
                  <c:v>781555709</c:v>
                </c:pt>
                <c:pt idx="3867">
                  <c:v>943365871</c:v>
                </c:pt>
                <c:pt idx="3868">
                  <c:v>342395591</c:v>
                </c:pt>
                <c:pt idx="3869">
                  <c:v>22195800</c:v>
                </c:pt>
                <c:pt idx="3870">
                  <c:v>693729889</c:v>
                </c:pt>
                <c:pt idx="3871">
                  <c:v>619329284</c:v>
                </c:pt>
                <c:pt idx="3872">
                  <c:v>933068316</c:v>
                </c:pt>
                <c:pt idx="3873">
                  <c:v>233637877</c:v>
                </c:pt>
                <c:pt idx="3874">
                  <c:v>200114401</c:v>
                </c:pt>
                <c:pt idx="3875">
                  <c:v>574289552</c:v>
                </c:pt>
                <c:pt idx="3876">
                  <c:v>888722435</c:v>
                </c:pt>
                <c:pt idx="3877">
                  <c:v>850751362</c:v>
                </c:pt>
                <c:pt idx="3878">
                  <c:v>922089220</c:v>
                </c:pt>
                <c:pt idx="3879">
                  <c:v>230828606</c:v>
                </c:pt>
                <c:pt idx="3880">
                  <c:v>518491032</c:v>
                </c:pt>
                <c:pt idx="3881">
                  <c:v>3423349</c:v>
                </c:pt>
                <c:pt idx="3882">
                  <c:v>18789850</c:v>
                </c:pt>
                <c:pt idx="3883">
                  <c:v>570156182</c:v>
                </c:pt>
                <c:pt idx="3884">
                  <c:v>312296235</c:v>
                </c:pt>
                <c:pt idx="3885">
                  <c:v>174643623</c:v>
                </c:pt>
                <c:pt idx="3886">
                  <c:v>91356598</c:v>
                </c:pt>
                <c:pt idx="3887">
                  <c:v>821472074</c:v>
                </c:pt>
                <c:pt idx="3888">
                  <c:v>863660793</c:v>
                </c:pt>
                <c:pt idx="3889">
                  <c:v>223443532</c:v>
                </c:pt>
                <c:pt idx="3890">
                  <c:v>160228168</c:v>
                </c:pt>
                <c:pt idx="3891">
                  <c:v>16145437</c:v>
                </c:pt>
                <c:pt idx="3892">
                  <c:v>483053083</c:v>
                </c:pt>
                <c:pt idx="3893">
                  <c:v>812095521</c:v>
                </c:pt>
                <c:pt idx="3894">
                  <c:v>596467104</c:v>
                </c:pt>
                <c:pt idx="3895">
                  <c:v>373040776</c:v>
                </c:pt>
                <c:pt idx="3896">
                  <c:v>588532444</c:v>
                </c:pt>
                <c:pt idx="3897">
                  <c:v>321882375</c:v>
                </c:pt>
                <c:pt idx="3898">
                  <c:v>310614717</c:v>
                </c:pt>
                <c:pt idx="3899">
                  <c:v>217328664</c:v>
                </c:pt>
                <c:pt idx="3900">
                  <c:v>52346247</c:v>
                </c:pt>
                <c:pt idx="3901">
                  <c:v>10995923</c:v>
                </c:pt>
                <c:pt idx="3902">
                  <c:v>161590119</c:v>
                </c:pt>
                <c:pt idx="3903">
                  <c:v>756576882</c:v>
                </c:pt>
                <c:pt idx="3904">
                  <c:v>560953277</c:v>
                </c:pt>
                <c:pt idx="3905">
                  <c:v>80623682</c:v>
                </c:pt>
                <c:pt idx="3906">
                  <c:v>204120718</c:v>
                </c:pt>
                <c:pt idx="3907">
                  <c:v>50429296</c:v>
                </c:pt>
                <c:pt idx="3908">
                  <c:v>75244578</c:v>
                </c:pt>
                <c:pt idx="3909">
                  <c:v>97258916</c:v>
                </c:pt>
                <c:pt idx="3910">
                  <c:v>61247475</c:v>
                </c:pt>
                <c:pt idx="3911">
                  <c:v>786898444</c:v>
                </c:pt>
                <c:pt idx="3912">
                  <c:v>120448794</c:v>
                </c:pt>
                <c:pt idx="3913">
                  <c:v>469744898</c:v>
                </c:pt>
                <c:pt idx="3914">
                  <c:v>206689073</c:v>
                </c:pt>
                <c:pt idx="3915">
                  <c:v>331083623</c:v>
                </c:pt>
                <c:pt idx="3916">
                  <c:v>362840662</c:v>
                </c:pt>
                <c:pt idx="3917">
                  <c:v>578538976</c:v>
                </c:pt>
                <c:pt idx="3918">
                  <c:v>79499071</c:v>
                </c:pt>
                <c:pt idx="3919">
                  <c:v>605219341</c:v>
                </c:pt>
                <c:pt idx="3920">
                  <c:v>101150291</c:v>
                </c:pt>
                <c:pt idx="3921">
                  <c:v>245035525</c:v>
                </c:pt>
                <c:pt idx="3922">
                  <c:v>73712529</c:v>
                </c:pt>
                <c:pt idx="3923">
                  <c:v>691256771</c:v>
                </c:pt>
                <c:pt idx="3924">
                  <c:v>808038815</c:v>
                </c:pt>
                <c:pt idx="3925">
                  <c:v>714798984</c:v>
                </c:pt>
                <c:pt idx="3926">
                  <c:v>508694338</c:v>
                </c:pt>
                <c:pt idx="3927">
                  <c:v>484065468</c:v>
                </c:pt>
                <c:pt idx="3928">
                  <c:v>735943401</c:v>
                </c:pt>
                <c:pt idx="3929">
                  <c:v>352159929</c:v>
                </c:pt>
                <c:pt idx="3930">
                  <c:v>8023437</c:v>
                </c:pt>
                <c:pt idx="3931">
                  <c:v>955377122</c:v>
                </c:pt>
                <c:pt idx="3932">
                  <c:v>702759193</c:v>
                </c:pt>
                <c:pt idx="3933">
                  <c:v>772570500</c:v>
                </c:pt>
                <c:pt idx="3934">
                  <c:v>75664301</c:v>
                </c:pt>
                <c:pt idx="3935">
                  <c:v>822874465</c:v>
                </c:pt>
                <c:pt idx="3936">
                  <c:v>568850447</c:v>
                </c:pt>
                <c:pt idx="3937">
                  <c:v>897459113</c:v>
                </c:pt>
                <c:pt idx="3938">
                  <c:v>46926139</c:v>
                </c:pt>
                <c:pt idx="3939">
                  <c:v>283194806</c:v>
                </c:pt>
                <c:pt idx="3940">
                  <c:v>230450106</c:v>
                </c:pt>
                <c:pt idx="3941">
                  <c:v>685354824</c:v>
                </c:pt>
                <c:pt idx="3942">
                  <c:v>888350866</c:v>
                </c:pt>
                <c:pt idx="3943">
                  <c:v>282838692</c:v>
                </c:pt>
                <c:pt idx="3944">
                  <c:v>777263053</c:v>
                </c:pt>
                <c:pt idx="3945">
                  <c:v>336969955</c:v>
                </c:pt>
                <c:pt idx="3946">
                  <c:v>57090885</c:v>
                </c:pt>
                <c:pt idx="3947">
                  <c:v>940650651</c:v>
                </c:pt>
                <c:pt idx="3948">
                  <c:v>317772542</c:v>
                </c:pt>
                <c:pt idx="3949">
                  <c:v>539256566</c:v>
                </c:pt>
                <c:pt idx="3950">
                  <c:v>152461231</c:v>
                </c:pt>
                <c:pt idx="3951">
                  <c:v>852364758</c:v>
                </c:pt>
                <c:pt idx="3952">
                  <c:v>836962632</c:v>
                </c:pt>
                <c:pt idx="3953">
                  <c:v>484712773</c:v>
                </c:pt>
                <c:pt idx="3954">
                  <c:v>922419590</c:v>
                </c:pt>
                <c:pt idx="3955">
                  <c:v>7713993</c:v>
                </c:pt>
                <c:pt idx="3956">
                  <c:v>645956825</c:v>
                </c:pt>
                <c:pt idx="3957">
                  <c:v>539165298</c:v>
                </c:pt>
                <c:pt idx="3958">
                  <c:v>987998282</c:v>
                </c:pt>
                <c:pt idx="3959">
                  <c:v>876239129</c:v>
                </c:pt>
                <c:pt idx="3960">
                  <c:v>691795135</c:v>
                </c:pt>
                <c:pt idx="3961">
                  <c:v>942760770</c:v>
                </c:pt>
                <c:pt idx="3962">
                  <c:v>368022402</c:v>
                </c:pt>
                <c:pt idx="3963">
                  <c:v>648469844</c:v>
                </c:pt>
                <c:pt idx="3964">
                  <c:v>515060236</c:v>
                </c:pt>
                <c:pt idx="3965">
                  <c:v>331534816</c:v>
                </c:pt>
                <c:pt idx="3966">
                  <c:v>962585415</c:v>
                </c:pt>
                <c:pt idx="3967">
                  <c:v>411385022</c:v>
                </c:pt>
                <c:pt idx="3968">
                  <c:v>731690593</c:v>
                </c:pt>
                <c:pt idx="3969">
                  <c:v>371736064</c:v>
                </c:pt>
                <c:pt idx="3970">
                  <c:v>862461178</c:v>
                </c:pt>
                <c:pt idx="3971">
                  <c:v>607634679</c:v>
                </c:pt>
                <c:pt idx="3972">
                  <c:v>405812605</c:v>
                </c:pt>
                <c:pt idx="3973">
                  <c:v>232565113</c:v>
                </c:pt>
                <c:pt idx="3974">
                  <c:v>953947636</c:v>
                </c:pt>
                <c:pt idx="3975">
                  <c:v>989220257</c:v>
                </c:pt>
                <c:pt idx="3976">
                  <c:v>856186404</c:v>
                </c:pt>
                <c:pt idx="3977">
                  <c:v>28188927</c:v>
                </c:pt>
                <c:pt idx="3978">
                  <c:v>805156734</c:v>
                </c:pt>
                <c:pt idx="3979">
                  <c:v>851268643</c:v>
                </c:pt>
                <c:pt idx="3980">
                  <c:v>58943198</c:v>
                </c:pt>
                <c:pt idx="3981">
                  <c:v>873746122</c:v>
                </c:pt>
                <c:pt idx="3982">
                  <c:v>535833212</c:v>
                </c:pt>
                <c:pt idx="3983">
                  <c:v>56168415</c:v>
                </c:pt>
                <c:pt idx="3984">
                  <c:v>224936585</c:v>
                </c:pt>
                <c:pt idx="3985">
                  <c:v>602645645</c:v>
                </c:pt>
                <c:pt idx="3986">
                  <c:v>27836161</c:v>
                </c:pt>
                <c:pt idx="3987">
                  <c:v>125688543</c:v>
                </c:pt>
                <c:pt idx="3988">
                  <c:v>912574598</c:v>
                </c:pt>
                <c:pt idx="3989">
                  <c:v>899865088</c:v>
                </c:pt>
                <c:pt idx="3990">
                  <c:v>544155607</c:v>
                </c:pt>
                <c:pt idx="3991">
                  <c:v>940789491</c:v>
                </c:pt>
                <c:pt idx="3992">
                  <c:v>308565940</c:v>
                </c:pt>
                <c:pt idx="3993">
                  <c:v>34343060</c:v>
                </c:pt>
                <c:pt idx="3994">
                  <c:v>29456071</c:v>
                </c:pt>
                <c:pt idx="3995">
                  <c:v>961828398</c:v>
                </c:pt>
                <c:pt idx="3996">
                  <c:v>781685638</c:v>
                </c:pt>
                <c:pt idx="3997">
                  <c:v>572034620</c:v>
                </c:pt>
                <c:pt idx="3998">
                  <c:v>918895382</c:v>
                </c:pt>
                <c:pt idx="3999">
                  <c:v>282923177</c:v>
                </c:pt>
                <c:pt idx="4000">
                  <c:v>221839171</c:v>
                </c:pt>
                <c:pt idx="4001">
                  <c:v>806118215</c:v>
                </c:pt>
                <c:pt idx="4002">
                  <c:v>454856826</c:v>
                </c:pt>
                <c:pt idx="4003">
                  <c:v>996253400</c:v>
                </c:pt>
                <c:pt idx="4004">
                  <c:v>606043731</c:v>
                </c:pt>
                <c:pt idx="4005">
                  <c:v>873771590</c:v>
                </c:pt>
                <c:pt idx="4006">
                  <c:v>674670901</c:v>
                </c:pt>
                <c:pt idx="4007">
                  <c:v>80793505</c:v>
                </c:pt>
                <c:pt idx="4008">
                  <c:v>447115658</c:v>
                </c:pt>
                <c:pt idx="4009">
                  <c:v>146249448</c:v>
                </c:pt>
                <c:pt idx="4010">
                  <c:v>561279657</c:v>
                </c:pt>
                <c:pt idx="4011">
                  <c:v>768070250</c:v>
                </c:pt>
                <c:pt idx="4012">
                  <c:v>507861987</c:v>
                </c:pt>
                <c:pt idx="4013">
                  <c:v>962991699</c:v>
                </c:pt>
                <c:pt idx="4014">
                  <c:v>156928782</c:v>
                </c:pt>
                <c:pt idx="4015">
                  <c:v>725062691</c:v>
                </c:pt>
                <c:pt idx="4016">
                  <c:v>82522714</c:v>
                </c:pt>
                <c:pt idx="4017">
                  <c:v>618223538</c:v>
                </c:pt>
                <c:pt idx="4018">
                  <c:v>610362403</c:v>
                </c:pt>
                <c:pt idx="4019">
                  <c:v>982756878</c:v>
                </c:pt>
                <c:pt idx="4020">
                  <c:v>88618625</c:v>
                </c:pt>
                <c:pt idx="4021">
                  <c:v>84187297</c:v>
                </c:pt>
                <c:pt idx="4022">
                  <c:v>414923361</c:v>
                </c:pt>
                <c:pt idx="4023">
                  <c:v>728572522</c:v>
                </c:pt>
                <c:pt idx="4024">
                  <c:v>526515711</c:v>
                </c:pt>
                <c:pt idx="4025">
                  <c:v>422238579</c:v>
                </c:pt>
                <c:pt idx="4026">
                  <c:v>77325840</c:v>
                </c:pt>
                <c:pt idx="4027">
                  <c:v>656071038</c:v>
                </c:pt>
                <c:pt idx="4028">
                  <c:v>24573973</c:v>
                </c:pt>
                <c:pt idx="4029">
                  <c:v>498818945</c:v>
                </c:pt>
                <c:pt idx="4030">
                  <c:v>98082214</c:v>
                </c:pt>
                <c:pt idx="4031">
                  <c:v>19389987</c:v>
                </c:pt>
                <c:pt idx="4032">
                  <c:v>418812406</c:v>
                </c:pt>
                <c:pt idx="4033">
                  <c:v>979574575</c:v>
                </c:pt>
                <c:pt idx="4034">
                  <c:v>321212545</c:v>
                </c:pt>
                <c:pt idx="4035">
                  <c:v>890211828</c:v>
                </c:pt>
                <c:pt idx="4036">
                  <c:v>970348575</c:v>
                </c:pt>
                <c:pt idx="4037">
                  <c:v>405688540</c:v>
                </c:pt>
                <c:pt idx="4038">
                  <c:v>743171320</c:v>
                </c:pt>
                <c:pt idx="4039">
                  <c:v>96941448</c:v>
                </c:pt>
                <c:pt idx="4040">
                  <c:v>667436910</c:v>
                </c:pt>
                <c:pt idx="4041">
                  <c:v>774527968</c:v>
                </c:pt>
                <c:pt idx="4042">
                  <c:v>749312664</c:v>
                </c:pt>
                <c:pt idx="4043">
                  <c:v>789943263</c:v>
                </c:pt>
                <c:pt idx="4044">
                  <c:v>631181668</c:v>
                </c:pt>
                <c:pt idx="4045">
                  <c:v>127356150</c:v>
                </c:pt>
                <c:pt idx="4046">
                  <c:v>52578175</c:v>
                </c:pt>
                <c:pt idx="4047">
                  <c:v>361096343</c:v>
                </c:pt>
                <c:pt idx="4048">
                  <c:v>429269029</c:v>
                </c:pt>
                <c:pt idx="4049">
                  <c:v>855293807</c:v>
                </c:pt>
                <c:pt idx="4050">
                  <c:v>250047608</c:v>
                </c:pt>
                <c:pt idx="4051">
                  <c:v>939462846</c:v>
                </c:pt>
                <c:pt idx="4052">
                  <c:v>856972274</c:v>
                </c:pt>
                <c:pt idx="4053">
                  <c:v>340984417</c:v>
                </c:pt>
                <c:pt idx="4054">
                  <c:v>959055789</c:v>
                </c:pt>
                <c:pt idx="4055">
                  <c:v>914295379</c:v>
                </c:pt>
                <c:pt idx="4056">
                  <c:v>357242223</c:v>
                </c:pt>
                <c:pt idx="4057">
                  <c:v>177055608</c:v>
                </c:pt>
                <c:pt idx="4058">
                  <c:v>495890364</c:v>
                </c:pt>
                <c:pt idx="4059">
                  <c:v>225659359</c:v>
                </c:pt>
                <c:pt idx="4060">
                  <c:v>374518835</c:v>
                </c:pt>
                <c:pt idx="4061">
                  <c:v>563760328</c:v>
                </c:pt>
                <c:pt idx="4062">
                  <c:v>786941738</c:v>
                </c:pt>
                <c:pt idx="4063">
                  <c:v>24260748</c:v>
                </c:pt>
                <c:pt idx="4064">
                  <c:v>272876237</c:v>
                </c:pt>
                <c:pt idx="4065">
                  <c:v>133458873</c:v>
                </c:pt>
                <c:pt idx="4066">
                  <c:v>585935209</c:v>
                </c:pt>
                <c:pt idx="4067">
                  <c:v>588146237</c:v>
                </c:pt>
                <c:pt idx="4068">
                  <c:v>999859435</c:v>
                </c:pt>
                <c:pt idx="4069">
                  <c:v>379620241</c:v>
                </c:pt>
                <c:pt idx="4070">
                  <c:v>475199319</c:v>
                </c:pt>
                <c:pt idx="4071">
                  <c:v>42693057</c:v>
                </c:pt>
                <c:pt idx="4072">
                  <c:v>728733652</c:v>
                </c:pt>
                <c:pt idx="4073">
                  <c:v>378438714</c:v>
                </c:pt>
                <c:pt idx="4074">
                  <c:v>174730532</c:v>
                </c:pt>
                <c:pt idx="4075">
                  <c:v>598829463</c:v>
                </c:pt>
                <c:pt idx="4076">
                  <c:v>454899477</c:v>
                </c:pt>
                <c:pt idx="4077">
                  <c:v>43597770</c:v>
                </c:pt>
                <c:pt idx="4078">
                  <c:v>544622228</c:v>
                </c:pt>
                <c:pt idx="4079">
                  <c:v>20901461</c:v>
                </c:pt>
                <c:pt idx="4080">
                  <c:v>350841420</c:v>
                </c:pt>
                <c:pt idx="4081">
                  <c:v>531291501</c:v>
                </c:pt>
                <c:pt idx="4082">
                  <c:v>275079906</c:v>
                </c:pt>
                <c:pt idx="4083">
                  <c:v>970764841</c:v>
                </c:pt>
                <c:pt idx="4084">
                  <c:v>19195877</c:v>
                </c:pt>
                <c:pt idx="4085">
                  <c:v>397637262</c:v>
                </c:pt>
                <c:pt idx="4086">
                  <c:v>809931309</c:v>
                </c:pt>
                <c:pt idx="4087">
                  <c:v>73121982</c:v>
                </c:pt>
                <c:pt idx="4088">
                  <c:v>531940598</c:v>
                </c:pt>
                <c:pt idx="4089">
                  <c:v>925091483</c:v>
                </c:pt>
                <c:pt idx="4090">
                  <c:v>22038934</c:v>
                </c:pt>
                <c:pt idx="4091">
                  <c:v>201815677</c:v>
                </c:pt>
                <c:pt idx="4092">
                  <c:v>152851860</c:v>
                </c:pt>
                <c:pt idx="4093">
                  <c:v>901727958</c:v>
                </c:pt>
                <c:pt idx="4094">
                  <c:v>873416536</c:v>
                </c:pt>
                <c:pt idx="4095">
                  <c:v>521559664</c:v>
                </c:pt>
                <c:pt idx="4096">
                  <c:v>749236573</c:v>
                </c:pt>
                <c:pt idx="4097">
                  <c:v>774483094</c:v>
                </c:pt>
                <c:pt idx="4098">
                  <c:v>20052895</c:v>
                </c:pt>
                <c:pt idx="4099">
                  <c:v>816831217</c:v>
                </c:pt>
                <c:pt idx="4100">
                  <c:v>3370706</c:v>
                </c:pt>
                <c:pt idx="4101">
                  <c:v>566381046</c:v>
                </c:pt>
                <c:pt idx="4102">
                  <c:v>825520613</c:v>
                </c:pt>
                <c:pt idx="4103">
                  <c:v>686527741</c:v>
                </c:pt>
                <c:pt idx="4104">
                  <c:v>219846269</c:v>
                </c:pt>
                <c:pt idx="4105">
                  <c:v>96374141</c:v>
                </c:pt>
                <c:pt idx="4106">
                  <c:v>75698510</c:v>
                </c:pt>
                <c:pt idx="4107">
                  <c:v>9557165</c:v>
                </c:pt>
                <c:pt idx="4108">
                  <c:v>397829221</c:v>
                </c:pt>
                <c:pt idx="4109">
                  <c:v>3335013</c:v>
                </c:pt>
                <c:pt idx="4110">
                  <c:v>744030265</c:v>
                </c:pt>
                <c:pt idx="4111">
                  <c:v>121357366</c:v>
                </c:pt>
                <c:pt idx="4112">
                  <c:v>560712374</c:v>
                </c:pt>
                <c:pt idx="4113">
                  <c:v>284218718</c:v>
                </c:pt>
                <c:pt idx="4114">
                  <c:v>691070997</c:v>
                </c:pt>
                <c:pt idx="4115">
                  <c:v>268031771</c:v>
                </c:pt>
                <c:pt idx="4116">
                  <c:v>166463451</c:v>
                </c:pt>
                <c:pt idx="4117">
                  <c:v>56948555</c:v>
                </c:pt>
                <c:pt idx="4118">
                  <c:v>312396947</c:v>
                </c:pt>
                <c:pt idx="4119">
                  <c:v>62035992</c:v>
                </c:pt>
                <c:pt idx="4120">
                  <c:v>224629118</c:v>
                </c:pt>
                <c:pt idx="4121">
                  <c:v>179851087</c:v>
                </c:pt>
                <c:pt idx="4122">
                  <c:v>470688972</c:v>
                </c:pt>
                <c:pt idx="4123">
                  <c:v>279689624</c:v>
                </c:pt>
                <c:pt idx="4124">
                  <c:v>19221700</c:v>
                </c:pt>
                <c:pt idx="4125">
                  <c:v>797413130</c:v>
                </c:pt>
                <c:pt idx="4126">
                  <c:v>272494890</c:v>
                </c:pt>
                <c:pt idx="4127">
                  <c:v>919395534</c:v>
                </c:pt>
                <c:pt idx="4128">
                  <c:v>688963406</c:v>
                </c:pt>
                <c:pt idx="4129">
                  <c:v>325885609</c:v>
                </c:pt>
                <c:pt idx="4130">
                  <c:v>2685525</c:v>
                </c:pt>
                <c:pt idx="4131">
                  <c:v>211289996</c:v>
                </c:pt>
                <c:pt idx="4132">
                  <c:v>841563817</c:v>
                </c:pt>
                <c:pt idx="4133">
                  <c:v>697240549</c:v>
                </c:pt>
                <c:pt idx="4134">
                  <c:v>544293215</c:v>
                </c:pt>
                <c:pt idx="4135">
                  <c:v>545233022</c:v>
                </c:pt>
                <c:pt idx="4136">
                  <c:v>787579295</c:v>
                </c:pt>
                <c:pt idx="4137">
                  <c:v>150031420</c:v>
                </c:pt>
                <c:pt idx="4138">
                  <c:v>155844776</c:v>
                </c:pt>
                <c:pt idx="4139">
                  <c:v>556680303</c:v>
                </c:pt>
                <c:pt idx="4140">
                  <c:v>918258255</c:v>
                </c:pt>
                <c:pt idx="4141">
                  <c:v>224519842</c:v>
                </c:pt>
                <c:pt idx="4142">
                  <c:v>361289695</c:v>
                </c:pt>
                <c:pt idx="4143">
                  <c:v>632281556</c:v>
                </c:pt>
                <c:pt idx="4144">
                  <c:v>402485376</c:v>
                </c:pt>
                <c:pt idx="4145">
                  <c:v>376662276</c:v>
                </c:pt>
                <c:pt idx="4146">
                  <c:v>771528267</c:v>
                </c:pt>
                <c:pt idx="4147">
                  <c:v>621194278</c:v>
                </c:pt>
                <c:pt idx="4148">
                  <c:v>7553747</c:v>
                </c:pt>
                <c:pt idx="4149">
                  <c:v>982879578</c:v>
                </c:pt>
                <c:pt idx="4150">
                  <c:v>811136176</c:v>
                </c:pt>
                <c:pt idx="4151">
                  <c:v>654918796</c:v>
                </c:pt>
                <c:pt idx="4152">
                  <c:v>98234971</c:v>
                </c:pt>
                <c:pt idx="4153">
                  <c:v>26020706</c:v>
                </c:pt>
                <c:pt idx="4154">
                  <c:v>35188550</c:v>
                </c:pt>
                <c:pt idx="4155">
                  <c:v>128235005</c:v>
                </c:pt>
                <c:pt idx="4156">
                  <c:v>523044445</c:v>
                </c:pt>
                <c:pt idx="4157">
                  <c:v>701617105</c:v>
                </c:pt>
                <c:pt idx="4158">
                  <c:v>602475279</c:v>
                </c:pt>
                <c:pt idx="4159">
                  <c:v>801776233</c:v>
                </c:pt>
                <c:pt idx="4160">
                  <c:v>426091483</c:v>
                </c:pt>
                <c:pt idx="4161">
                  <c:v>734744578</c:v>
                </c:pt>
                <c:pt idx="4162">
                  <c:v>284299813</c:v>
                </c:pt>
                <c:pt idx="4163">
                  <c:v>3888293</c:v>
                </c:pt>
                <c:pt idx="4164">
                  <c:v>819330984</c:v>
                </c:pt>
                <c:pt idx="4165">
                  <c:v>332683612</c:v>
                </c:pt>
                <c:pt idx="4166">
                  <c:v>864195173</c:v>
                </c:pt>
                <c:pt idx="4167">
                  <c:v>360176028</c:v>
                </c:pt>
                <c:pt idx="4168">
                  <c:v>60082299</c:v>
                </c:pt>
                <c:pt idx="4169">
                  <c:v>935610190</c:v>
                </c:pt>
                <c:pt idx="4170">
                  <c:v>772439651</c:v>
                </c:pt>
                <c:pt idx="4171">
                  <c:v>749736748</c:v>
                </c:pt>
                <c:pt idx="4172">
                  <c:v>527290650</c:v>
                </c:pt>
                <c:pt idx="4173">
                  <c:v>558986570</c:v>
                </c:pt>
                <c:pt idx="4174">
                  <c:v>325157351</c:v>
                </c:pt>
                <c:pt idx="4175">
                  <c:v>233951947</c:v>
                </c:pt>
                <c:pt idx="4176">
                  <c:v>788083821</c:v>
                </c:pt>
                <c:pt idx="4177">
                  <c:v>836544068</c:v>
                </c:pt>
                <c:pt idx="4178">
                  <c:v>6333150</c:v>
                </c:pt>
                <c:pt idx="4179">
                  <c:v>884023732</c:v>
                </c:pt>
                <c:pt idx="4180">
                  <c:v>887967421</c:v>
                </c:pt>
                <c:pt idx="4181">
                  <c:v>500953188</c:v>
                </c:pt>
                <c:pt idx="4182">
                  <c:v>883139631</c:v>
                </c:pt>
                <c:pt idx="4183">
                  <c:v>275642801</c:v>
                </c:pt>
                <c:pt idx="4184">
                  <c:v>576078248</c:v>
                </c:pt>
                <c:pt idx="4185">
                  <c:v>835316020</c:v>
                </c:pt>
                <c:pt idx="4186">
                  <c:v>541772695</c:v>
                </c:pt>
                <c:pt idx="4187">
                  <c:v>157615039</c:v>
                </c:pt>
                <c:pt idx="4188">
                  <c:v>772826778</c:v>
                </c:pt>
                <c:pt idx="4189">
                  <c:v>40933831</c:v>
                </c:pt>
                <c:pt idx="4190">
                  <c:v>951629917</c:v>
                </c:pt>
                <c:pt idx="4191">
                  <c:v>315765749</c:v>
                </c:pt>
                <c:pt idx="4192">
                  <c:v>546619103</c:v>
                </c:pt>
                <c:pt idx="4193">
                  <c:v>805435912</c:v>
                </c:pt>
                <c:pt idx="4194">
                  <c:v>79241622</c:v>
                </c:pt>
                <c:pt idx="4195">
                  <c:v>94825015</c:v>
                </c:pt>
                <c:pt idx="4196">
                  <c:v>471044590</c:v>
                </c:pt>
                <c:pt idx="4197">
                  <c:v>970411613</c:v>
                </c:pt>
                <c:pt idx="4198">
                  <c:v>324056554</c:v>
                </c:pt>
                <c:pt idx="4199">
                  <c:v>434083746</c:v>
                </c:pt>
                <c:pt idx="4200">
                  <c:v>109950067</c:v>
                </c:pt>
                <c:pt idx="4201">
                  <c:v>598734088</c:v>
                </c:pt>
                <c:pt idx="4202">
                  <c:v>244995033</c:v>
                </c:pt>
                <c:pt idx="4203">
                  <c:v>459038033</c:v>
                </c:pt>
                <c:pt idx="4204">
                  <c:v>710461514</c:v>
                </c:pt>
                <c:pt idx="4205">
                  <c:v>553930372</c:v>
                </c:pt>
                <c:pt idx="4206">
                  <c:v>8002168</c:v>
                </c:pt>
                <c:pt idx="4207">
                  <c:v>656850997</c:v>
                </c:pt>
                <c:pt idx="4208">
                  <c:v>53098598</c:v>
                </c:pt>
                <c:pt idx="4209">
                  <c:v>763621889</c:v>
                </c:pt>
                <c:pt idx="4210">
                  <c:v>834180973</c:v>
                </c:pt>
                <c:pt idx="4211">
                  <c:v>477292908</c:v>
                </c:pt>
                <c:pt idx="4212">
                  <c:v>55496713</c:v>
                </c:pt>
                <c:pt idx="4213">
                  <c:v>933895446</c:v>
                </c:pt>
                <c:pt idx="4214">
                  <c:v>162675595</c:v>
                </c:pt>
                <c:pt idx="4215">
                  <c:v>853680188</c:v>
                </c:pt>
                <c:pt idx="4216">
                  <c:v>748749355</c:v>
                </c:pt>
                <c:pt idx="4217">
                  <c:v>699031912</c:v>
                </c:pt>
                <c:pt idx="4218">
                  <c:v>72144755</c:v>
                </c:pt>
                <c:pt idx="4219">
                  <c:v>107858240</c:v>
                </c:pt>
                <c:pt idx="4220">
                  <c:v>53124988</c:v>
                </c:pt>
                <c:pt idx="4221">
                  <c:v>74441004</c:v>
                </c:pt>
                <c:pt idx="4222">
                  <c:v>531174867</c:v>
                </c:pt>
                <c:pt idx="4223">
                  <c:v>642413278</c:v>
                </c:pt>
                <c:pt idx="4224">
                  <c:v>728949968</c:v>
                </c:pt>
                <c:pt idx="4225">
                  <c:v>16956017</c:v>
                </c:pt>
                <c:pt idx="4226">
                  <c:v>436012241</c:v>
                </c:pt>
                <c:pt idx="4227">
                  <c:v>622648440</c:v>
                </c:pt>
                <c:pt idx="4228">
                  <c:v>337368531</c:v>
                </c:pt>
                <c:pt idx="4229">
                  <c:v>581472291</c:v>
                </c:pt>
                <c:pt idx="4230">
                  <c:v>248394054</c:v>
                </c:pt>
                <c:pt idx="4231">
                  <c:v>263038899</c:v>
                </c:pt>
                <c:pt idx="4232">
                  <c:v>372130207</c:v>
                </c:pt>
                <c:pt idx="4233">
                  <c:v>496430263</c:v>
                </c:pt>
                <c:pt idx="4234">
                  <c:v>676514098</c:v>
                </c:pt>
                <c:pt idx="4235">
                  <c:v>996192243</c:v>
                </c:pt>
                <c:pt idx="4236">
                  <c:v>595564756</c:v>
                </c:pt>
                <c:pt idx="4237">
                  <c:v>557774543</c:v>
                </c:pt>
                <c:pt idx="4238">
                  <c:v>850280484</c:v>
                </c:pt>
                <c:pt idx="4239">
                  <c:v>88768443</c:v>
                </c:pt>
                <c:pt idx="4240">
                  <c:v>856957798</c:v>
                </c:pt>
                <c:pt idx="4241">
                  <c:v>931135765</c:v>
                </c:pt>
                <c:pt idx="4242">
                  <c:v>635741078</c:v>
                </c:pt>
                <c:pt idx="4243">
                  <c:v>956756962</c:v>
                </c:pt>
                <c:pt idx="4244">
                  <c:v>926368048</c:v>
                </c:pt>
                <c:pt idx="4245">
                  <c:v>548199589</c:v>
                </c:pt>
                <c:pt idx="4246">
                  <c:v>524331430</c:v>
                </c:pt>
                <c:pt idx="4247">
                  <c:v>276367913</c:v>
                </c:pt>
                <c:pt idx="4248">
                  <c:v>50364557</c:v>
                </c:pt>
                <c:pt idx="4249">
                  <c:v>341871889</c:v>
                </c:pt>
                <c:pt idx="4250">
                  <c:v>558726800</c:v>
                </c:pt>
                <c:pt idx="4251">
                  <c:v>956516136</c:v>
                </c:pt>
                <c:pt idx="4252">
                  <c:v>827919870</c:v>
                </c:pt>
                <c:pt idx="4253">
                  <c:v>725512641</c:v>
                </c:pt>
                <c:pt idx="4254">
                  <c:v>595511076</c:v>
                </c:pt>
                <c:pt idx="4255">
                  <c:v>207661894</c:v>
                </c:pt>
                <c:pt idx="4256">
                  <c:v>103384093</c:v>
                </c:pt>
                <c:pt idx="4257">
                  <c:v>967087208</c:v>
                </c:pt>
                <c:pt idx="4258">
                  <c:v>801783344</c:v>
                </c:pt>
                <c:pt idx="4259">
                  <c:v>137455664</c:v>
                </c:pt>
                <c:pt idx="4260">
                  <c:v>959366759</c:v>
                </c:pt>
                <c:pt idx="4261">
                  <c:v>616040635</c:v>
                </c:pt>
                <c:pt idx="4262">
                  <c:v>126336152</c:v>
                </c:pt>
                <c:pt idx="4263">
                  <c:v>445627325</c:v>
                </c:pt>
                <c:pt idx="4264">
                  <c:v>608387931</c:v>
                </c:pt>
                <c:pt idx="4265">
                  <c:v>926179517</c:v>
                </c:pt>
                <c:pt idx="4266">
                  <c:v>494612073</c:v>
                </c:pt>
                <c:pt idx="4267">
                  <c:v>301293976</c:v>
                </c:pt>
                <c:pt idx="4268">
                  <c:v>607031982</c:v>
                </c:pt>
                <c:pt idx="4269">
                  <c:v>403344821</c:v>
                </c:pt>
                <c:pt idx="4270">
                  <c:v>684932016</c:v>
                </c:pt>
                <c:pt idx="4271">
                  <c:v>198311348</c:v>
                </c:pt>
                <c:pt idx="4272">
                  <c:v>653285982</c:v>
                </c:pt>
                <c:pt idx="4273">
                  <c:v>37661618</c:v>
                </c:pt>
                <c:pt idx="4274">
                  <c:v>22368562</c:v>
                </c:pt>
                <c:pt idx="4275">
                  <c:v>139476007</c:v>
                </c:pt>
                <c:pt idx="4276">
                  <c:v>173431546</c:v>
                </c:pt>
                <c:pt idx="4277">
                  <c:v>253019027</c:v>
                </c:pt>
                <c:pt idx="4278">
                  <c:v>457163526</c:v>
                </c:pt>
                <c:pt idx="4279">
                  <c:v>881958527</c:v>
                </c:pt>
                <c:pt idx="4280">
                  <c:v>676392535</c:v>
                </c:pt>
                <c:pt idx="4281">
                  <c:v>61247423</c:v>
                </c:pt>
                <c:pt idx="4282">
                  <c:v>83843698</c:v>
                </c:pt>
                <c:pt idx="4283">
                  <c:v>886532475</c:v>
                </c:pt>
                <c:pt idx="4284">
                  <c:v>94651655</c:v>
                </c:pt>
                <c:pt idx="4285">
                  <c:v>8523141</c:v>
                </c:pt>
                <c:pt idx="4286">
                  <c:v>709168122</c:v>
                </c:pt>
                <c:pt idx="4287">
                  <c:v>890538417</c:v>
                </c:pt>
                <c:pt idx="4288">
                  <c:v>868692744</c:v>
                </c:pt>
                <c:pt idx="4289">
                  <c:v>273463323</c:v>
                </c:pt>
                <c:pt idx="4290">
                  <c:v>308236580</c:v>
                </c:pt>
                <c:pt idx="4291">
                  <c:v>68660436</c:v>
                </c:pt>
                <c:pt idx="4292">
                  <c:v>637917113</c:v>
                </c:pt>
                <c:pt idx="4293">
                  <c:v>237782228</c:v>
                </c:pt>
                <c:pt idx="4294">
                  <c:v>52834696</c:v>
                </c:pt>
                <c:pt idx="4295">
                  <c:v>599569230</c:v>
                </c:pt>
                <c:pt idx="4296">
                  <c:v>737450115</c:v>
                </c:pt>
                <c:pt idx="4297">
                  <c:v>2849605</c:v>
                </c:pt>
                <c:pt idx="4298">
                  <c:v>278738991</c:v>
                </c:pt>
                <c:pt idx="4299">
                  <c:v>502053286</c:v>
                </c:pt>
                <c:pt idx="4300">
                  <c:v>516615323</c:v>
                </c:pt>
                <c:pt idx="4301">
                  <c:v>973689141</c:v>
                </c:pt>
                <c:pt idx="4302">
                  <c:v>109863699</c:v>
                </c:pt>
                <c:pt idx="4303">
                  <c:v>285764759</c:v>
                </c:pt>
                <c:pt idx="4304">
                  <c:v>590171636</c:v>
                </c:pt>
                <c:pt idx="4305">
                  <c:v>452598158</c:v>
                </c:pt>
                <c:pt idx="4306">
                  <c:v>193416785</c:v>
                </c:pt>
                <c:pt idx="4307">
                  <c:v>987157134</c:v>
                </c:pt>
                <c:pt idx="4308">
                  <c:v>700083851</c:v>
                </c:pt>
                <c:pt idx="4309">
                  <c:v>843312860</c:v>
                </c:pt>
                <c:pt idx="4310">
                  <c:v>801277161</c:v>
                </c:pt>
                <c:pt idx="4311">
                  <c:v>678979387</c:v>
                </c:pt>
                <c:pt idx="4312">
                  <c:v>645982043</c:v>
                </c:pt>
                <c:pt idx="4313">
                  <c:v>653744021</c:v>
                </c:pt>
                <c:pt idx="4314">
                  <c:v>905890743</c:v>
                </c:pt>
                <c:pt idx="4315">
                  <c:v>85633518</c:v>
                </c:pt>
                <c:pt idx="4316">
                  <c:v>84516140</c:v>
                </c:pt>
                <c:pt idx="4317">
                  <c:v>354856021</c:v>
                </c:pt>
                <c:pt idx="4318">
                  <c:v>253589369</c:v>
                </c:pt>
                <c:pt idx="4319">
                  <c:v>980947305</c:v>
                </c:pt>
                <c:pt idx="4320">
                  <c:v>212171784</c:v>
                </c:pt>
                <c:pt idx="4321">
                  <c:v>328769312</c:v>
                </c:pt>
                <c:pt idx="4322">
                  <c:v>550971359</c:v>
                </c:pt>
                <c:pt idx="4323">
                  <c:v>904552253</c:v>
                </c:pt>
                <c:pt idx="4324">
                  <c:v>652067983</c:v>
                </c:pt>
                <c:pt idx="4325">
                  <c:v>15368517</c:v>
                </c:pt>
                <c:pt idx="4326">
                  <c:v>539854484</c:v>
                </c:pt>
                <c:pt idx="4327">
                  <c:v>422841168</c:v>
                </c:pt>
                <c:pt idx="4328">
                  <c:v>920939116</c:v>
                </c:pt>
                <c:pt idx="4329">
                  <c:v>261216201</c:v>
                </c:pt>
                <c:pt idx="4330">
                  <c:v>723779160</c:v>
                </c:pt>
                <c:pt idx="4331">
                  <c:v>249427709</c:v>
                </c:pt>
                <c:pt idx="4332">
                  <c:v>926768593</c:v>
                </c:pt>
                <c:pt idx="4333">
                  <c:v>692723946</c:v>
                </c:pt>
                <c:pt idx="4334">
                  <c:v>359910061</c:v>
                </c:pt>
                <c:pt idx="4335">
                  <c:v>785859331</c:v>
                </c:pt>
                <c:pt idx="4336">
                  <c:v>833153816</c:v>
                </c:pt>
                <c:pt idx="4337">
                  <c:v>894726085</c:v>
                </c:pt>
                <c:pt idx="4338">
                  <c:v>638516512</c:v>
                </c:pt>
                <c:pt idx="4339">
                  <c:v>797729526</c:v>
                </c:pt>
                <c:pt idx="4340">
                  <c:v>169226798</c:v>
                </c:pt>
                <c:pt idx="4341">
                  <c:v>980537436</c:v>
                </c:pt>
                <c:pt idx="4342">
                  <c:v>795547701</c:v>
                </c:pt>
                <c:pt idx="4343">
                  <c:v>623572486</c:v>
                </c:pt>
                <c:pt idx="4344">
                  <c:v>533098464</c:v>
                </c:pt>
                <c:pt idx="4345">
                  <c:v>557436758</c:v>
                </c:pt>
                <c:pt idx="4346">
                  <c:v>65732520</c:v>
                </c:pt>
                <c:pt idx="4347">
                  <c:v>446161416</c:v>
                </c:pt>
                <c:pt idx="4348">
                  <c:v>77761052</c:v>
                </c:pt>
                <c:pt idx="4349">
                  <c:v>510416830</c:v>
                </c:pt>
                <c:pt idx="4350">
                  <c:v>45514186</c:v>
                </c:pt>
                <c:pt idx="4351">
                  <c:v>256928516</c:v>
                </c:pt>
                <c:pt idx="4352">
                  <c:v>20747284</c:v>
                </c:pt>
                <c:pt idx="4353">
                  <c:v>918722850</c:v>
                </c:pt>
                <c:pt idx="4354">
                  <c:v>97945937</c:v>
                </c:pt>
                <c:pt idx="4355">
                  <c:v>697069137</c:v>
                </c:pt>
                <c:pt idx="4356">
                  <c:v>983771456</c:v>
                </c:pt>
                <c:pt idx="4357">
                  <c:v>710162690</c:v>
                </c:pt>
                <c:pt idx="4358">
                  <c:v>432578343</c:v>
                </c:pt>
                <c:pt idx="4359">
                  <c:v>597661169</c:v>
                </c:pt>
                <c:pt idx="4360">
                  <c:v>922025051</c:v>
                </c:pt>
                <c:pt idx="4361">
                  <c:v>681292607</c:v>
                </c:pt>
                <c:pt idx="4362">
                  <c:v>6153945</c:v>
                </c:pt>
                <c:pt idx="4363">
                  <c:v>200298537</c:v>
                </c:pt>
                <c:pt idx="4364">
                  <c:v>440371292</c:v>
                </c:pt>
                <c:pt idx="4365">
                  <c:v>77117954</c:v>
                </c:pt>
                <c:pt idx="4366">
                  <c:v>14123100</c:v>
                </c:pt>
                <c:pt idx="4367">
                  <c:v>502276298</c:v>
                </c:pt>
                <c:pt idx="4368">
                  <c:v>50739229</c:v>
                </c:pt>
                <c:pt idx="4369">
                  <c:v>652281279</c:v>
                </c:pt>
                <c:pt idx="4370">
                  <c:v>116218199</c:v>
                </c:pt>
                <c:pt idx="4371">
                  <c:v>62186359</c:v>
                </c:pt>
                <c:pt idx="4372">
                  <c:v>797258334</c:v>
                </c:pt>
                <c:pt idx="4373">
                  <c:v>281711699</c:v>
                </c:pt>
                <c:pt idx="4374">
                  <c:v>448495973</c:v>
                </c:pt>
                <c:pt idx="4375">
                  <c:v>905711742</c:v>
                </c:pt>
                <c:pt idx="4376">
                  <c:v>273040044</c:v>
                </c:pt>
                <c:pt idx="4377">
                  <c:v>898473542</c:v>
                </c:pt>
                <c:pt idx="4378">
                  <c:v>788255032</c:v>
                </c:pt>
                <c:pt idx="4379">
                  <c:v>828413244</c:v>
                </c:pt>
                <c:pt idx="4380">
                  <c:v>733923737</c:v>
                </c:pt>
                <c:pt idx="4381">
                  <c:v>360162752</c:v>
                </c:pt>
                <c:pt idx="4382">
                  <c:v>648040037</c:v>
                </c:pt>
                <c:pt idx="4383">
                  <c:v>85451013</c:v>
                </c:pt>
                <c:pt idx="4384">
                  <c:v>314059079</c:v>
                </c:pt>
                <c:pt idx="4385">
                  <c:v>685219300</c:v>
                </c:pt>
                <c:pt idx="4386">
                  <c:v>161472709</c:v>
                </c:pt>
                <c:pt idx="4387">
                  <c:v>35455922</c:v>
                </c:pt>
                <c:pt idx="4388">
                  <c:v>864777630</c:v>
                </c:pt>
                <c:pt idx="4389">
                  <c:v>59939327</c:v>
                </c:pt>
                <c:pt idx="4390">
                  <c:v>353116180</c:v>
                </c:pt>
                <c:pt idx="4391">
                  <c:v>8602939</c:v>
                </c:pt>
                <c:pt idx="4392">
                  <c:v>597122674</c:v>
                </c:pt>
                <c:pt idx="4393">
                  <c:v>753411277</c:v>
                </c:pt>
                <c:pt idx="4394">
                  <c:v>147368678</c:v>
                </c:pt>
                <c:pt idx="4395">
                  <c:v>430453683</c:v>
                </c:pt>
                <c:pt idx="4396">
                  <c:v>928756840</c:v>
                </c:pt>
                <c:pt idx="4397">
                  <c:v>21508136</c:v>
                </c:pt>
                <c:pt idx="4398">
                  <c:v>754519537</c:v>
                </c:pt>
                <c:pt idx="4399">
                  <c:v>500841469</c:v>
                </c:pt>
                <c:pt idx="4400">
                  <c:v>331035786</c:v>
                </c:pt>
                <c:pt idx="4401">
                  <c:v>457159958</c:v>
                </c:pt>
                <c:pt idx="4402">
                  <c:v>40329438</c:v>
                </c:pt>
                <c:pt idx="4403">
                  <c:v>148255348</c:v>
                </c:pt>
                <c:pt idx="4404">
                  <c:v>265120353</c:v>
                </c:pt>
                <c:pt idx="4405">
                  <c:v>173244505</c:v>
                </c:pt>
                <c:pt idx="4406">
                  <c:v>49857376</c:v>
                </c:pt>
                <c:pt idx="4407">
                  <c:v>461539105</c:v>
                </c:pt>
                <c:pt idx="4408">
                  <c:v>582760992</c:v>
                </c:pt>
                <c:pt idx="4409">
                  <c:v>386252126</c:v>
                </c:pt>
                <c:pt idx="4410">
                  <c:v>65985024</c:v>
                </c:pt>
                <c:pt idx="4411">
                  <c:v>18593892</c:v>
                </c:pt>
                <c:pt idx="4412">
                  <c:v>930611380</c:v>
                </c:pt>
                <c:pt idx="4413">
                  <c:v>126034799</c:v>
                </c:pt>
                <c:pt idx="4414">
                  <c:v>69579356</c:v>
                </c:pt>
                <c:pt idx="4415">
                  <c:v>533939403</c:v>
                </c:pt>
                <c:pt idx="4416">
                  <c:v>870188571</c:v>
                </c:pt>
                <c:pt idx="4417">
                  <c:v>181699675</c:v>
                </c:pt>
                <c:pt idx="4418">
                  <c:v>770918363</c:v>
                </c:pt>
                <c:pt idx="4419">
                  <c:v>415579882</c:v>
                </c:pt>
                <c:pt idx="4420">
                  <c:v>269521704</c:v>
                </c:pt>
                <c:pt idx="4421">
                  <c:v>770315557</c:v>
                </c:pt>
                <c:pt idx="4422">
                  <c:v>778498469</c:v>
                </c:pt>
                <c:pt idx="4423">
                  <c:v>651711115</c:v>
                </c:pt>
                <c:pt idx="4424">
                  <c:v>906578401</c:v>
                </c:pt>
                <c:pt idx="4425">
                  <c:v>118180501</c:v>
                </c:pt>
                <c:pt idx="4426">
                  <c:v>740562216</c:v>
                </c:pt>
                <c:pt idx="4427">
                  <c:v>686361726</c:v>
                </c:pt>
                <c:pt idx="4428">
                  <c:v>569589785</c:v>
                </c:pt>
                <c:pt idx="4429">
                  <c:v>340559396</c:v>
                </c:pt>
                <c:pt idx="4430">
                  <c:v>325143742</c:v>
                </c:pt>
                <c:pt idx="4431">
                  <c:v>528997401</c:v>
                </c:pt>
                <c:pt idx="4432">
                  <c:v>739617625</c:v>
                </c:pt>
                <c:pt idx="4433">
                  <c:v>264037294</c:v>
                </c:pt>
                <c:pt idx="4434">
                  <c:v>329619084</c:v>
                </c:pt>
                <c:pt idx="4435">
                  <c:v>178376501</c:v>
                </c:pt>
                <c:pt idx="4436">
                  <c:v>554373475</c:v>
                </c:pt>
                <c:pt idx="4437">
                  <c:v>511064641</c:v>
                </c:pt>
                <c:pt idx="4438">
                  <c:v>137751701</c:v>
                </c:pt>
                <c:pt idx="4439">
                  <c:v>122019925</c:v>
                </c:pt>
                <c:pt idx="4440">
                  <c:v>755083556</c:v>
                </c:pt>
                <c:pt idx="4441">
                  <c:v>447077601</c:v>
                </c:pt>
                <c:pt idx="4442">
                  <c:v>823947115</c:v>
                </c:pt>
                <c:pt idx="4443">
                  <c:v>59015806</c:v>
                </c:pt>
                <c:pt idx="4444">
                  <c:v>61055139</c:v>
                </c:pt>
                <c:pt idx="4445">
                  <c:v>110910012</c:v>
                </c:pt>
                <c:pt idx="4446">
                  <c:v>568440709</c:v>
                </c:pt>
                <c:pt idx="4447">
                  <c:v>42738786</c:v>
                </c:pt>
                <c:pt idx="4448">
                  <c:v>986042660</c:v>
                </c:pt>
                <c:pt idx="4449">
                  <c:v>42123895</c:v>
                </c:pt>
                <c:pt idx="4450">
                  <c:v>310940545</c:v>
                </c:pt>
                <c:pt idx="4451">
                  <c:v>30904089</c:v>
                </c:pt>
                <c:pt idx="4452">
                  <c:v>426918389</c:v>
                </c:pt>
                <c:pt idx="4453">
                  <c:v>75668127</c:v>
                </c:pt>
                <c:pt idx="4454">
                  <c:v>399297842</c:v>
                </c:pt>
                <c:pt idx="4455">
                  <c:v>310530363</c:v>
                </c:pt>
                <c:pt idx="4456">
                  <c:v>3497795</c:v>
                </c:pt>
                <c:pt idx="4457">
                  <c:v>581320915</c:v>
                </c:pt>
                <c:pt idx="4458">
                  <c:v>177059070</c:v>
                </c:pt>
                <c:pt idx="4459">
                  <c:v>942780082</c:v>
                </c:pt>
                <c:pt idx="4460">
                  <c:v>971522727</c:v>
                </c:pt>
                <c:pt idx="4461">
                  <c:v>84537069</c:v>
                </c:pt>
                <c:pt idx="4462">
                  <c:v>175583863</c:v>
                </c:pt>
                <c:pt idx="4463">
                  <c:v>354949118</c:v>
                </c:pt>
                <c:pt idx="4464">
                  <c:v>987760133</c:v>
                </c:pt>
                <c:pt idx="4465">
                  <c:v>776315008</c:v>
                </c:pt>
                <c:pt idx="4466">
                  <c:v>146275255</c:v>
                </c:pt>
                <c:pt idx="4467">
                  <c:v>700085051</c:v>
                </c:pt>
                <c:pt idx="4468">
                  <c:v>58243941</c:v>
                </c:pt>
                <c:pt idx="4469">
                  <c:v>506719530</c:v>
                </c:pt>
                <c:pt idx="4470">
                  <c:v>420717573</c:v>
                </c:pt>
                <c:pt idx="4471">
                  <c:v>279148047</c:v>
                </c:pt>
                <c:pt idx="4472">
                  <c:v>632182727</c:v>
                </c:pt>
                <c:pt idx="4473">
                  <c:v>773420038</c:v>
                </c:pt>
                <c:pt idx="4474">
                  <c:v>547877463</c:v>
                </c:pt>
                <c:pt idx="4475">
                  <c:v>631428333</c:v>
                </c:pt>
                <c:pt idx="4476">
                  <c:v>616585992</c:v>
                </c:pt>
                <c:pt idx="4477">
                  <c:v>639823773</c:v>
                </c:pt>
                <c:pt idx="4478">
                  <c:v>920055732</c:v>
                </c:pt>
                <c:pt idx="4479">
                  <c:v>599021357</c:v>
                </c:pt>
                <c:pt idx="4480">
                  <c:v>550517806</c:v>
                </c:pt>
                <c:pt idx="4481">
                  <c:v>11028078</c:v>
                </c:pt>
                <c:pt idx="4482">
                  <c:v>316678365</c:v>
                </c:pt>
                <c:pt idx="4483">
                  <c:v>320188062</c:v>
                </c:pt>
                <c:pt idx="4484">
                  <c:v>774415720</c:v>
                </c:pt>
                <c:pt idx="4485">
                  <c:v>9852529</c:v>
                </c:pt>
                <c:pt idx="4486">
                  <c:v>648569614</c:v>
                </c:pt>
                <c:pt idx="4487">
                  <c:v>762338379</c:v>
                </c:pt>
                <c:pt idx="4488">
                  <c:v>761263527</c:v>
                </c:pt>
                <c:pt idx="4489">
                  <c:v>1168504</c:v>
                </c:pt>
                <c:pt idx="4490">
                  <c:v>162390054</c:v>
                </c:pt>
                <c:pt idx="4491">
                  <c:v>487445591</c:v>
                </c:pt>
                <c:pt idx="4492">
                  <c:v>112430595</c:v>
                </c:pt>
                <c:pt idx="4493">
                  <c:v>496542935</c:v>
                </c:pt>
                <c:pt idx="4494">
                  <c:v>702637554</c:v>
                </c:pt>
                <c:pt idx="4495">
                  <c:v>52158944</c:v>
                </c:pt>
                <c:pt idx="4496">
                  <c:v>357262345</c:v>
                </c:pt>
                <c:pt idx="4497">
                  <c:v>732642341</c:v>
                </c:pt>
                <c:pt idx="4498">
                  <c:v>854020796</c:v>
                </c:pt>
                <c:pt idx="4499">
                  <c:v>735111190</c:v>
                </c:pt>
                <c:pt idx="4500">
                  <c:v>395765296</c:v>
                </c:pt>
                <c:pt idx="4501">
                  <c:v>996294159</c:v>
                </c:pt>
                <c:pt idx="4502">
                  <c:v>43852880</c:v>
                </c:pt>
                <c:pt idx="4503">
                  <c:v>376632715</c:v>
                </c:pt>
                <c:pt idx="4504">
                  <c:v>52287404</c:v>
                </c:pt>
                <c:pt idx="4505">
                  <c:v>36114345</c:v>
                </c:pt>
                <c:pt idx="4506">
                  <c:v>539327798</c:v>
                </c:pt>
                <c:pt idx="4507">
                  <c:v>5987445</c:v>
                </c:pt>
                <c:pt idx="4508">
                  <c:v>274676404</c:v>
                </c:pt>
                <c:pt idx="4509">
                  <c:v>945112028</c:v>
                </c:pt>
                <c:pt idx="4510">
                  <c:v>254186719</c:v>
                </c:pt>
                <c:pt idx="4511">
                  <c:v>569527463</c:v>
                </c:pt>
                <c:pt idx="4512">
                  <c:v>853993592</c:v>
                </c:pt>
                <c:pt idx="4513">
                  <c:v>510947849</c:v>
                </c:pt>
                <c:pt idx="4514">
                  <c:v>458539163</c:v>
                </c:pt>
                <c:pt idx="4515">
                  <c:v>777698163</c:v>
                </c:pt>
                <c:pt idx="4516">
                  <c:v>869230088</c:v>
                </c:pt>
                <c:pt idx="4517">
                  <c:v>706229019</c:v>
                </c:pt>
                <c:pt idx="4518">
                  <c:v>62957928</c:v>
                </c:pt>
                <c:pt idx="4519">
                  <c:v>202126706</c:v>
                </c:pt>
                <c:pt idx="4520">
                  <c:v>242717955</c:v>
                </c:pt>
                <c:pt idx="4521">
                  <c:v>452679000</c:v>
                </c:pt>
                <c:pt idx="4522">
                  <c:v>861425366</c:v>
                </c:pt>
                <c:pt idx="4523">
                  <c:v>348686674</c:v>
                </c:pt>
                <c:pt idx="4524">
                  <c:v>244966418</c:v>
                </c:pt>
                <c:pt idx="4525">
                  <c:v>3025640</c:v>
                </c:pt>
                <c:pt idx="4526">
                  <c:v>899384777</c:v>
                </c:pt>
                <c:pt idx="4527">
                  <c:v>158722775</c:v>
                </c:pt>
                <c:pt idx="4528">
                  <c:v>818663829</c:v>
                </c:pt>
                <c:pt idx="4529">
                  <c:v>50308300</c:v>
                </c:pt>
                <c:pt idx="4530">
                  <c:v>247178172</c:v>
                </c:pt>
                <c:pt idx="4531">
                  <c:v>729555945</c:v>
                </c:pt>
                <c:pt idx="4532">
                  <c:v>772626557</c:v>
                </c:pt>
                <c:pt idx="4533">
                  <c:v>130332409</c:v>
                </c:pt>
                <c:pt idx="4534">
                  <c:v>176856744</c:v>
                </c:pt>
                <c:pt idx="4535">
                  <c:v>61587198</c:v>
                </c:pt>
                <c:pt idx="4536">
                  <c:v>542024955</c:v>
                </c:pt>
                <c:pt idx="4537">
                  <c:v>671925515</c:v>
                </c:pt>
                <c:pt idx="4538">
                  <c:v>673898939</c:v>
                </c:pt>
                <c:pt idx="4539">
                  <c:v>65983939</c:v>
                </c:pt>
                <c:pt idx="4540">
                  <c:v>52195248</c:v>
                </c:pt>
                <c:pt idx="4541">
                  <c:v>565361058</c:v>
                </c:pt>
                <c:pt idx="4542">
                  <c:v>118617644</c:v>
                </c:pt>
                <c:pt idx="4543">
                  <c:v>778685109</c:v>
                </c:pt>
                <c:pt idx="4544">
                  <c:v>84072083</c:v>
                </c:pt>
                <c:pt idx="4545">
                  <c:v>43448684</c:v>
                </c:pt>
                <c:pt idx="4546">
                  <c:v>494377127</c:v>
                </c:pt>
                <c:pt idx="4547">
                  <c:v>909017060</c:v>
                </c:pt>
                <c:pt idx="4548">
                  <c:v>936193363</c:v>
                </c:pt>
                <c:pt idx="4549">
                  <c:v>24614036</c:v>
                </c:pt>
                <c:pt idx="4550">
                  <c:v>369652481</c:v>
                </c:pt>
                <c:pt idx="4551">
                  <c:v>777632802</c:v>
                </c:pt>
                <c:pt idx="4552">
                  <c:v>814039376</c:v>
                </c:pt>
                <c:pt idx="4553">
                  <c:v>532859715</c:v>
                </c:pt>
                <c:pt idx="4554">
                  <c:v>513938909</c:v>
                </c:pt>
                <c:pt idx="4555">
                  <c:v>671646726</c:v>
                </c:pt>
                <c:pt idx="4556">
                  <c:v>773036766</c:v>
                </c:pt>
                <c:pt idx="4557">
                  <c:v>251828707</c:v>
                </c:pt>
                <c:pt idx="4558">
                  <c:v>551052516</c:v>
                </c:pt>
                <c:pt idx="4559">
                  <c:v>741164115</c:v>
                </c:pt>
                <c:pt idx="4560">
                  <c:v>60251454</c:v>
                </c:pt>
                <c:pt idx="4561">
                  <c:v>918145</c:v>
                </c:pt>
                <c:pt idx="4562">
                  <c:v>176294479</c:v>
                </c:pt>
                <c:pt idx="4563">
                  <c:v>644327102</c:v>
                </c:pt>
                <c:pt idx="4564">
                  <c:v>730039073</c:v>
                </c:pt>
                <c:pt idx="4565">
                  <c:v>252974762</c:v>
                </c:pt>
                <c:pt idx="4566">
                  <c:v>668045366</c:v>
                </c:pt>
                <c:pt idx="4567">
                  <c:v>663049041</c:v>
                </c:pt>
                <c:pt idx="4568">
                  <c:v>111838609</c:v>
                </c:pt>
                <c:pt idx="4569">
                  <c:v>483632196</c:v>
                </c:pt>
                <c:pt idx="4570">
                  <c:v>831892240</c:v>
                </c:pt>
                <c:pt idx="4571">
                  <c:v>467286066</c:v>
                </c:pt>
                <c:pt idx="4572">
                  <c:v>197745092</c:v>
                </c:pt>
                <c:pt idx="4573">
                  <c:v>46181117</c:v>
                </c:pt>
                <c:pt idx="4574">
                  <c:v>366074156</c:v>
                </c:pt>
                <c:pt idx="4575">
                  <c:v>743823200</c:v>
                </c:pt>
                <c:pt idx="4576">
                  <c:v>345255650</c:v>
                </c:pt>
                <c:pt idx="4577">
                  <c:v>327263698</c:v>
                </c:pt>
                <c:pt idx="4578">
                  <c:v>139659362</c:v>
                </c:pt>
                <c:pt idx="4579">
                  <c:v>377253851</c:v>
                </c:pt>
                <c:pt idx="4580">
                  <c:v>934046560</c:v>
                </c:pt>
                <c:pt idx="4581">
                  <c:v>55232327</c:v>
                </c:pt>
                <c:pt idx="4582">
                  <c:v>221497649</c:v>
                </c:pt>
                <c:pt idx="4583">
                  <c:v>724453596</c:v>
                </c:pt>
                <c:pt idx="4584">
                  <c:v>97592289</c:v>
                </c:pt>
                <c:pt idx="4585">
                  <c:v>532313697</c:v>
                </c:pt>
                <c:pt idx="4586">
                  <c:v>140215203</c:v>
                </c:pt>
                <c:pt idx="4587">
                  <c:v>692936579</c:v>
                </c:pt>
                <c:pt idx="4588">
                  <c:v>862448805</c:v>
                </c:pt>
                <c:pt idx="4589">
                  <c:v>604917030</c:v>
                </c:pt>
                <c:pt idx="4590">
                  <c:v>290719119</c:v>
                </c:pt>
                <c:pt idx="4591">
                  <c:v>560830807</c:v>
                </c:pt>
                <c:pt idx="4592">
                  <c:v>745330522</c:v>
                </c:pt>
                <c:pt idx="4593">
                  <c:v>532628300</c:v>
                </c:pt>
                <c:pt idx="4594">
                  <c:v>184729845</c:v>
                </c:pt>
                <c:pt idx="4595">
                  <c:v>590859334</c:v>
                </c:pt>
                <c:pt idx="4596">
                  <c:v>400698498</c:v>
                </c:pt>
                <c:pt idx="4597">
                  <c:v>627831203</c:v>
                </c:pt>
                <c:pt idx="4598">
                  <c:v>727183479</c:v>
                </c:pt>
                <c:pt idx="4599">
                  <c:v>593080977</c:v>
                </c:pt>
                <c:pt idx="4600">
                  <c:v>224494243</c:v>
                </c:pt>
                <c:pt idx="4601">
                  <c:v>898765179</c:v>
                </c:pt>
                <c:pt idx="4602">
                  <c:v>982117815</c:v>
                </c:pt>
                <c:pt idx="4603">
                  <c:v>856093443</c:v>
                </c:pt>
                <c:pt idx="4604">
                  <c:v>101490843</c:v>
                </c:pt>
                <c:pt idx="4605">
                  <c:v>328963583</c:v>
                </c:pt>
                <c:pt idx="4606">
                  <c:v>816225027</c:v>
                </c:pt>
                <c:pt idx="4607">
                  <c:v>212749462</c:v>
                </c:pt>
                <c:pt idx="4608">
                  <c:v>612236188</c:v>
                </c:pt>
                <c:pt idx="4609">
                  <c:v>681846066</c:v>
                </c:pt>
                <c:pt idx="4610">
                  <c:v>3451285</c:v>
                </c:pt>
                <c:pt idx="4611">
                  <c:v>51259791</c:v>
                </c:pt>
                <c:pt idx="4612">
                  <c:v>717513566</c:v>
                </c:pt>
                <c:pt idx="4613">
                  <c:v>887521146</c:v>
                </c:pt>
                <c:pt idx="4614">
                  <c:v>185172213</c:v>
                </c:pt>
                <c:pt idx="4615">
                  <c:v>222549085</c:v>
                </c:pt>
                <c:pt idx="4616">
                  <c:v>33970612</c:v>
                </c:pt>
                <c:pt idx="4617">
                  <c:v>340639170</c:v>
                </c:pt>
                <c:pt idx="4618">
                  <c:v>960564119</c:v>
                </c:pt>
                <c:pt idx="4619">
                  <c:v>9181961</c:v>
                </c:pt>
                <c:pt idx="4620">
                  <c:v>318427302</c:v>
                </c:pt>
                <c:pt idx="4621">
                  <c:v>278363173</c:v>
                </c:pt>
                <c:pt idx="4622">
                  <c:v>710787774</c:v>
                </c:pt>
                <c:pt idx="4623">
                  <c:v>164289977</c:v>
                </c:pt>
                <c:pt idx="4624">
                  <c:v>88601380</c:v>
                </c:pt>
                <c:pt idx="4625">
                  <c:v>12316394</c:v>
                </c:pt>
                <c:pt idx="4626">
                  <c:v>199551489</c:v>
                </c:pt>
                <c:pt idx="4627">
                  <c:v>941611635</c:v>
                </c:pt>
                <c:pt idx="4628">
                  <c:v>357490987</c:v>
                </c:pt>
                <c:pt idx="4629">
                  <c:v>663972105</c:v>
                </c:pt>
                <c:pt idx="4630">
                  <c:v>121238809</c:v>
                </c:pt>
                <c:pt idx="4631">
                  <c:v>275179177</c:v>
                </c:pt>
                <c:pt idx="4632">
                  <c:v>130520431</c:v>
                </c:pt>
                <c:pt idx="4633">
                  <c:v>897933620</c:v>
                </c:pt>
                <c:pt idx="4634">
                  <c:v>125856135</c:v>
                </c:pt>
                <c:pt idx="4635">
                  <c:v>910467825</c:v>
                </c:pt>
                <c:pt idx="4636">
                  <c:v>95604184</c:v>
                </c:pt>
                <c:pt idx="4637">
                  <c:v>232954894</c:v>
                </c:pt>
                <c:pt idx="4638">
                  <c:v>972256626</c:v>
                </c:pt>
                <c:pt idx="4639">
                  <c:v>251182742</c:v>
                </c:pt>
                <c:pt idx="4640">
                  <c:v>94978309</c:v>
                </c:pt>
                <c:pt idx="4641">
                  <c:v>750116692</c:v>
                </c:pt>
                <c:pt idx="4642">
                  <c:v>570368415</c:v>
                </c:pt>
                <c:pt idx="4643">
                  <c:v>864131144</c:v>
                </c:pt>
                <c:pt idx="4644">
                  <c:v>946065265</c:v>
                </c:pt>
                <c:pt idx="4645">
                  <c:v>936116426</c:v>
                </c:pt>
                <c:pt idx="4646">
                  <c:v>936738103</c:v>
                </c:pt>
                <c:pt idx="4647">
                  <c:v>91149648</c:v>
                </c:pt>
                <c:pt idx="4648">
                  <c:v>495996167</c:v>
                </c:pt>
                <c:pt idx="4649">
                  <c:v>989633557</c:v>
                </c:pt>
                <c:pt idx="4650">
                  <c:v>437536441</c:v>
                </c:pt>
                <c:pt idx="4651">
                  <c:v>72615490</c:v>
                </c:pt>
                <c:pt idx="4652">
                  <c:v>812288422</c:v>
                </c:pt>
                <c:pt idx="4653">
                  <c:v>612798533</c:v>
                </c:pt>
                <c:pt idx="4654">
                  <c:v>474095555</c:v>
                </c:pt>
                <c:pt idx="4655">
                  <c:v>938688222</c:v>
                </c:pt>
                <c:pt idx="4656">
                  <c:v>267090391</c:v>
                </c:pt>
                <c:pt idx="4657">
                  <c:v>742986168</c:v>
                </c:pt>
                <c:pt idx="4658">
                  <c:v>274554650</c:v>
                </c:pt>
                <c:pt idx="4659">
                  <c:v>27416498</c:v>
                </c:pt>
                <c:pt idx="4660">
                  <c:v>4241005</c:v>
                </c:pt>
                <c:pt idx="4661">
                  <c:v>490412108</c:v>
                </c:pt>
                <c:pt idx="4662">
                  <c:v>739710253</c:v>
                </c:pt>
                <c:pt idx="4663">
                  <c:v>569955193</c:v>
                </c:pt>
                <c:pt idx="4664">
                  <c:v>294533440</c:v>
                </c:pt>
                <c:pt idx="4665">
                  <c:v>966380142</c:v>
                </c:pt>
                <c:pt idx="4666">
                  <c:v>4962658</c:v>
                </c:pt>
                <c:pt idx="4667">
                  <c:v>701143298</c:v>
                </c:pt>
                <c:pt idx="4668">
                  <c:v>623515093</c:v>
                </c:pt>
                <c:pt idx="4669">
                  <c:v>952270248</c:v>
                </c:pt>
                <c:pt idx="4670">
                  <c:v>483263797</c:v>
                </c:pt>
                <c:pt idx="4671">
                  <c:v>335790762</c:v>
                </c:pt>
                <c:pt idx="4672">
                  <c:v>813394714</c:v>
                </c:pt>
                <c:pt idx="4673">
                  <c:v>713135049</c:v>
                </c:pt>
                <c:pt idx="4674">
                  <c:v>874315569</c:v>
                </c:pt>
                <c:pt idx="4675">
                  <c:v>858366496</c:v>
                </c:pt>
                <c:pt idx="4676">
                  <c:v>750018534</c:v>
                </c:pt>
                <c:pt idx="4677">
                  <c:v>967638179</c:v>
                </c:pt>
                <c:pt idx="4678">
                  <c:v>789129708</c:v>
                </c:pt>
                <c:pt idx="4679">
                  <c:v>62037164</c:v>
                </c:pt>
                <c:pt idx="4680">
                  <c:v>861753706</c:v>
                </c:pt>
                <c:pt idx="4681">
                  <c:v>439366596</c:v>
                </c:pt>
                <c:pt idx="4682">
                  <c:v>738398700</c:v>
                </c:pt>
                <c:pt idx="4683">
                  <c:v>774446253</c:v>
                </c:pt>
                <c:pt idx="4684">
                  <c:v>191771961</c:v>
                </c:pt>
                <c:pt idx="4685">
                  <c:v>53295565</c:v>
                </c:pt>
                <c:pt idx="4686">
                  <c:v>496331182</c:v>
                </c:pt>
                <c:pt idx="4687">
                  <c:v>85897746</c:v>
                </c:pt>
                <c:pt idx="4688">
                  <c:v>674456796</c:v>
                </c:pt>
                <c:pt idx="4689">
                  <c:v>175293247</c:v>
                </c:pt>
                <c:pt idx="4690">
                  <c:v>968249287</c:v>
                </c:pt>
                <c:pt idx="4691">
                  <c:v>709929830</c:v>
                </c:pt>
                <c:pt idx="4692">
                  <c:v>848887312</c:v>
                </c:pt>
                <c:pt idx="4693">
                  <c:v>181421737</c:v>
                </c:pt>
                <c:pt idx="4694">
                  <c:v>438880229</c:v>
                </c:pt>
                <c:pt idx="4695">
                  <c:v>363255216</c:v>
                </c:pt>
                <c:pt idx="4696">
                  <c:v>453358052</c:v>
                </c:pt>
                <c:pt idx="4697">
                  <c:v>4223437</c:v>
                </c:pt>
                <c:pt idx="4698">
                  <c:v>503462186</c:v>
                </c:pt>
                <c:pt idx="4699">
                  <c:v>53298527</c:v>
                </c:pt>
                <c:pt idx="4700">
                  <c:v>790694031</c:v>
                </c:pt>
                <c:pt idx="4701">
                  <c:v>14790649</c:v>
                </c:pt>
                <c:pt idx="4702">
                  <c:v>61288375</c:v>
                </c:pt>
                <c:pt idx="4703">
                  <c:v>502911087</c:v>
                </c:pt>
                <c:pt idx="4704">
                  <c:v>595872389</c:v>
                </c:pt>
                <c:pt idx="4705">
                  <c:v>428332232</c:v>
                </c:pt>
                <c:pt idx="4706">
                  <c:v>893020780</c:v>
                </c:pt>
                <c:pt idx="4707">
                  <c:v>104981505</c:v>
                </c:pt>
                <c:pt idx="4708">
                  <c:v>827872133</c:v>
                </c:pt>
                <c:pt idx="4709">
                  <c:v>731222299</c:v>
                </c:pt>
                <c:pt idx="4710">
                  <c:v>721193960</c:v>
                </c:pt>
                <c:pt idx="4711">
                  <c:v>373215605</c:v>
                </c:pt>
                <c:pt idx="4712">
                  <c:v>737265179</c:v>
                </c:pt>
                <c:pt idx="4713">
                  <c:v>320149888</c:v>
                </c:pt>
                <c:pt idx="4714">
                  <c:v>63421447</c:v>
                </c:pt>
                <c:pt idx="4715">
                  <c:v>534452402</c:v>
                </c:pt>
                <c:pt idx="4716">
                  <c:v>628983287</c:v>
                </c:pt>
                <c:pt idx="4717">
                  <c:v>232268599</c:v>
                </c:pt>
                <c:pt idx="4718">
                  <c:v>486748381</c:v>
                </c:pt>
                <c:pt idx="4719">
                  <c:v>336118083</c:v>
                </c:pt>
                <c:pt idx="4720">
                  <c:v>991172455</c:v>
                </c:pt>
                <c:pt idx="4721">
                  <c:v>756647477</c:v>
                </c:pt>
                <c:pt idx="4722">
                  <c:v>780622770</c:v>
                </c:pt>
                <c:pt idx="4723">
                  <c:v>615917906</c:v>
                </c:pt>
                <c:pt idx="4724">
                  <c:v>944541338</c:v>
                </c:pt>
                <c:pt idx="4725">
                  <c:v>53369798</c:v>
                </c:pt>
                <c:pt idx="4726">
                  <c:v>789095343</c:v>
                </c:pt>
                <c:pt idx="4727">
                  <c:v>54891214</c:v>
                </c:pt>
                <c:pt idx="4728">
                  <c:v>599460721</c:v>
                </c:pt>
                <c:pt idx="4729">
                  <c:v>754786364</c:v>
                </c:pt>
                <c:pt idx="4730">
                  <c:v>443745829</c:v>
                </c:pt>
                <c:pt idx="4731">
                  <c:v>85760513</c:v>
                </c:pt>
                <c:pt idx="4732">
                  <c:v>887675413</c:v>
                </c:pt>
                <c:pt idx="4733">
                  <c:v>461764166</c:v>
                </c:pt>
                <c:pt idx="4734">
                  <c:v>265420909</c:v>
                </c:pt>
                <c:pt idx="4735">
                  <c:v>557274807</c:v>
                </c:pt>
                <c:pt idx="4736">
                  <c:v>497336146</c:v>
                </c:pt>
                <c:pt idx="4737">
                  <c:v>916513732</c:v>
                </c:pt>
                <c:pt idx="4738">
                  <c:v>236546289</c:v>
                </c:pt>
                <c:pt idx="4739">
                  <c:v>614524376</c:v>
                </c:pt>
                <c:pt idx="4740">
                  <c:v>218843069</c:v>
                </c:pt>
                <c:pt idx="4741">
                  <c:v>685727388</c:v>
                </c:pt>
                <c:pt idx="4742">
                  <c:v>7921790</c:v>
                </c:pt>
                <c:pt idx="4743">
                  <c:v>238180186</c:v>
                </c:pt>
                <c:pt idx="4744">
                  <c:v>134730333</c:v>
                </c:pt>
                <c:pt idx="4745">
                  <c:v>560681194</c:v>
                </c:pt>
                <c:pt idx="4746">
                  <c:v>886747909</c:v>
                </c:pt>
                <c:pt idx="4747">
                  <c:v>370072325</c:v>
                </c:pt>
                <c:pt idx="4748">
                  <c:v>176041548</c:v>
                </c:pt>
                <c:pt idx="4749">
                  <c:v>86251280</c:v>
                </c:pt>
                <c:pt idx="4750">
                  <c:v>564847923</c:v>
                </c:pt>
                <c:pt idx="4751">
                  <c:v>912530702</c:v>
                </c:pt>
                <c:pt idx="4752">
                  <c:v>343740254</c:v>
                </c:pt>
                <c:pt idx="4753">
                  <c:v>132654593</c:v>
                </c:pt>
                <c:pt idx="4754">
                  <c:v>685529841</c:v>
                </c:pt>
                <c:pt idx="4755">
                  <c:v>521418206</c:v>
                </c:pt>
                <c:pt idx="4756">
                  <c:v>739897426</c:v>
                </c:pt>
                <c:pt idx="4757">
                  <c:v>668420665</c:v>
                </c:pt>
                <c:pt idx="4758">
                  <c:v>767389793</c:v>
                </c:pt>
                <c:pt idx="4759">
                  <c:v>378192359</c:v>
                </c:pt>
                <c:pt idx="4760">
                  <c:v>126755269</c:v>
                </c:pt>
                <c:pt idx="4761">
                  <c:v>892575566</c:v>
                </c:pt>
                <c:pt idx="4762">
                  <c:v>580977664</c:v>
                </c:pt>
                <c:pt idx="4763">
                  <c:v>115222357</c:v>
                </c:pt>
                <c:pt idx="4764">
                  <c:v>584851849</c:v>
                </c:pt>
                <c:pt idx="4765">
                  <c:v>1860884</c:v>
                </c:pt>
                <c:pt idx="4766">
                  <c:v>214350143</c:v>
                </c:pt>
                <c:pt idx="4767">
                  <c:v>452785388</c:v>
                </c:pt>
                <c:pt idx="4768">
                  <c:v>149830974</c:v>
                </c:pt>
                <c:pt idx="4769">
                  <c:v>374292401</c:v>
                </c:pt>
                <c:pt idx="4770">
                  <c:v>366861812</c:v>
                </c:pt>
                <c:pt idx="4771">
                  <c:v>392466550</c:v>
                </c:pt>
                <c:pt idx="4772">
                  <c:v>44252653</c:v>
                </c:pt>
                <c:pt idx="4773">
                  <c:v>594748037</c:v>
                </c:pt>
                <c:pt idx="4774">
                  <c:v>29321349</c:v>
                </c:pt>
                <c:pt idx="4775">
                  <c:v>451859971</c:v>
                </c:pt>
                <c:pt idx="4776">
                  <c:v>63090798</c:v>
                </c:pt>
                <c:pt idx="4777">
                  <c:v>90952277</c:v>
                </c:pt>
                <c:pt idx="4778">
                  <c:v>482093728</c:v>
                </c:pt>
                <c:pt idx="4779">
                  <c:v>384779736</c:v>
                </c:pt>
                <c:pt idx="4780">
                  <c:v>446950096</c:v>
                </c:pt>
                <c:pt idx="4781">
                  <c:v>860820851</c:v>
                </c:pt>
                <c:pt idx="4782">
                  <c:v>466077177</c:v>
                </c:pt>
                <c:pt idx="4783">
                  <c:v>901241429</c:v>
                </c:pt>
                <c:pt idx="4784">
                  <c:v>99767851</c:v>
                </c:pt>
                <c:pt idx="4785">
                  <c:v>419564896</c:v>
                </c:pt>
                <c:pt idx="4786">
                  <c:v>741033864</c:v>
                </c:pt>
                <c:pt idx="4787">
                  <c:v>983454418</c:v>
                </c:pt>
                <c:pt idx="4788">
                  <c:v>197345747</c:v>
                </c:pt>
                <c:pt idx="4789">
                  <c:v>846535859</c:v>
                </c:pt>
                <c:pt idx="4790">
                  <c:v>558116895</c:v>
                </c:pt>
                <c:pt idx="4791">
                  <c:v>613954692</c:v>
                </c:pt>
                <c:pt idx="4792">
                  <c:v>82872976</c:v>
                </c:pt>
                <c:pt idx="4793">
                  <c:v>30452317</c:v>
                </c:pt>
                <c:pt idx="4794">
                  <c:v>749076861</c:v>
                </c:pt>
                <c:pt idx="4795">
                  <c:v>745427994</c:v>
                </c:pt>
                <c:pt idx="4796">
                  <c:v>71152765</c:v>
                </c:pt>
                <c:pt idx="4797">
                  <c:v>204887587</c:v>
                </c:pt>
                <c:pt idx="4798">
                  <c:v>273077737</c:v>
                </c:pt>
                <c:pt idx="4799">
                  <c:v>925278522</c:v>
                </c:pt>
                <c:pt idx="4800">
                  <c:v>792821036</c:v>
                </c:pt>
                <c:pt idx="4801">
                  <c:v>404220515</c:v>
                </c:pt>
                <c:pt idx="4802">
                  <c:v>833310280</c:v>
                </c:pt>
                <c:pt idx="4803">
                  <c:v>699182365</c:v>
                </c:pt>
                <c:pt idx="4804">
                  <c:v>683153976</c:v>
                </c:pt>
                <c:pt idx="4805">
                  <c:v>543552153</c:v>
                </c:pt>
                <c:pt idx="4806">
                  <c:v>654180302</c:v>
                </c:pt>
                <c:pt idx="4807">
                  <c:v>672949612</c:v>
                </c:pt>
                <c:pt idx="4808">
                  <c:v>59062253</c:v>
                </c:pt>
                <c:pt idx="4809">
                  <c:v>248341122</c:v>
                </c:pt>
                <c:pt idx="4810">
                  <c:v>121457133</c:v>
                </c:pt>
                <c:pt idx="4811">
                  <c:v>746339549</c:v>
                </c:pt>
                <c:pt idx="4812">
                  <c:v>640377229</c:v>
                </c:pt>
                <c:pt idx="4813">
                  <c:v>6237228</c:v>
                </c:pt>
                <c:pt idx="4814">
                  <c:v>420749028</c:v>
                </c:pt>
                <c:pt idx="4815">
                  <c:v>858066100</c:v>
                </c:pt>
                <c:pt idx="4816">
                  <c:v>991489106</c:v>
                </c:pt>
                <c:pt idx="4817">
                  <c:v>823052786</c:v>
                </c:pt>
                <c:pt idx="4818">
                  <c:v>945575149</c:v>
                </c:pt>
                <c:pt idx="4819">
                  <c:v>155774655</c:v>
                </c:pt>
                <c:pt idx="4820">
                  <c:v>220015752</c:v>
                </c:pt>
                <c:pt idx="4821">
                  <c:v>381655432</c:v>
                </c:pt>
                <c:pt idx="4822">
                  <c:v>51570309</c:v>
                </c:pt>
                <c:pt idx="4823">
                  <c:v>744043721</c:v>
                </c:pt>
                <c:pt idx="4824">
                  <c:v>849737687</c:v>
                </c:pt>
                <c:pt idx="4825">
                  <c:v>11967585</c:v>
                </c:pt>
                <c:pt idx="4826">
                  <c:v>328871518</c:v>
                </c:pt>
                <c:pt idx="4827">
                  <c:v>435166361</c:v>
                </c:pt>
                <c:pt idx="4828">
                  <c:v>60404805</c:v>
                </c:pt>
                <c:pt idx="4829">
                  <c:v>646878618</c:v>
                </c:pt>
                <c:pt idx="4830">
                  <c:v>926676004</c:v>
                </c:pt>
                <c:pt idx="4831">
                  <c:v>516741966</c:v>
                </c:pt>
                <c:pt idx="4832">
                  <c:v>841819886</c:v>
                </c:pt>
                <c:pt idx="4833">
                  <c:v>157629959</c:v>
                </c:pt>
                <c:pt idx="4834">
                  <c:v>894077145</c:v>
                </c:pt>
                <c:pt idx="4835">
                  <c:v>626771289</c:v>
                </c:pt>
                <c:pt idx="4836">
                  <c:v>426231794</c:v>
                </c:pt>
                <c:pt idx="4837">
                  <c:v>637812679</c:v>
                </c:pt>
                <c:pt idx="4838">
                  <c:v>34082392</c:v>
                </c:pt>
                <c:pt idx="4839">
                  <c:v>555574934</c:v>
                </c:pt>
                <c:pt idx="4840">
                  <c:v>712986613</c:v>
                </c:pt>
                <c:pt idx="4841">
                  <c:v>342240066</c:v>
                </c:pt>
                <c:pt idx="4842">
                  <c:v>198299655</c:v>
                </c:pt>
                <c:pt idx="4843">
                  <c:v>795683634</c:v>
                </c:pt>
                <c:pt idx="4844">
                  <c:v>688873069</c:v>
                </c:pt>
                <c:pt idx="4845">
                  <c:v>11818294</c:v>
                </c:pt>
                <c:pt idx="4846">
                  <c:v>809225228</c:v>
                </c:pt>
                <c:pt idx="4847">
                  <c:v>689412669</c:v>
                </c:pt>
                <c:pt idx="4848">
                  <c:v>681618187</c:v>
                </c:pt>
                <c:pt idx="4849">
                  <c:v>892510585</c:v>
                </c:pt>
                <c:pt idx="4850">
                  <c:v>298164984</c:v>
                </c:pt>
                <c:pt idx="4851">
                  <c:v>883672507</c:v>
                </c:pt>
                <c:pt idx="4852">
                  <c:v>647768069</c:v>
                </c:pt>
                <c:pt idx="4853">
                  <c:v>17048798</c:v>
                </c:pt>
                <c:pt idx="4854">
                  <c:v>113130926</c:v>
                </c:pt>
                <c:pt idx="4855">
                  <c:v>695857347</c:v>
                </c:pt>
                <c:pt idx="4856">
                  <c:v>772067616</c:v>
                </c:pt>
                <c:pt idx="4857">
                  <c:v>64691174</c:v>
                </c:pt>
                <c:pt idx="4858">
                  <c:v>853085671</c:v>
                </c:pt>
                <c:pt idx="4859">
                  <c:v>685945669</c:v>
                </c:pt>
                <c:pt idx="4860">
                  <c:v>66526119</c:v>
                </c:pt>
                <c:pt idx="4861">
                  <c:v>391948767</c:v>
                </c:pt>
                <c:pt idx="4862">
                  <c:v>128163107</c:v>
                </c:pt>
                <c:pt idx="4863">
                  <c:v>641894971</c:v>
                </c:pt>
                <c:pt idx="4864">
                  <c:v>97509427</c:v>
                </c:pt>
                <c:pt idx="4865">
                  <c:v>213858155</c:v>
                </c:pt>
                <c:pt idx="4866">
                  <c:v>860864996</c:v>
                </c:pt>
                <c:pt idx="4867">
                  <c:v>346629857</c:v>
                </c:pt>
                <c:pt idx="4868">
                  <c:v>718681800</c:v>
                </c:pt>
                <c:pt idx="4869">
                  <c:v>842115900</c:v>
                </c:pt>
                <c:pt idx="4870">
                  <c:v>441099210</c:v>
                </c:pt>
                <c:pt idx="4871">
                  <c:v>48198037</c:v>
                </c:pt>
                <c:pt idx="4872">
                  <c:v>557387557</c:v>
                </c:pt>
                <c:pt idx="4873">
                  <c:v>792739219</c:v>
                </c:pt>
                <c:pt idx="4874">
                  <c:v>72914242</c:v>
                </c:pt>
                <c:pt idx="4875">
                  <c:v>30241352</c:v>
                </c:pt>
                <c:pt idx="4876">
                  <c:v>523527553</c:v>
                </c:pt>
                <c:pt idx="4877">
                  <c:v>365524865</c:v>
                </c:pt>
                <c:pt idx="4878">
                  <c:v>701180013</c:v>
                </c:pt>
                <c:pt idx="4879">
                  <c:v>88297034</c:v>
                </c:pt>
                <c:pt idx="4880">
                  <c:v>960626987</c:v>
                </c:pt>
                <c:pt idx="4881">
                  <c:v>232995204</c:v>
                </c:pt>
                <c:pt idx="4882">
                  <c:v>98392996</c:v>
                </c:pt>
                <c:pt idx="4883">
                  <c:v>855080854</c:v>
                </c:pt>
                <c:pt idx="4884">
                  <c:v>618621146</c:v>
                </c:pt>
                <c:pt idx="4885">
                  <c:v>335474425</c:v>
                </c:pt>
                <c:pt idx="4886">
                  <c:v>440592632</c:v>
                </c:pt>
                <c:pt idx="4887">
                  <c:v>456239565</c:v>
                </c:pt>
                <c:pt idx="4888">
                  <c:v>66655239</c:v>
                </c:pt>
                <c:pt idx="4889">
                  <c:v>848327302</c:v>
                </c:pt>
                <c:pt idx="4890">
                  <c:v>898743812</c:v>
                </c:pt>
                <c:pt idx="4891">
                  <c:v>313158791</c:v>
                </c:pt>
                <c:pt idx="4892">
                  <c:v>557568895</c:v>
                </c:pt>
                <c:pt idx="4893">
                  <c:v>631864786</c:v>
                </c:pt>
                <c:pt idx="4894">
                  <c:v>31314778</c:v>
                </c:pt>
                <c:pt idx="4895">
                  <c:v>597232697</c:v>
                </c:pt>
                <c:pt idx="4896">
                  <c:v>984180833</c:v>
                </c:pt>
                <c:pt idx="4897">
                  <c:v>2744903</c:v>
                </c:pt>
                <c:pt idx="4898">
                  <c:v>676736296</c:v>
                </c:pt>
                <c:pt idx="4899">
                  <c:v>400623585</c:v>
                </c:pt>
                <c:pt idx="4900">
                  <c:v>324028600</c:v>
                </c:pt>
                <c:pt idx="4901">
                  <c:v>173840729</c:v>
                </c:pt>
                <c:pt idx="4902">
                  <c:v>920366601</c:v>
                </c:pt>
                <c:pt idx="4903">
                  <c:v>350375515</c:v>
                </c:pt>
                <c:pt idx="4904">
                  <c:v>563890459</c:v>
                </c:pt>
                <c:pt idx="4905">
                  <c:v>753432222</c:v>
                </c:pt>
                <c:pt idx="4906">
                  <c:v>550352309</c:v>
                </c:pt>
                <c:pt idx="4907">
                  <c:v>241239096</c:v>
                </c:pt>
                <c:pt idx="4908">
                  <c:v>721299584</c:v>
                </c:pt>
                <c:pt idx="4909">
                  <c:v>220949433</c:v>
                </c:pt>
                <c:pt idx="4910">
                  <c:v>219117458</c:v>
                </c:pt>
                <c:pt idx="4911">
                  <c:v>990645599</c:v>
                </c:pt>
                <c:pt idx="4912">
                  <c:v>35229858</c:v>
                </c:pt>
                <c:pt idx="4913">
                  <c:v>1123016</c:v>
                </c:pt>
                <c:pt idx="4914">
                  <c:v>878195451</c:v>
                </c:pt>
                <c:pt idx="4915">
                  <c:v>287362615</c:v>
                </c:pt>
                <c:pt idx="4916">
                  <c:v>594712470</c:v>
                </c:pt>
                <c:pt idx="4917">
                  <c:v>76134446</c:v>
                </c:pt>
                <c:pt idx="4918">
                  <c:v>267638203</c:v>
                </c:pt>
                <c:pt idx="4919">
                  <c:v>970245742</c:v>
                </c:pt>
                <c:pt idx="4920">
                  <c:v>144478951</c:v>
                </c:pt>
                <c:pt idx="4921">
                  <c:v>129633591</c:v>
                </c:pt>
                <c:pt idx="4922">
                  <c:v>333933340</c:v>
                </c:pt>
                <c:pt idx="4923">
                  <c:v>416567253</c:v>
                </c:pt>
                <c:pt idx="4924">
                  <c:v>950377466</c:v>
                </c:pt>
                <c:pt idx="4925">
                  <c:v>979494458</c:v>
                </c:pt>
                <c:pt idx="4926">
                  <c:v>963584904</c:v>
                </c:pt>
                <c:pt idx="4927">
                  <c:v>625058510</c:v>
                </c:pt>
                <c:pt idx="4928">
                  <c:v>293210763</c:v>
                </c:pt>
                <c:pt idx="4929">
                  <c:v>400425006</c:v>
                </c:pt>
                <c:pt idx="4930">
                  <c:v>870180866</c:v>
                </c:pt>
                <c:pt idx="4931">
                  <c:v>822965347</c:v>
                </c:pt>
                <c:pt idx="4932">
                  <c:v>164456695</c:v>
                </c:pt>
                <c:pt idx="4933">
                  <c:v>144552891</c:v>
                </c:pt>
                <c:pt idx="4934">
                  <c:v>539484802</c:v>
                </c:pt>
                <c:pt idx="4935">
                  <c:v>803613492</c:v>
                </c:pt>
                <c:pt idx="4936">
                  <c:v>392449595</c:v>
                </c:pt>
                <c:pt idx="4937">
                  <c:v>86982668</c:v>
                </c:pt>
                <c:pt idx="4938">
                  <c:v>77686028</c:v>
                </c:pt>
                <c:pt idx="4939">
                  <c:v>836986183</c:v>
                </c:pt>
                <c:pt idx="4940">
                  <c:v>848788336</c:v>
                </c:pt>
                <c:pt idx="4941">
                  <c:v>744772667</c:v>
                </c:pt>
                <c:pt idx="4942">
                  <c:v>829048062</c:v>
                </c:pt>
                <c:pt idx="4943">
                  <c:v>768023420</c:v>
                </c:pt>
                <c:pt idx="4944">
                  <c:v>801115684</c:v>
                </c:pt>
                <c:pt idx="4945">
                  <c:v>777561002</c:v>
                </c:pt>
                <c:pt idx="4946">
                  <c:v>236122086</c:v>
                </c:pt>
                <c:pt idx="4947">
                  <c:v>61405412</c:v>
                </c:pt>
                <c:pt idx="4948">
                  <c:v>732351502</c:v>
                </c:pt>
                <c:pt idx="4949">
                  <c:v>829757574</c:v>
                </c:pt>
                <c:pt idx="4950">
                  <c:v>61090489</c:v>
                </c:pt>
                <c:pt idx="4951">
                  <c:v>98288813</c:v>
                </c:pt>
                <c:pt idx="4952">
                  <c:v>950564323</c:v>
                </c:pt>
                <c:pt idx="4953">
                  <c:v>784378857</c:v>
                </c:pt>
                <c:pt idx="4954">
                  <c:v>89638131</c:v>
                </c:pt>
                <c:pt idx="4955">
                  <c:v>946914291</c:v>
                </c:pt>
                <c:pt idx="4956">
                  <c:v>949910728</c:v>
                </c:pt>
                <c:pt idx="4957">
                  <c:v>85262201</c:v>
                </c:pt>
                <c:pt idx="4958">
                  <c:v>311236173</c:v>
                </c:pt>
                <c:pt idx="4959">
                  <c:v>103452709</c:v>
                </c:pt>
                <c:pt idx="4960">
                  <c:v>123257746</c:v>
                </c:pt>
                <c:pt idx="4961">
                  <c:v>615191111</c:v>
                </c:pt>
                <c:pt idx="4962">
                  <c:v>299038153</c:v>
                </c:pt>
                <c:pt idx="4963">
                  <c:v>9456380</c:v>
                </c:pt>
                <c:pt idx="4964">
                  <c:v>474373826</c:v>
                </c:pt>
                <c:pt idx="4965">
                  <c:v>786079550</c:v>
                </c:pt>
                <c:pt idx="4966">
                  <c:v>154316050</c:v>
                </c:pt>
                <c:pt idx="4967">
                  <c:v>56018670</c:v>
                </c:pt>
                <c:pt idx="4968">
                  <c:v>667156815</c:v>
                </c:pt>
                <c:pt idx="4969">
                  <c:v>373036347</c:v>
                </c:pt>
                <c:pt idx="4970">
                  <c:v>104644468</c:v>
                </c:pt>
                <c:pt idx="4971">
                  <c:v>854448113</c:v>
                </c:pt>
                <c:pt idx="4972">
                  <c:v>612451998</c:v>
                </c:pt>
                <c:pt idx="4973">
                  <c:v>203959413</c:v>
                </c:pt>
                <c:pt idx="4974">
                  <c:v>121862355</c:v>
                </c:pt>
                <c:pt idx="4975">
                  <c:v>966781532</c:v>
                </c:pt>
                <c:pt idx="4976">
                  <c:v>514359090</c:v>
                </c:pt>
                <c:pt idx="4977">
                  <c:v>62445020</c:v>
                </c:pt>
                <c:pt idx="4978">
                  <c:v>1861411</c:v>
                </c:pt>
                <c:pt idx="4979">
                  <c:v>997460721</c:v>
                </c:pt>
                <c:pt idx="4980">
                  <c:v>793620533</c:v>
                </c:pt>
                <c:pt idx="4981">
                  <c:v>800154367</c:v>
                </c:pt>
                <c:pt idx="4982">
                  <c:v>56709120</c:v>
                </c:pt>
                <c:pt idx="4983">
                  <c:v>726080475</c:v>
                </c:pt>
                <c:pt idx="4984">
                  <c:v>796554948</c:v>
                </c:pt>
                <c:pt idx="4985">
                  <c:v>789728947</c:v>
                </c:pt>
                <c:pt idx="4986">
                  <c:v>47894786</c:v>
                </c:pt>
                <c:pt idx="4987">
                  <c:v>844891243</c:v>
                </c:pt>
                <c:pt idx="4988">
                  <c:v>677580687</c:v>
                </c:pt>
                <c:pt idx="4989">
                  <c:v>6960735</c:v>
                </c:pt>
                <c:pt idx="4990">
                  <c:v>785770388</c:v>
                </c:pt>
                <c:pt idx="4991">
                  <c:v>924552307</c:v>
                </c:pt>
                <c:pt idx="4992">
                  <c:v>773444221</c:v>
                </c:pt>
                <c:pt idx="4993">
                  <c:v>979347557</c:v>
                </c:pt>
                <c:pt idx="4994">
                  <c:v>695047382</c:v>
                </c:pt>
                <c:pt idx="4995">
                  <c:v>348559699</c:v>
                </c:pt>
                <c:pt idx="4996">
                  <c:v>579710805</c:v>
                </c:pt>
                <c:pt idx="4997">
                  <c:v>591445412</c:v>
                </c:pt>
                <c:pt idx="4998">
                  <c:v>367248757</c:v>
                </c:pt>
                <c:pt idx="4999">
                  <c:v>530488384</c:v>
                </c:pt>
                <c:pt idx="5000">
                  <c:v>154030714</c:v>
                </c:pt>
                <c:pt idx="5001">
                  <c:v>513423957</c:v>
                </c:pt>
                <c:pt idx="5002">
                  <c:v>652299904</c:v>
                </c:pt>
                <c:pt idx="5003">
                  <c:v>352660725</c:v>
                </c:pt>
                <c:pt idx="5004">
                  <c:v>85521220</c:v>
                </c:pt>
                <c:pt idx="5005">
                  <c:v>641725548</c:v>
                </c:pt>
                <c:pt idx="5006">
                  <c:v>726438349</c:v>
                </c:pt>
                <c:pt idx="5007">
                  <c:v>270665687</c:v>
                </c:pt>
                <c:pt idx="5008">
                  <c:v>974765641</c:v>
                </c:pt>
                <c:pt idx="5009">
                  <c:v>955094084</c:v>
                </c:pt>
                <c:pt idx="5010">
                  <c:v>203491793</c:v>
                </c:pt>
                <c:pt idx="5011">
                  <c:v>143354387</c:v>
                </c:pt>
                <c:pt idx="5012">
                  <c:v>930353872</c:v>
                </c:pt>
                <c:pt idx="5013">
                  <c:v>177859542</c:v>
                </c:pt>
                <c:pt idx="5014">
                  <c:v>573722067</c:v>
                </c:pt>
                <c:pt idx="5015">
                  <c:v>231268431</c:v>
                </c:pt>
                <c:pt idx="5016">
                  <c:v>40725142</c:v>
                </c:pt>
                <c:pt idx="5017">
                  <c:v>290712210</c:v>
                </c:pt>
                <c:pt idx="5018">
                  <c:v>59274539</c:v>
                </c:pt>
                <c:pt idx="5019">
                  <c:v>756347064</c:v>
                </c:pt>
                <c:pt idx="5020">
                  <c:v>973014673</c:v>
                </c:pt>
                <c:pt idx="5021">
                  <c:v>442533695</c:v>
                </c:pt>
                <c:pt idx="5022">
                  <c:v>160796133</c:v>
                </c:pt>
                <c:pt idx="5023">
                  <c:v>806013624</c:v>
                </c:pt>
                <c:pt idx="5024">
                  <c:v>420126189</c:v>
                </c:pt>
                <c:pt idx="5025">
                  <c:v>180689318</c:v>
                </c:pt>
                <c:pt idx="5026">
                  <c:v>69743116</c:v>
                </c:pt>
                <c:pt idx="5027">
                  <c:v>706868621</c:v>
                </c:pt>
                <c:pt idx="5028">
                  <c:v>363535291</c:v>
                </c:pt>
                <c:pt idx="5029">
                  <c:v>273651173</c:v>
                </c:pt>
                <c:pt idx="5030">
                  <c:v>44905051</c:v>
                </c:pt>
                <c:pt idx="5031">
                  <c:v>620358714</c:v>
                </c:pt>
                <c:pt idx="5032">
                  <c:v>93369611</c:v>
                </c:pt>
                <c:pt idx="5033">
                  <c:v>821765045</c:v>
                </c:pt>
                <c:pt idx="5034">
                  <c:v>426324773</c:v>
                </c:pt>
                <c:pt idx="5035">
                  <c:v>310041002</c:v>
                </c:pt>
                <c:pt idx="5036">
                  <c:v>737560923</c:v>
                </c:pt>
                <c:pt idx="5037">
                  <c:v>558273553</c:v>
                </c:pt>
                <c:pt idx="5038">
                  <c:v>835933675</c:v>
                </c:pt>
                <c:pt idx="5039">
                  <c:v>107114867</c:v>
                </c:pt>
                <c:pt idx="5040">
                  <c:v>154144005</c:v>
                </c:pt>
                <c:pt idx="5041">
                  <c:v>343577596</c:v>
                </c:pt>
                <c:pt idx="5042">
                  <c:v>234939880</c:v>
                </c:pt>
                <c:pt idx="5043">
                  <c:v>274681210</c:v>
                </c:pt>
                <c:pt idx="5044">
                  <c:v>46759487</c:v>
                </c:pt>
                <c:pt idx="5045">
                  <c:v>291335980</c:v>
                </c:pt>
                <c:pt idx="5046">
                  <c:v>272240635</c:v>
                </c:pt>
                <c:pt idx="5047">
                  <c:v>510560403</c:v>
                </c:pt>
                <c:pt idx="5048">
                  <c:v>316187782</c:v>
                </c:pt>
                <c:pt idx="5049">
                  <c:v>384054331</c:v>
                </c:pt>
                <c:pt idx="5050">
                  <c:v>91887259</c:v>
                </c:pt>
                <c:pt idx="5051">
                  <c:v>407844479</c:v>
                </c:pt>
                <c:pt idx="5052">
                  <c:v>979467006</c:v>
                </c:pt>
                <c:pt idx="5053">
                  <c:v>921650</c:v>
                </c:pt>
                <c:pt idx="5054">
                  <c:v>218093138</c:v>
                </c:pt>
                <c:pt idx="5055">
                  <c:v>72642278</c:v>
                </c:pt>
                <c:pt idx="5056">
                  <c:v>202859170</c:v>
                </c:pt>
                <c:pt idx="5057">
                  <c:v>558830749</c:v>
                </c:pt>
                <c:pt idx="5058">
                  <c:v>883412695</c:v>
                </c:pt>
                <c:pt idx="5059">
                  <c:v>118996382</c:v>
                </c:pt>
                <c:pt idx="5060">
                  <c:v>595313027</c:v>
                </c:pt>
                <c:pt idx="5061">
                  <c:v>851296773</c:v>
                </c:pt>
                <c:pt idx="5062">
                  <c:v>326017325</c:v>
                </c:pt>
                <c:pt idx="5063">
                  <c:v>488677271</c:v>
                </c:pt>
                <c:pt idx="5064">
                  <c:v>940740599</c:v>
                </c:pt>
                <c:pt idx="5065">
                  <c:v>27494134</c:v>
                </c:pt>
                <c:pt idx="5066">
                  <c:v>693172866</c:v>
                </c:pt>
                <c:pt idx="5067">
                  <c:v>409027160</c:v>
                </c:pt>
                <c:pt idx="5068">
                  <c:v>357656729</c:v>
                </c:pt>
                <c:pt idx="5069">
                  <c:v>221623465</c:v>
                </c:pt>
                <c:pt idx="5070">
                  <c:v>216295367</c:v>
                </c:pt>
                <c:pt idx="5071">
                  <c:v>588273492</c:v>
                </c:pt>
                <c:pt idx="5072">
                  <c:v>536552387</c:v>
                </c:pt>
                <c:pt idx="5073">
                  <c:v>452585365</c:v>
                </c:pt>
                <c:pt idx="5074">
                  <c:v>168546764</c:v>
                </c:pt>
                <c:pt idx="5075">
                  <c:v>531422672</c:v>
                </c:pt>
                <c:pt idx="5076">
                  <c:v>645868661</c:v>
                </c:pt>
                <c:pt idx="5077">
                  <c:v>796586662</c:v>
                </c:pt>
                <c:pt idx="5078">
                  <c:v>11278064</c:v>
                </c:pt>
                <c:pt idx="5079">
                  <c:v>840321589</c:v>
                </c:pt>
                <c:pt idx="5080">
                  <c:v>147596634</c:v>
                </c:pt>
                <c:pt idx="5081">
                  <c:v>72758548</c:v>
                </c:pt>
                <c:pt idx="5082">
                  <c:v>3864793</c:v>
                </c:pt>
                <c:pt idx="5083">
                  <c:v>143672992</c:v>
                </c:pt>
                <c:pt idx="5084">
                  <c:v>41756006</c:v>
                </c:pt>
                <c:pt idx="5085">
                  <c:v>68055627</c:v>
                </c:pt>
                <c:pt idx="5086">
                  <c:v>968292544</c:v>
                </c:pt>
                <c:pt idx="5087">
                  <c:v>391964538</c:v>
                </c:pt>
                <c:pt idx="5088">
                  <c:v>808897985</c:v>
                </c:pt>
                <c:pt idx="5089">
                  <c:v>678316907</c:v>
                </c:pt>
                <c:pt idx="5090">
                  <c:v>507699978</c:v>
                </c:pt>
                <c:pt idx="5091">
                  <c:v>820726394</c:v>
                </c:pt>
                <c:pt idx="5092">
                  <c:v>319169747</c:v>
                </c:pt>
                <c:pt idx="5093">
                  <c:v>180959269</c:v>
                </c:pt>
                <c:pt idx="5094">
                  <c:v>43738323</c:v>
                </c:pt>
                <c:pt idx="5095">
                  <c:v>579423904</c:v>
                </c:pt>
                <c:pt idx="5096">
                  <c:v>754120954</c:v>
                </c:pt>
                <c:pt idx="5097">
                  <c:v>878982883</c:v>
                </c:pt>
                <c:pt idx="5098">
                  <c:v>242515787</c:v>
                </c:pt>
                <c:pt idx="5099">
                  <c:v>371377359</c:v>
                </c:pt>
                <c:pt idx="5100">
                  <c:v>365340872</c:v>
                </c:pt>
                <c:pt idx="5101">
                  <c:v>199371862</c:v>
                </c:pt>
                <c:pt idx="5102">
                  <c:v>335668685</c:v>
                </c:pt>
                <c:pt idx="5103">
                  <c:v>949046084</c:v>
                </c:pt>
                <c:pt idx="5104">
                  <c:v>27964618</c:v>
                </c:pt>
                <c:pt idx="5105">
                  <c:v>65132966</c:v>
                </c:pt>
                <c:pt idx="5106">
                  <c:v>341542821</c:v>
                </c:pt>
                <c:pt idx="5107">
                  <c:v>446687001</c:v>
                </c:pt>
                <c:pt idx="5108">
                  <c:v>772676508</c:v>
                </c:pt>
                <c:pt idx="5109">
                  <c:v>986894258</c:v>
                </c:pt>
                <c:pt idx="5110">
                  <c:v>556950076</c:v>
                </c:pt>
                <c:pt idx="5111">
                  <c:v>77044403</c:v>
                </c:pt>
                <c:pt idx="5112">
                  <c:v>50961191</c:v>
                </c:pt>
                <c:pt idx="5113">
                  <c:v>758954932</c:v>
                </c:pt>
                <c:pt idx="5114">
                  <c:v>547882172</c:v>
                </c:pt>
                <c:pt idx="5115">
                  <c:v>423467986</c:v>
                </c:pt>
                <c:pt idx="5116">
                  <c:v>671122553</c:v>
                </c:pt>
                <c:pt idx="5117">
                  <c:v>586513123</c:v>
                </c:pt>
                <c:pt idx="5118">
                  <c:v>839125179</c:v>
                </c:pt>
                <c:pt idx="5119">
                  <c:v>853615947</c:v>
                </c:pt>
                <c:pt idx="5120">
                  <c:v>464215017</c:v>
                </c:pt>
                <c:pt idx="5121">
                  <c:v>33835719</c:v>
                </c:pt>
                <c:pt idx="5122">
                  <c:v>445758395</c:v>
                </c:pt>
                <c:pt idx="5123">
                  <c:v>543768437</c:v>
                </c:pt>
                <c:pt idx="5124">
                  <c:v>510428643</c:v>
                </c:pt>
                <c:pt idx="5125">
                  <c:v>760536305</c:v>
                </c:pt>
                <c:pt idx="5126">
                  <c:v>473739331</c:v>
                </c:pt>
                <c:pt idx="5127">
                  <c:v>605366483</c:v>
                </c:pt>
                <c:pt idx="5128">
                  <c:v>461080812</c:v>
                </c:pt>
                <c:pt idx="5129">
                  <c:v>332659823</c:v>
                </c:pt>
                <c:pt idx="5130">
                  <c:v>704633697</c:v>
                </c:pt>
                <c:pt idx="5131">
                  <c:v>42232376</c:v>
                </c:pt>
                <c:pt idx="5132">
                  <c:v>763251686</c:v>
                </c:pt>
                <c:pt idx="5133">
                  <c:v>715384791</c:v>
                </c:pt>
                <c:pt idx="5134">
                  <c:v>785780463</c:v>
                </c:pt>
                <c:pt idx="5135">
                  <c:v>867116280</c:v>
                </c:pt>
                <c:pt idx="5136">
                  <c:v>5038194</c:v>
                </c:pt>
                <c:pt idx="5137">
                  <c:v>921316540</c:v>
                </c:pt>
                <c:pt idx="5138">
                  <c:v>489391523</c:v>
                </c:pt>
                <c:pt idx="5139">
                  <c:v>334335775</c:v>
                </c:pt>
                <c:pt idx="5140">
                  <c:v>213956913</c:v>
                </c:pt>
                <c:pt idx="5141">
                  <c:v>99181011</c:v>
                </c:pt>
                <c:pt idx="5142">
                  <c:v>419633767</c:v>
                </c:pt>
                <c:pt idx="5143">
                  <c:v>179239012</c:v>
                </c:pt>
                <c:pt idx="5144">
                  <c:v>403988439</c:v>
                </c:pt>
                <c:pt idx="5145">
                  <c:v>312587474</c:v>
                </c:pt>
                <c:pt idx="5146">
                  <c:v>222424375</c:v>
                </c:pt>
                <c:pt idx="5147">
                  <c:v>886458560</c:v>
                </c:pt>
                <c:pt idx="5148">
                  <c:v>531226621</c:v>
                </c:pt>
                <c:pt idx="5149">
                  <c:v>937852526</c:v>
                </c:pt>
                <c:pt idx="5150">
                  <c:v>18444265</c:v>
                </c:pt>
                <c:pt idx="5151">
                  <c:v>233132741</c:v>
                </c:pt>
                <c:pt idx="5152">
                  <c:v>530368466</c:v>
                </c:pt>
                <c:pt idx="5153">
                  <c:v>54094233</c:v>
                </c:pt>
                <c:pt idx="5154">
                  <c:v>20167607</c:v>
                </c:pt>
                <c:pt idx="5155">
                  <c:v>878536785</c:v>
                </c:pt>
                <c:pt idx="5156">
                  <c:v>98419862</c:v>
                </c:pt>
                <c:pt idx="5157">
                  <c:v>531921335</c:v>
                </c:pt>
                <c:pt idx="5158">
                  <c:v>298150449</c:v>
                </c:pt>
                <c:pt idx="5159">
                  <c:v>37598711</c:v>
                </c:pt>
                <c:pt idx="5160">
                  <c:v>880243942</c:v>
                </c:pt>
                <c:pt idx="5161">
                  <c:v>81499559</c:v>
                </c:pt>
                <c:pt idx="5162">
                  <c:v>948814522</c:v>
                </c:pt>
                <c:pt idx="5163">
                  <c:v>859318976</c:v>
                </c:pt>
                <c:pt idx="5164">
                  <c:v>148479427</c:v>
                </c:pt>
                <c:pt idx="5165">
                  <c:v>966673148</c:v>
                </c:pt>
                <c:pt idx="5166">
                  <c:v>151454780</c:v>
                </c:pt>
                <c:pt idx="5167">
                  <c:v>231387608</c:v>
                </c:pt>
                <c:pt idx="5168">
                  <c:v>32494987</c:v>
                </c:pt>
                <c:pt idx="5169">
                  <c:v>882244664</c:v>
                </c:pt>
                <c:pt idx="5170">
                  <c:v>296893905</c:v>
                </c:pt>
                <c:pt idx="5171">
                  <c:v>341897764</c:v>
                </c:pt>
                <c:pt idx="5172">
                  <c:v>713279091</c:v>
                </c:pt>
                <c:pt idx="5173">
                  <c:v>999565208</c:v>
                </c:pt>
                <c:pt idx="5174">
                  <c:v>153338956</c:v>
                </c:pt>
                <c:pt idx="5175">
                  <c:v>945557779</c:v>
                </c:pt>
                <c:pt idx="5176">
                  <c:v>761456399</c:v>
                </c:pt>
                <c:pt idx="5177">
                  <c:v>454364793</c:v>
                </c:pt>
                <c:pt idx="5178">
                  <c:v>153159900</c:v>
                </c:pt>
                <c:pt idx="5179">
                  <c:v>692677832</c:v>
                </c:pt>
                <c:pt idx="5180">
                  <c:v>922151664</c:v>
                </c:pt>
                <c:pt idx="5181">
                  <c:v>467236716</c:v>
                </c:pt>
                <c:pt idx="5182">
                  <c:v>96279187</c:v>
                </c:pt>
                <c:pt idx="5183">
                  <c:v>372142638</c:v>
                </c:pt>
                <c:pt idx="5184">
                  <c:v>778765685</c:v>
                </c:pt>
                <c:pt idx="5185">
                  <c:v>500028465</c:v>
                </c:pt>
                <c:pt idx="5186">
                  <c:v>499439383</c:v>
                </c:pt>
                <c:pt idx="5187">
                  <c:v>395691519</c:v>
                </c:pt>
                <c:pt idx="5188">
                  <c:v>81074728</c:v>
                </c:pt>
                <c:pt idx="5189">
                  <c:v>201278394</c:v>
                </c:pt>
                <c:pt idx="5190">
                  <c:v>856035503</c:v>
                </c:pt>
                <c:pt idx="5191">
                  <c:v>129234719</c:v>
                </c:pt>
                <c:pt idx="5192">
                  <c:v>389563407</c:v>
                </c:pt>
                <c:pt idx="5193">
                  <c:v>516596796</c:v>
                </c:pt>
                <c:pt idx="5194">
                  <c:v>782315191</c:v>
                </c:pt>
                <c:pt idx="5195">
                  <c:v>798696744</c:v>
                </c:pt>
                <c:pt idx="5196">
                  <c:v>765567777</c:v>
                </c:pt>
                <c:pt idx="5197">
                  <c:v>200079357</c:v>
                </c:pt>
                <c:pt idx="5198">
                  <c:v>114425662</c:v>
                </c:pt>
                <c:pt idx="5199">
                  <c:v>643040563</c:v>
                </c:pt>
                <c:pt idx="5200">
                  <c:v>70538147</c:v>
                </c:pt>
                <c:pt idx="5201">
                  <c:v>896745614</c:v>
                </c:pt>
                <c:pt idx="5202">
                  <c:v>312545533</c:v>
                </c:pt>
                <c:pt idx="5203">
                  <c:v>34227213</c:v>
                </c:pt>
                <c:pt idx="5204">
                  <c:v>542511994</c:v>
                </c:pt>
                <c:pt idx="5205">
                  <c:v>523049906</c:v>
                </c:pt>
                <c:pt idx="5206">
                  <c:v>111785129</c:v>
                </c:pt>
                <c:pt idx="5207">
                  <c:v>610849886</c:v>
                </c:pt>
                <c:pt idx="5208">
                  <c:v>757922152</c:v>
                </c:pt>
                <c:pt idx="5209">
                  <c:v>343913733</c:v>
                </c:pt>
                <c:pt idx="5210">
                  <c:v>912772907</c:v>
                </c:pt>
                <c:pt idx="5211">
                  <c:v>340730788</c:v>
                </c:pt>
                <c:pt idx="5212">
                  <c:v>56534899</c:v>
                </c:pt>
                <c:pt idx="5213">
                  <c:v>387523071</c:v>
                </c:pt>
                <c:pt idx="5214">
                  <c:v>730870068</c:v>
                </c:pt>
                <c:pt idx="5215">
                  <c:v>818759150</c:v>
                </c:pt>
                <c:pt idx="5216">
                  <c:v>70429981</c:v>
                </c:pt>
                <c:pt idx="5217">
                  <c:v>124281664</c:v>
                </c:pt>
                <c:pt idx="5218">
                  <c:v>624951639</c:v>
                </c:pt>
                <c:pt idx="5219">
                  <c:v>402815874</c:v>
                </c:pt>
                <c:pt idx="5220">
                  <c:v>676273531</c:v>
                </c:pt>
                <c:pt idx="5221">
                  <c:v>273267962</c:v>
                </c:pt>
                <c:pt idx="5222">
                  <c:v>848323631</c:v>
                </c:pt>
                <c:pt idx="5223">
                  <c:v>677139218</c:v>
                </c:pt>
                <c:pt idx="5224">
                  <c:v>137843036</c:v>
                </c:pt>
                <c:pt idx="5225">
                  <c:v>961985171</c:v>
                </c:pt>
                <c:pt idx="5226">
                  <c:v>697491480</c:v>
                </c:pt>
                <c:pt idx="5227">
                  <c:v>376345481</c:v>
                </c:pt>
                <c:pt idx="5228">
                  <c:v>88542117</c:v>
                </c:pt>
                <c:pt idx="5229">
                  <c:v>167831714</c:v>
                </c:pt>
                <c:pt idx="5230">
                  <c:v>687899858</c:v>
                </c:pt>
                <c:pt idx="5231">
                  <c:v>217897841</c:v>
                </c:pt>
                <c:pt idx="5232">
                  <c:v>300875518</c:v>
                </c:pt>
                <c:pt idx="5233">
                  <c:v>830764824</c:v>
                </c:pt>
                <c:pt idx="5234">
                  <c:v>471297455</c:v>
                </c:pt>
                <c:pt idx="5235">
                  <c:v>48622287</c:v>
                </c:pt>
                <c:pt idx="5236">
                  <c:v>906141761</c:v>
                </c:pt>
                <c:pt idx="5237">
                  <c:v>7271578</c:v>
                </c:pt>
                <c:pt idx="5238">
                  <c:v>658983726</c:v>
                </c:pt>
                <c:pt idx="5239">
                  <c:v>227697602</c:v>
                </c:pt>
                <c:pt idx="5240">
                  <c:v>28574156</c:v>
                </c:pt>
                <c:pt idx="5241">
                  <c:v>596369006</c:v>
                </c:pt>
                <c:pt idx="5242">
                  <c:v>765339053</c:v>
                </c:pt>
                <c:pt idx="5243">
                  <c:v>285922390</c:v>
                </c:pt>
                <c:pt idx="5244">
                  <c:v>300553825</c:v>
                </c:pt>
                <c:pt idx="5245">
                  <c:v>312772798</c:v>
                </c:pt>
                <c:pt idx="5246">
                  <c:v>124274360</c:v>
                </c:pt>
                <c:pt idx="5247">
                  <c:v>793353260</c:v>
                </c:pt>
                <c:pt idx="5248">
                  <c:v>875916007</c:v>
                </c:pt>
                <c:pt idx="5249">
                  <c:v>568415654</c:v>
                </c:pt>
                <c:pt idx="5250">
                  <c:v>468712090</c:v>
                </c:pt>
                <c:pt idx="5251">
                  <c:v>995846812</c:v>
                </c:pt>
                <c:pt idx="5252">
                  <c:v>61983663</c:v>
                </c:pt>
                <c:pt idx="5253">
                  <c:v>379180112</c:v>
                </c:pt>
                <c:pt idx="5254">
                  <c:v>528788037</c:v>
                </c:pt>
                <c:pt idx="5255">
                  <c:v>716727257</c:v>
                </c:pt>
                <c:pt idx="5256">
                  <c:v>731963079</c:v>
                </c:pt>
                <c:pt idx="5257">
                  <c:v>967860160</c:v>
                </c:pt>
                <c:pt idx="5258">
                  <c:v>492913068</c:v>
                </c:pt>
                <c:pt idx="5259">
                  <c:v>589633634</c:v>
                </c:pt>
                <c:pt idx="5260">
                  <c:v>535886613</c:v>
                </c:pt>
                <c:pt idx="5261">
                  <c:v>601757520</c:v>
                </c:pt>
                <c:pt idx="5262">
                  <c:v>78017494</c:v>
                </c:pt>
                <c:pt idx="5263">
                  <c:v>147768286</c:v>
                </c:pt>
                <c:pt idx="5264">
                  <c:v>358792701</c:v>
                </c:pt>
                <c:pt idx="5265">
                  <c:v>633881098</c:v>
                </c:pt>
                <c:pt idx="5266">
                  <c:v>140648525</c:v>
                </c:pt>
                <c:pt idx="5267">
                  <c:v>827383513</c:v>
                </c:pt>
                <c:pt idx="5268">
                  <c:v>16088634</c:v>
                </c:pt>
                <c:pt idx="5269">
                  <c:v>807758106</c:v>
                </c:pt>
                <c:pt idx="5270">
                  <c:v>67219381</c:v>
                </c:pt>
                <c:pt idx="5271">
                  <c:v>943215366</c:v>
                </c:pt>
                <c:pt idx="5272">
                  <c:v>61075836</c:v>
                </c:pt>
                <c:pt idx="5273">
                  <c:v>425171975</c:v>
                </c:pt>
                <c:pt idx="5274">
                  <c:v>114643679</c:v>
                </c:pt>
                <c:pt idx="5275">
                  <c:v>895291425</c:v>
                </c:pt>
                <c:pt idx="5276">
                  <c:v>160769032</c:v>
                </c:pt>
                <c:pt idx="5277">
                  <c:v>996434738</c:v>
                </c:pt>
                <c:pt idx="5278">
                  <c:v>16752654</c:v>
                </c:pt>
                <c:pt idx="5279">
                  <c:v>106973497</c:v>
                </c:pt>
                <c:pt idx="5280">
                  <c:v>206181087</c:v>
                </c:pt>
                <c:pt idx="5281">
                  <c:v>972663592</c:v>
                </c:pt>
                <c:pt idx="5282">
                  <c:v>526064867</c:v>
                </c:pt>
                <c:pt idx="5283">
                  <c:v>967762234</c:v>
                </c:pt>
                <c:pt idx="5284">
                  <c:v>225514871</c:v>
                </c:pt>
                <c:pt idx="5285">
                  <c:v>77193474</c:v>
                </c:pt>
                <c:pt idx="5286">
                  <c:v>532395741</c:v>
                </c:pt>
                <c:pt idx="5287">
                  <c:v>482750640</c:v>
                </c:pt>
                <c:pt idx="5288">
                  <c:v>548345910</c:v>
                </c:pt>
                <c:pt idx="5289">
                  <c:v>17336055</c:v>
                </c:pt>
                <c:pt idx="5290">
                  <c:v>369261605</c:v>
                </c:pt>
                <c:pt idx="5291">
                  <c:v>644758863</c:v>
                </c:pt>
                <c:pt idx="5292">
                  <c:v>275710945</c:v>
                </c:pt>
                <c:pt idx="5293">
                  <c:v>96749647</c:v>
                </c:pt>
                <c:pt idx="5294">
                  <c:v>479481351</c:v>
                </c:pt>
                <c:pt idx="5295">
                  <c:v>239743961</c:v>
                </c:pt>
                <c:pt idx="5296">
                  <c:v>621435097</c:v>
                </c:pt>
                <c:pt idx="5297">
                  <c:v>908887520</c:v>
                </c:pt>
                <c:pt idx="5298">
                  <c:v>775221446</c:v>
                </c:pt>
                <c:pt idx="5299">
                  <c:v>406978112</c:v>
                </c:pt>
                <c:pt idx="5300">
                  <c:v>327267232</c:v>
                </c:pt>
                <c:pt idx="5301">
                  <c:v>166715481</c:v>
                </c:pt>
                <c:pt idx="5302">
                  <c:v>625785028</c:v>
                </c:pt>
                <c:pt idx="5303">
                  <c:v>894661311</c:v>
                </c:pt>
                <c:pt idx="5304">
                  <c:v>62946519</c:v>
                </c:pt>
                <c:pt idx="5305">
                  <c:v>70569809</c:v>
                </c:pt>
                <c:pt idx="5306">
                  <c:v>920249196</c:v>
                </c:pt>
                <c:pt idx="5307">
                  <c:v>306336752</c:v>
                </c:pt>
                <c:pt idx="5308">
                  <c:v>795692696</c:v>
                </c:pt>
                <c:pt idx="5309">
                  <c:v>353063085</c:v>
                </c:pt>
                <c:pt idx="5310">
                  <c:v>190724591</c:v>
                </c:pt>
                <c:pt idx="5311">
                  <c:v>578276332</c:v>
                </c:pt>
                <c:pt idx="5312">
                  <c:v>487758642</c:v>
                </c:pt>
                <c:pt idx="5313">
                  <c:v>170251221</c:v>
                </c:pt>
                <c:pt idx="5314">
                  <c:v>199051455</c:v>
                </c:pt>
                <c:pt idx="5315">
                  <c:v>782263557</c:v>
                </c:pt>
                <c:pt idx="5316">
                  <c:v>840418311</c:v>
                </c:pt>
                <c:pt idx="5317">
                  <c:v>237876189</c:v>
                </c:pt>
                <c:pt idx="5318">
                  <c:v>552453677</c:v>
                </c:pt>
                <c:pt idx="5319">
                  <c:v>714023371</c:v>
                </c:pt>
                <c:pt idx="5320">
                  <c:v>991385445</c:v>
                </c:pt>
                <c:pt idx="5321">
                  <c:v>96423032</c:v>
                </c:pt>
                <c:pt idx="5322">
                  <c:v>478967364</c:v>
                </c:pt>
                <c:pt idx="5323">
                  <c:v>610882759</c:v>
                </c:pt>
                <c:pt idx="5324">
                  <c:v>872926891</c:v>
                </c:pt>
                <c:pt idx="5325">
                  <c:v>2238740</c:v>
                </c:pt>
                <c:pt idx="5326">
                  <c:v>157936882</c:v>
                </c:pt>
                <c:pt idx="5327">
                  <c:v>862951007</c:v>
                </c:pt>
                <c:pt idx="5328">
                  <c:v>3390005</c:v>
                </c:pt>
                <c:pt idx="5329">
                  <c:v>454829815</c:v>
                </c:pt>
                <c:pt idx="5330">
                  <c:v>715724805</c:v>
                </c:pt>
                <c:pt idx="5331">
                  <c:v>464187080</c:v>
                </c:pt>
                <c:pt idx="5332">
                  <c:v>253713196</c:v>
                </c:pt>
                <c:pt idx="5333">
                  <c:v>599524641</c:v>
                </c:pt>
                <c:pt idx="5334">
                  <c:v>20825970</c:v>
                </c:pt>
                <c:pt idx="5335">
                  <c:v>567454081</c:v>
                </c:pt>
                <c:pt idx="5336">
                  <c:v>194391575</c:v>
                </c:pt>
                <c:pt idx="5337">
                  <c:v>55991438</c:v>
                </c:pt>
                <c:pt idx="5338">
                  <c:v>448638422</c:v>
                </c:pt>
                <c:pt idx="5339">
                  <c:v>366024166</c:v>
                </c:pt>
                <c:pt idx="5340">
                  <c:v>503326707</c:v>
                </c:pt>
                <c:pt idx="5341">
                  <c:v>203531200</c:v>
                </c:pt>
                <c:pt idx="5342">
                  <c:v>738286580</c:v>
                </c:pt>
                <c:pt idx="5343">
                  <c:v>72563658</c:v>
                </c:pt>
                <c:pt idx="5344">
                  <c:v>3111505</c:v>
                </c:pt>
                <c:pt idx="5345">
                  <c:v>611132690</c:v>
                </c:pt>
                <c:pt idx="5346">
                  <c:v>687951085</c:v>
                </c:pt>
                <c:pt idx="5347">
                  <c:v>56571018</c:v>
                </c:pt>
                <c:pt idx="5348">
                  <c:v>44508301</c:v>
                </c:pt>
                <c:pt idx="5349">
                  <c:v>581346536</c:v>
                </c:pt>
                <c:pt idx="5350">
                  <c:v>114082721</c:v>
                </c:pt>
                <c:pt idx="5351">
                  <c:v>891074411</c:v>
                </c:pt>
                <c:pt idx="5352">
                  <c:v>648826464</c:v>
                </c:pt>
                <c:pt idx="5353">
                  <c:v>164917199</c:v>
                </c:pt>
                <c:pt idx="5354">
                  <c:v>252719630</c:v>
                </c:pt>
                <c:pt idx="5355">
                  <c:v>41374765</c:v>
                </c:pt>
                <c:pt idx="5356">
                  <c:v>285580292</c:v>
                </c:pt>
                <c:pt idx="5357">
                  <c:v>907253778</c:v>
                </c:pt>
                <c:pt idx="5358">
                  <c:v>879340588</c:v>
                </c:pt>
                <c:pt idx="5359">
                  <c:v>673236790</c:v>
                </c:pt>
                <c:pt idx="5360">
                  <c:v>830076219</c:v>
                </c:pt>
                <c:pt idx="5361">
                  <c:v>267689583</c:v>
                </c:pt>
                <c:pt idx="5362">
                  <c:v>496529719</c:v>
                </c:pt>
                <c:pt idx="5363">
                  <c:v>845411712</c:v>
                </c:pt>
                <c:pt idx="5364">
                  <c:v>531722675</c:v>
                </c:pt>
                <c:pt idx="5365">
                  <c:v>586813612</c:v>
                </c:pt>
                <c:pt idx="5366">
                  <c:v>767375932</c:v>
                </c:pt>
                <c:pt idx="5367">
                  <c:v>714953856</c:v>
                </c:pt>
                <c:pt idx="5368">
                  <c:v>48326705</c:v>
                </c:pt>
                <c:pt idx="5369">
                  <c:v>764355601</c:v>
                </c:pt>
                <c:pt idx="5370">
                  <c:v>24350793</c:v>
                </c:pt>
                <c:pt idx="5371">
                  <c:v>499348820</c:v>
                </c:pt>
                <c:pt idx="5372">
                  <c:v>783472187</c:v>
                </c:pt>
                <c:pt idx="5373">
                  <c:v>19995400</c:v>
                </c:pt>
                <c:pt idx="5374">
                  <c:v>768913644</c:v>
                </c:pt>
                <c:pt idx="5375">
                  <c:v>883164970</c:v>
                </c:pt>
                <c:pt idx="5376">
                  <c:v>658178878</c:v>
                </c:pt>
                <c:pt idx="5377">
                  <c:v>559615475</c:v>
                </c:pt>
                <c:pt idx="5378">
                  <c:v>651031821</c:v>
                </c:pt>
                <c:pt idx="5379">
                  <c:v>644734712</c:v>
                </c:pt>
                <c:pt idx="5380">
                  <c:v>105063931</c:v>
                </c:pt>
                <c:pt idx="5381">
                  <c:v>972535937</c:v>
                </c:pt>
                <c:pt idx="5382">
                  <c:v>806827230</c:v>
                </c:pt>
                <c:pt idx="5383">
                  <c:v>261823347</c:v>
                </c:pt>
                <c:pt idx="5384">
                  <c:v>762797423</c:v>
                </c:pt>
                <c:pt idx="5385">
                  <c:v>568232793</c:v>
                </c:pt>
                <c:pt idx="5386">
                  <c:v>924799302</c:v>
                </c:pt>
                <c:pt idx="5387">
                  <c:v>481115849</c:v>
                </c:pt>
                <c:pt idx="5388">
                  <c:v>185745615</c:v>
                </c:pt>
                <c:pt idx="5389">
                  <c:v>883675297</c:v>
                </c:pt>
                <c:pt idx="5390">
                  <c:v>311924119</c:v>
                </c:pt>
                <c:pt idx="5391">
                  <c:v>244377597</c:v>
                </c:pt>
                <c:pt idx="5392">
                  <c:v>955761020</c:v>
                </c:pt>
                <c:pt idx="5393">
                  <c:v>50354997</c:v>
                </c:pt>
                <c:pt idx="5394">
                  <c:v>399011437</c:v>
                </c:pt>
                <c:pt idx="5395">
                  <c:v>291916854</c:v>
                </c:pt>
                <c:pt idx="5396">
                  <c:v>539565408</c:v>
                </c:pt>
                <c:pt idx="5397">
                  <c:v>521126884</c:v>
                </c:pt>
                <c:pt idx="5398">
                  <c:v>840798302</c:v>
                </c:pt>
                <c:pt idx="5399">
                  <c:v>304987985</c:v>
                </c:pt>
                <c:pt idx="5400">
                  <c:v>172232055</c:v>
                </c:pt>
                <c:pt idx="5401">
                  <c:v>326281104</c:v>
                </c:pt>
                <c:pt idx="5402">
                  <c:v>628641765</c:v>
                </c:pt>
                <c:pt idx="5403">
                  <c:v>266635451</c:v>
                </c:pt>
                <c:pt idx="5404">
                  <c:v>207141510</c:v>
                </c:pt>
                <c:pt idx="5405">
                  <c:v>232878829</c:v>
                </c:pt>
                <c:pt idx="5406">
                  <c:v>170638444</c:v>
                </c:pt>
                <c:pt idx="5407">
                  <c:v>231957971</c:v>
                </c:pt>
                <c:pt idx="5408">
                  <c:v>122481710</c:v>
                </c:pt>
                <c:pt idx="5409">
                  <c:v>657355913</c:v>
                </c:pt>
                <c:pt idx="5410">
                  <c:v>617943276</c:v>
                </c:pt>
                <c:pt idx="5411">
                  <c:v>966044746</c:v>
                </c:pt>
                <c:pt idx="5412">
                  <c:v>808111425</c:v>
                </c:pt>
                <c:pt idx="5413">
                  <c:v>864433047</c:v>
                </c:pt>
                <c:pt idx="5414">
                  <c:v>306213023</c:v>
                </c:pt>
                <c:pt idx="5415">
                  <c:v>604870260</c:v>
                </c:pt>
                <c:pt idx="5416">
                  <c:v>944250411</c:v>
                </c:pt>
                <c:pt idx="5417">
                  <c:v>701337952</c:v>
                </c:pt>
                <c:pt idx="5418">
                  <c:v>856798528</c:v>
                </c:pt>
                <c:pt idx="5419">
                  <c:v>260642794</c:v>
                </c:pt>
                <c:pt idx="5420">
                  <c:v>908941097</c:v>
                </c:pt>
                <c:pt idx="5421">
                  <c:v>35620517</c:v>
                </c:pt>
                <c:pt idx="5422">
                  <c:v>42866250</c:v>
                </c:pt>
                <c:pt idx="5423">
                  <c:v>12254344</c:v>
                </c:pt>
                <c:pt idx="5424">
                  <c:v>877995942</c:v>
                </c:pt>
                <c:pt idx="5425">
                  <c:v>511442100</c:v>
                </c:pt>
                <c:pt idx="5426">
                  <c:v>562872281</c:v>
                </c:pt>
                <c:pt idx="5427">
                  <c:v>492511019</c:v>
                </c:pt>
                <c:pt idx="5428">
                  <c:v>298150403</c:v>
                </c:pt>
                <c:pt idx="5429">
                  <c:v>651570871</c:v>
                </c:pt>
                <c:pt idx="5430">
                  <c:v>863646337</c:v>
                </c:pt>
                <c:pt idx="5431">
                  <c:v>37517194</c:v>
                </c:pt>
                <c:pt idx="5432">
                  <c:v>518115823</c:v>
                </c:pt>
                <c:pt idx="5433">
                  <c:v>578268633</c:v>
                </c:pt>
                <c:pt idx="5434">
                  <c:v>763153366</c:v>
                </c:pt>
                <c:pt idx="5435">
                  <c:v>774480082</c:v>
                </c:pt>
                <c:pt idx="5436">
                  <c:v>556787</c:v>
                </c:pt>
                <c:pt idx="5437">
                  <c:v>5412161</c:v>
                </c:pt>
                <c:pt idx="5438">
                  <c:v>537266551</c:v>
                </c:pt>
                <c:pt idx="5439">
                  <c:v>747855311</c:v>
                </c:pt>
                <c:pt idx="5440">
                  <c:v>573279750</c:v>
                </c:pt>
                <c:pt idx="5441">
                  <c:v>906754141</c:v>
                </c:pt>
                <c:pt idx="5442">
                  <c:v>660127942</c:v>
                </c:pt>
                <c:pt idx="5443">
                  <c:v>800914773</c:v>
                </c:pt>
                <c:pt idx="5444">
                  <c:v>780851762</c:v>
                </c:pt>
                <c:pt idx="5445">
                  <c:v>75283217</c:v>
                </c:pt>
                <c:pt idx="5446">
                  <c:v>271356864</c:v>
                </c:pt>
                <c:pt idx="5447">
                  <c:v>373898046</c:v>
                </c:pt>
                <c:pt idx="5448">
                  <c:v>8424145</c:v>
                </c:pt>
                <c:pt idx="5449">
                  <c:v>73998514</c:v>
                </c:pt>
                <c:pt idx="5450">
                  <c:v>73853809</c:v>
                </c:pt>
                <c:pt idx="5451">
                  <c:v>745722886</c:v>
                </c:pt>
                <c:pt idx="5452">
                  <c:v>647647416</c:v>
                </c:pt>
                <c:pt idx="5453">
                  <c:v>140310788</c:v>
                </c:pt>
                <c:pt idx="5454">
                  <c:v>404715577</c:v>
                </c:pt>
                <c:pt idx="5455">
                  <c:v>756599615</c:v>
                </c:pt>
                <c:pt idx="5456">
                  <c:v>221337968</c:v>
                </c:pt>
                <c:pt idx="5457">
                  <c:v>873020563</c:v>
                </c:pt>
                <c:pt idx="5458">
                  <c:v>764621399</c:v>
                </c:pt>
                <c:pt idx="5459">
                  <c:v>615448962</c:v>
                </c:pt>
                <c:pt idx="5460">
                  <c:v>22040643</c:v>
                </c:pt>
                <c:pt idx="5461">
                  <c:v>84049632</c:v>
                </c:pt>
                <c:pt idx="5462">
                  <c:v>40278213</c:v>
                </c:pt>
                <c:pt idx="5463">
                  <c:v>723382986</c:v>
                </c:pt>
                <c:pt idx="5464">
                  <c:v>593822170</c:v>
                </c:pt>
                <c:pt idx="5465">
                  <c:v>94322339</c:v>
                </c:pt>
                <c:pt idx="5466">
                  <c:v>794214777</c:v>
                </c:pt>
                <c:pt idx="5467">
                  <c:v>966210971</c:v>
                </c:pt>
                <c:pt idx="5468">
                  <c:v>1392657</c:v>
                </c:pt>
                <c:pt idx="5469">
                  <c:v>853188076</c:v>
                </c:pt>
                <c:pt idx="5470">
                  <c:v>646155917</c:v>
                </c:pt>
                <c:pt idx="5471">
                  <c:v>540981076</c:v>
                </c:pt>
                <c:pt idx="5472">
                  <c:v>976370650</c:v>
                </c:pt>
                <c:pt idx="5473">
                  <c:v>1232098</c:v>
                </c:pt>
                <c:pt idx="5474">
                  <c:v>896835808</c:v>
                </c:pt>
                <c:pt idx="5475">
                  <c:v>73877173</c:v>
                </c:pt>
                <c:pt idx="5476">
                  <c:v>773241016</c:v>
                </c:pt>
                <c:pt idx="5477">
                  <c:v>484655248</c:v>
                </c:pt>
                <c:pt idx="5478">
                  <c:v>617453328</c:v>
                </c:pt>
                <c:pt idx="5479">
                  <c:v>716185146</c:v>
                </c:pt>
                <c:pt idx="5480">
                  <c:v>317888111</c:v>
                </c:pt>
                <c:pt idx="5481">
                  <c:v>860998268</c:v>
                </c:pt>
                <c:pt idx="5482">
                  <c:v>767438465</c:v>
                </c:pt>
                <c:pt idx="5483">
                  <c:v>403592690</c:v>
                </c:pt>
                <c:pt idx="5484">
                  <c:v>768196569</c:v>
                </c:pt>
                <c:pt idx="5485">
                  <c:v>548673841</c:v>
                </c:pt>
                <c:pt idx="5486">
                  <c:v>376364925</c:v>
                </c:pt>
                <c:pt idx="5487">
                  <c:v>324968651</c:v>
                </c:pt>
                <c:pt idx="5488">
                  <c:v>645186622</c:v>
                </c:pt>
                <c:pt idx="5489">
                  <c:v>581826880</c:v>
                </c:pt>
                <c:pt idx="5490">
                  <c:v>99029251</c:v>
                </c:pt>
                <c:pt idx="5491">
                  <c:v>162362608</c:v>
                </c:pt>
                <c:pt idx="5492">
                  <c:v>639699437</c:v>
                </c:pt>
                <c:pt idx="5493">
                  <c:v>11888205</c:v>
                </c:pt>
                <c:pt idx="5494">
                  <c:v>921824684</c:v>
                </c:pt>
                <c:pt idx="5495">
                  <c:v>16061379</c:v>
                </c:pt>
                <c:pt idx="5496">
                  <c:v>933652423</c:v>
                </c:pt>
                <c:pt idx="5497">
                  <c:v>372925716</c:v>
                </c:pt>
                <c:pt idx="5498">
                  <c:v>550037790</c:v>
                </c:pt>
                <c:pt idx="5499">
                  <c:v>698650398</c:v>
                </c:pt>
                <c:pt idx="5500">
                  <c:v>770915631</c:v>
                </c:pt>
                <c:pt idx="5501">
                  <c:v>620224420</c:v>
                </c:pt>
                <c:pt idx="5502">
                  <c:v>141299542</c:v>
                </c:pt>
                <c:pt idx="5503">
                  <c:v>566921211</c:v>
                </c:pt>
                <c:pt idx="5504">
                  <c:v>796533713</c:v>
                </c:pt>
                <c:pt idx="5505">
                  <c:v>733270145</c:v>
                </c:pt>
                <c:pt idx="5506">
                  <c:v>897014483</c:v>
                </c:pt>
                <c:pt idx="5507">
                  <c:v>89861960</c:v>
                </c:pt>
                <c:pt idx="5508">
                  <c:v>971330030</c:v>
                </c:pt>
                <c:pt idx="5509">
                  <c:v>234968142</c:v>
                </c:pt>
                <c:pt idx="5510">
                  <c:v>435318386</c:v>
                </c:pt>
                <c:pt idx="5511">
                  <c:v>901474637</c:v>
                </c:pt>
                <c:pt idx="5512">
                  <c:v>302849</c:v>
                </c:pt>
                <c:pt idx="5513">
                  <c:v>599164428</c:v>
                </c:pt>
                <c:pt idx="5514">
                  <c:v>699319688</c:v>
                </c:pt>
                <c:pt idx="5515">
                  <c:v>804920828</c:v>
                </c:pt>
                <c:pt idx="5516">
                  <c:v>81734655</c:v>
                </c:pt>
                <c:pt idx="5517">
                  <c:v>2754239</c:v>
                </c:pt>
                <c:pt idx="5518">
                  <c:v>69556816</c:v>
                </c:pt>
                <c:pt idx="5519">
                  <c:v>552581548</c:v>
                </c:pt>
                <c:pt idx="5520">
                  <c:v>74995313</c:v>
                </c:pt>
                <c:pt idx="5521">
                  <c:v>968143661</c:v>
                </c:pt>
                <c:pt idx="5522">
                  <c:v>406682087</c:v>
                </c:pt>
                <c:pt idx="5523">
                  <c:v>79121243</c:v>
                </c:pt>
                <c:pt idx="5524">
                  <c:v>511044462</c:v>
                </c:pt>
                <c:pt idx="5525">
                  <c:v>444927205</c:v>
                </c:pt>
                <c:pt idx="5526">
                  <c:v>83022891</c:v>
                </c:pt>
                <c:pt idx="5527">
                  <c:v>524792721</c:v>
                </c:pt>
                <c:pt idx="5528">
                  <c:v>162634568</c:v>
                </c:pt>
                <c:pt idx="5529">
                  <c:v>216562051</c:v>
                </c:pt>
                <c:pt idx="5530">
                  <c:v>841867358</c:v>
                </c:pt>
                <c:pt idx="5531">
                  <c:v>786895421</c:v>
                </c:pt>
                <c:pt idx="5532">
                  <c:v>475095604</c:v>
                </c:pt>
                <c:pt idx="5533">
                  <c:v>18425827</c:v>
                </c:pt>
                <c:pt idx="5534">
                  <c:v>619240076</c:v>
                </c:pt>
                <c:pt idx="5535">
                  <c:v>674397279</c:v>
                </c:pt>
                <c:pt idx="5536">
                  <c:v>528043548</c:v>
                </c:pt>
                <c:pt idx="5537">
                  <c:v>70592776</c:v>
                </c:pt>
                <c:pt idx="5538">
                  <c:v>719374029</c:v>
                </c:pt>
                <c:pt idx="5539">
                  <c:v>22938606</c:v>
                </c:pt>
                <c:pt idx="5540">
                  <c:v>896168578</c:v>
                </c:pt>
                <c:pt idx="5541">
                  <c:v>267061750</c:v>
                </c:pt>
                <c:pt idx="5542">
                  <c:v>138397366</c:v>
                </c:pt>
                <c:pt idx="5543">
                  <c:v>290284367</c:v>
                </c:pt>
                <c:pt idx="5544">
                  <c:v>8510873</c:v>
                </c:pt>
                <c:pt idx="5545">
                  <c:v>385044827</c:v>
                </c:pt>
                <c:pt idx="5546">
                  <c:v>43618587</c:v>
                </c:pt>
                <c:pt idx="5547">
                  <c:v>562958555</c:v>
                </c:pt>
                <c:pt idx="5548">
                  <c:v>202886145</c:v>
                </c:pt>
                <c:pt idx="5549">
                  <c:v>38326551</c:v>
                </c:pt>
                <c:pt idx="5550">
                  <c:v>937168442</c:v>
                </c:pt>
                <c:pt idx="5551">
                  <c:v>75483144</c:v>
                </c:pt>
                <c:pt idx="5552">
                  <c:v>148654016</c:v>
                </c:pt>
                <c:pt idx="5553">
                  <c:v>126411163</c:v>
                </c:pt>
                <c:pt idx="5554">
                  <c:v>286934093</c:v>
                </c:pt>
                <c:pt idx="5555">
                  <c:v>814922432</c:v>
                </c:pt>
                <c:pt idx="5556">
                  <c:v>6280666</c:v>
                </c:pt>
                <c:pt idx="5557">
                  <c:v>354428193</c:v>
                </c:pt>
                <c:pt idx="5558">
                  <c:v>410527102</c:v>
                </c:pt>
                <c:pt idx="5559">
                  <c:v>444617833</c:v>
                </c:pt>
                <c:pt idx="5560">
                  <c:v>271796721</c:v>
                </c:pt>
                <c:pt idx="5561">
                  <c:v>72671828</c:v>
                </c:pt>
                <c:pt idx="5562">
                  <c:v>684278262</c:v>
                </c:pt>
                <c:pt idx="5563">
                  <c:v>285478121</c:v>
                </c:pt>
                <c:pt idx="5564">
                  <c:v>63479081</c:v>
                </c:pt>
                <c:pt idx="5565">
                  <c:v>657692508</c:v>
                </c:pt>
                <c:pt idx="5566">
                  <c:v>923991791</c:v>
                </c:pt>
                <c:pt idx="5567">
                  <c:v>53930698</c:v>
                </c:pt>
                <c:pt idx="5568">
                  <c:v>266270504</c:v>
                </c:pt>
                <c:pt idx="5569">
                  <c:v>29012428</c:v>
                </c:pt>
                <c:pt idx="5570">
                  <c:v>792383882</c:v>
                </c:pt>
                <c:pt idx="5571">
                  <c:v>133333701</c:v>
                </c:pt>
                <c:pt idx="5572">
                  <c:v>911175741</c:v>
                </c:pt>
                <c:pt idx="5573">
                  <c:v>497269308</c:v>
                </c:pt>
                <c:pt idx="5574">
                  <c:v>312753612</c:v>
                </c:pt>
                <c:pt idx="5575">
                  <c:v>739041260</c:v>
                </c:pt>
                <c:pt idx="5576">
                  <c:v>637252623</c:v>
                </c:pt>
                <c:pt idx="5577">
                  <c:v>376493975</c:v>
                </c:pt>
                <c:pt idx="5578">
                  <c:v>777065410</c:v>
                </c:pt>
                <c:pt idx="5579">
                  <c:v>664375595</c:v>
                </c:pt>
                <c:pt idx="5580">
                  <c:v>433761439</c:v>
                </c:pt>
                <c:pt idx="5581">
                  <c:v>607246676</c:v>
                </c:pt>
                <c:pt idx="5582">
                  <c:v>179489626</c:v>
                </c:pt>
                <c:pt idx="5583">
                  <c:v>334893402</c:v>
                </c:pt>
                <c:pt idx="5584">
                  <c:v>722347009</c:v>
                </c:pt>
                <c:pt idx="5585">
                  <c:v>608148596</c:v>
                </c:pt>
                <c:pt idx="5586">
                  <c:v>138225976</c:v>
                </c:pt>
                <c:pt idx="5587">
                  <c:v>908360790</c:v>
                </c:pt>
                <c:pt idx="5588">
                  <c:v>76928217</c:v>
                </c:pt>
                <c:pt idx="5589">
                  <c:v>944739587</c:v>
                </c:pt>
                <c:pt idx="5590">
                  <c:v>236324721</c:v>
                </c:pt>
                <c:pt idx="5591">
                  <c:v>724496253</c:v>
                </c:pt>
                <c:pt idx="5592">
                  <c:v>172833874</c:v>
                </c:pt>
                <c:pt idx="5593">
                  <c:v>872460494</c:v>
                </c:pt>
                <c:pt idx="5594">
                  <c:v>70734668</c:v>
                </c:pt>
                <c:pt idx="5595">
                  <c:v>693490923</c:v>
                </c:pt>
                <c:pt idx="5596">
                  <c:v>78449294</c:v>
                </c:pt>
                <c:pt idx="5597">
                  <c:v>5179602</c:v>
                </c:pt>
                <c:pt idx="5598">
                  <c:v>344951161</c:v>
                </c:pt>
                <c:pt idx="5599">
                  <c:v>198524544</c:v>
                </c:pt>
                <c:pt idx="5600">
                  <c:v>816182766</c:v>
                </c:pt>
                <c:pt idx="5601">
                  <c:v>319869322</c:v>
                </c:pt>
                <c:pt idx="5602">
                  <c:v>16062443</c:v>
                </c:pt>
                <c:pt idx="5603">
                  <c:v>947734590</c:v>
                </c:pt>
                <c:pt idx="5604">
                  <c:v>310512504</c:v>
                </c:pt>
                <c:pt idx="5605">
                  <c:v>14235578</c:v>
                </c:pt>
                <c:pt idx="5606">
                  <c:v>65495549</c:v>
                </c:pt>
                <c:pt idx="5607">
                  <c:v>243416867</c:v>
                </c:pt>
                <c:pt idx="5608">
                  <c:v>772827164</c:v>
                </c:pt>
                <c:pt idx="5609">
                  <c:v>703938189</c:v>
                </c:pt>
                <c:pt idx="5610">
                  <c:v>16417621</c:v>
                </c:pt>
                <c:pt idx="5611">
                  <c:v>649968412</c:v>
                </c:pt>
                <c:pt idx="5612">
                  <c:v>903943828</c:v>
                </c:pt>
                <c:pt idx="5613">
                  <c:v>24540598</c:v>
                </c:pt>
                <c:pt idx="5614">
                  <c:v>557171650</c:v>
                </c:pt>
                <c:pt idx="5615">
                  <c:v>333094703</c:v>
                </c:pt>
                <c:pt idx="5616">
                  <c:v>634415360</c:v>
                </c:pt>
                <c:pt idx="5617">
                  <c:v>504075957</c:v>
                </c:pt>
                <c:pt idx="5618">
                  <c:v>59936185</c:v>
                </c:pt>
                <c:pt idx="5619">
                  <c:v>241370911</c:v>
                </c:pt>
                <c:pt idx="5620">
                  <c:v>443775074</c:v>
                </c:pt>
                <c:pt idx="5621">
                  <c:v>479047304</c:v>
                </c:pt>
                <c:pt idx="5622">
                  <c:v>790526206</c:v>
                </c:pt>
                <c:pt idx="5623">
                  <c:v>542348113</c:v>
                </c:pt>
                <c:pt idx="5624">
                  <c:v>633230112</c:v>
                </c:pt>
                <c:pt idx="5625">
                  <c:v>120085133</c:v>
                </c:pt>
                <c:pt idx="5626">
                  <c:v>714029628</c:v>
                </c:pt>
                <c:pt idx="5627">
                  <c:v>924695375</c:v>
                </c:pt>
                <c:pt idx="5628">
                  <c:v>637941387</c:v>
                </c:pt>
                <c:pt idx="5629">
                  <c:v>824091719</c:v>
                </c:pt>
                <c:pt idx="5630">
                  <c:v>517144538</c:v>
                </c:pt>
                <c:pt idx="5631">
                  <c:v>248499142</c:v>
                </c:pt>
                <c:pt idx="5632">
                  <c:v>79503444</c:v>
                </c:pt>
                <c:pt idx="5633">
                  <c:v>16934760</c:v>
                </c:pt>
                <c:pt idx="5634">
                  <c:v>266179419</c:v>
                </c:pt>
                <c:pt idx="5635">
                  <c:v>92646703</c:v>
                </c:pt>
                <c:pt idx="5636">
                  <c:v>411922917</c:v>
                </c:pt>
                <c:pt idx="5637">
                  <c:v>429947366</c:v>
                </c:pt>
                <c:pt idx="5638">
                  <c:v>796179846</c:v>
                </c:pt>
                <c:pt idx="5639">
                  <c:v>616726982</c:v>
                </c:pt>
                <c:pt idx="5640">
                  <c:v>92331906</c:v>
                </c:pt>
                <c:pt idx="5641">
                  <c:v>906968869</c:v>
                </c:pt>
                <c:pt idx="5642">
                  <c:v>52748133</c:v>
                </c:pt>
                <c:pt idx="5643">
                  <c:v>475364962</c:v>
                </c:pt>
                <c:pt idx="5644">
                  <c:v>850071703</c:v>
                </c:pt>
                <c:pt idx="5645">
                  <c:v>358439206</c:v>
                </c:pt>
                <c:pt idx="5646">
                  <c:v>162194800</c:v>
                </c:pt>
                <c:pt idx="5647">
                  <c:v>560955070</c:v>
                </c:pt>
                <c:pt idx="5648">
                  <c:v>539712176</c:v>
                </c:pt>
                <c:pt idx="5649">
                  <c:v>93884900</c:v>
                </c:pt>
                <c:pt idx="5650">
                  <c:v>38669351</c:v>
                </c:pt>
                <c:pt idx="5651">
                  <c:v>46411516</c:v>
                </c:pt>
                <c:pt idx="5652">
                  <c:v>688349335</c:v>
                </c:pt>
                <c:pt idx="5653">
                  <c:v>253959309</c:v>
                </c:pt>
                <c:pt idx="5654">
                  <c:v>945549932</c:v>
                </c:pt>
                <c:pt idx="5655">
                  <c:v>867521905</c:v>
                </c:pt>
                <c:pt idx="5656">
                  <c:v>713629352</c:v>
                </c:pt>
                <c:pt idx="5657">
                  <c:v>689392119</c:v>
                </c:pt>
                <c:pt idx="5658">
                  <c:v>85757820</c:v>
                </c:pt>
                <c:pt idx="5659">
                  <c:v>906745858</c:v>
                </c:pt>
                <c:pt idx="5660">
                  <c:v>378830084</c:v>
                </c:pt>
                <c:pt idx="5661">
                  <c:v>843534867</c:v>
                </c:pt>
                <c:pt idx="5662">
                  <c:v>300836776</c:v>
                </c:pt>
                <c:pt idx="5663">
                  <c:v>561877809</c:v>
                </c:pt>
                <c:pt idx="5664">
                  <c:v>367844955</c:v>
                </c:pt>
                <c:pt idx="5665">
                  <c:v>677355912</c:v>
                </c:pt>
                <c:pt idx="5666">
                  <c:v>596737639</c:v>
                </c:pt>
                <c:pt idx="5667">
                  <c:v>889012937</c:v>
                </c:pt>
                <c:pt idx="5668">
                  <c:v>853199987</c:v>
                </c:pt>
                <c:pt idx="5669">
                  <c:v>186288016</c:v>
                </c:pt>
                <c:pt idx="5670">
                  <c:v>991516525</c:v>
                </c:pt>
                <c:pt idx="5671">
                  <c:v>682451465</c:v>
                </c:pt>
                <c:pt idx="5672">
                  <c:v>737735033</c:v>
                </c:pt>
                <c:pt idx="5673">
                  <c:v>394127565</c:v>
                </c:pt>
                <c:pt idx="5674">
                  <c:v>799122848</c:v>
                </c:pt>
                <c:pt idx="5675">
                  <c:v>922727242</c:v>
                </c:pt>
                <c:pt idx="5676">
                  <c:v>561242546</c:v>
                </c:pt>
                <c:pt idx="5677">
                  <c:v>577894769</c:v>
                </c:pt>
                <c:pt idx="5678">
                  <c:v>626450064</c:v>
                </c:pt>
                <c:pt idx="5679">
                  <c:v>351219421</c:v>
                </c:pt>
                <c:pt idx="5680">
                  <c:v>467294824</c:v>
                </c:pt>
                <c:pt idx="5681">
                  <c:v>269848509</c:v>
                </c:pt>
                <c:pt idx="5682">
                  <c:v>820187774</c:v>
                </c:pt>
                <c:pt idx="5683">
                  <c:v>649657400</c:v>
                </c:pt>
                <c:pt idx="5684">
                  <c:v>94613416</c:v>
                </c:pt>
                <c:pt idx="5685">
                  <c:v>747441927</c:v>
                </c:pt>
                <c:pt idx="5686">
                  <c:v>863921703</c:v>
                </c:pt>
                <c:pt idx="5687">
                  <c:v>927411921</c:v>
                </c:pt>
                <c:pt idx="5688">
                  <c:v>822276810</c:v>
                </c:pt>
                <c:pt idx="5689">
                  <c:v>65486362</c:v>
                </c:pt>
                <c:pt idx="5690">
                  <c:v>969246910</c:v>
                </c:pt>
                <c:pt idx="5691">
                  <c:v>744392010</c:v>
                </c:pt>
                <c:pt idx="5692">
                  <c:v>260813767</c:v>
                </c:pt>
                <c:pt idx="5693">
                  <c:v>614740948</c:v>
                </c:pt>
                <c:pt idx="5694">
                  <c:v>48469096</c:v>
                </c:pt>
                <c:pt idx="5695">
                  <c:v>305970998</c:v>
                </c:pt>
                <c:pt idx="5696">
                  <c:v>443196840</c:v>
                </c:pt>
                <c:pt idx="5697">
                  <c:v>838423812</c:v>
                </c:pt>
                <c:pt idx="5698">
                  <c:v>112116765</c:v>
                </c:pt>
                <c:pt idx="5699">
                  <c:v>96627670</c:v>
                </c:pt>
                <c:pt idx="5700">
                  <c:v>221584379</c:v>
                </c:pt>
                <c:pt idx="5701">
                  <c:v>993588856</c:v>
                </c:pt>
                <c:pt idx="5702">
                  <c:v>775298155</c:v>
                </c:pt>
                <c:pt idx="5703">
                  <c:v>428625814</c:v>
                </c:pt>
                <c:pt idx="5704">
                  <c:v>251518436</c:v>
                </c:pt>
                <c:pt idx="5705">
                  <c:v>459963665</c:v>
                </c:pt>
                <c:pt idx="5706">
                  <c:v>924998041</c:v>
                </c:pt>
                <c:pt idx="5707">
                  <c:v>356781217</c:v>
                </c:pt>
                <c:pt idx="5708">
                  <c:v>92796603</c:v>
                </c:pt>
                <c:pt idx="5709">
                  <c:v>290951539</c:v>
                </c:pt>
                <c:pt idx="5710">
                  <c:v>70713482</c:v>
                </c:pt>
                <c:pt idx="5711">
                  <c:v>452870397</c:v>
                </c:pt>
                <c:pt idx="5712">
                  <c:v>98727755</c:v>
                </c:pt>
                <c:pt idx="5713">
                  <c:v>371715893</c:v>
                </c:pt>
                <c:pt idx="5714">
                  <c:v>676946552</c:v>
                </c:pt>
                <c:pt idx="5715">
                  <c:v>755016309</c:v>
                </c:pt>
                <c:pt idx="5716">
                  <c:v>659885754</c:v>
                </c:pt>
                <c:pt idx="5717">
                  <c:v>552878754</c:v>
                </c:pt>
                <c:pt idx="5718">
                  <c:v>76698425</c:v>
                </c:pt>
                <c:pt idx="5719">
                  <c:v>12886751</c:v>
                </c:pt>
                <c:pt idx="5720">
                  <c:v>42615753</c:v>
                </c:pt>
                <c:pt idx="5721">
                  <c:v>908323949</c:v>
                </c:pt>
                <c:pt idx="5722">
                  <c:v>339488922</c:v>
                </c:pt>
                <c:pt idx="5723">
                  <c:v>749688761</c:v>
                </c:pt>
                <c:pt idx="5724">
                  <c:v>206753457</c:v>
                </c:pt>
                <c:pt idx="5725">
                  <c:v>698858562</c:v>
                </c:pt>
                <c:pt idx="5726">
                  <c:v>98889331</c:v>
                </c:pt>
                <c:pt idx="5727">
                  <c:v>131195850</c:v>
                </c:pt>
                <c:pt idx="5728">
                  <c:v>809861171</c:v>
                </c:pt>
                <c:pt idx="5729">
                  <c:v>424294665</c:v>
                </c:pt>
                <c:pt idx="5730">
                  <c:v>60027493</c:v>
                </c:pt>
                <c:pt idx="5731">
                  <c:v>846378280</c:v>
                </c:pt>
                <c:pt idx="5732">
                  <c:v>75774924</c:v>
                </c:pt>
                <c:pt idx="5733">
                  <c:v>52785758</c:v>
                </c:pt>
                <c:pt idx="5734">
                  <c:v>791898837</c:v>
                </c:pt>
                <c:pt idx="5735">
                  <c:v>475411229</c:v>
                </c:pt>
                <c:pt idx="5736">
                  <c:v>651221948</c:v>
                </c:pt>
                <c:pt idx="5737">
                  <c:v>999566075</c:v>
                </c:pt>
                <c:pt idx="5738">
                  <c:v>596629700</c:v>
                </c:pt>
                <c:pt idx="5739">
                  <c:v>20241425</c:v>
                </c:pt>
                <c:pt idx="5740">
                  <c:v>428090625</c:v>
                </c:pt>
                <c:pt idx="5741">
                  <c:v>197912151</c:v>
                </c:pt>
                <c:pt idx="5742">
                  <c:v>982940365</c:v>
                </c:pt>
                <c:pt idx="5743">
                  <c:v>755156243</c:v>
                </c:pt>
                <c:pt idx="5744">
                  <c:v>341684403</c:v>
                </c:pt>
                <c:pt idx="5745">
                  <c:v>820788822</c:v>
                </c:pt>
                <c:pt idx="5746">
                  <c:v>462892276</c:v>
                </c:pt>
                <c:pt idx="5747">
                  <c:v>233663389</c:v>
                </c:pt>
                <c:pt idx="5748">
                  <c:v>393932102</c:v>
                </c:pt>
                <c:pt idx="5749">
                  <c:v>644078846</c:v>
                </c:pt>
                <c:pt idx="5750">
                  <c:v>706191314</c:v>
                </c:pt>
                <c:pt idx="5751">
                  <c:v>592159368</c:v>
                </c:pt>
                <c:pt idx="5752">
                  <c:v>65297020</c:v>
                </c:pt>
                <c:pt idx="5753">
                  <c:v>441382857</c:v>
                </c:pt>
                <c:pt idx="5754">
                  <c:v>323447416</c:v>
                </c:pt>
                <c:pt idx="5755">
                  <c:v>309519760</c:v>
                </c:pt>
                <c:pt idx="5756">
                  <c:v>723349307</c:v>
                </c:pt>
                <c:pt idx="5757">
                  <c:v>26987722</c:v>
                </c:pt>
                <c:pt idx="5758">
                  <c:v>971053233</c:v>
                </c:pt>
                <c:pt idx="5759">
                  <c:v>702698918</c:v>
                </c:pt>
                <c:pt idx="5760">
                  <c:v>648567259</c:v>
                </c:pt>
                <c:pt idx="5761">
                  <c:v>331043630</c:v>
                </c:pt>
                <c:pt idx="5762">
                  <c:v>851911068</c:v>
                </c:pt>
                <c:pt idx="5763">
                  <c:v>201273731</c:v>
                </c:pt>
                <c:pt idx="5764">
                  <c:v>324615880</c:v>
                </c:pt>
                <c:pt idx="5765">
                  <c:v>218264726</c:v>
                </c:pt>
                <c:pt idx="5766">
                  <c:v>32626309</c:v>
                </c:pt>
                <c:pt idx="5767">
                  <c:v>62977174</c:v>
                </c:pt>
                <c:pt idx="5768">
                  <c:v>590097593</c:v>
                </c:pt>
                <c:pt idx="5769">
                  <c:v>325428248</c:v>
                </c:pt>
                <c:pt idx="5770">
                  <c:v>52415771</c:v>
                </c:pt>
                <c:pt idx="5771">
                  <c:v>702962439</c:v>
                </c:pt>
                <c:pt idx="5772">
                  <c:v>425073437</c:v>
                </c:pt>
                <c:pt idx="5773">
                  <c:v>509870046</c:v>
                </c:pt>
                <c:pt idx="5774">
                  <c:v>504115177</c:v>
                </c:pt>
                <c:pt idx="5775">
                  <c:v>825334861</c:v>
                </c:pt>
                <c:pt idx="5776">
                  <c:v>518750752</c:v>
                </c:pt>
                <c:pt idx="5777">
                  <c:v>950971844</c:v>
                </c:pt>
                <c:pt idx="5778">
                  <c:v>118273725</c:v>
                </c:pt>
                <c:pt idx="5779">
                  <c:v>157144311</c:v>
                </c:pt>
                <c:pt idx="5780">
                  <c:v>475128340</c:v>
                </c:pt>
                <c:pt idx="5781">
                  <c:v>3900745</c:v>
                </c:pt>
                <c:pt idx="5782">
                  <c:v>880782206</c:v>
                </c:pt>
                <c:pt idx="5783">
                  <c:v>389559749</c:v>
                </c:pt>
                <c:pt idx="5784">
                  <c:v>260131948</c:v>
                </c:pt>
                <c:pt idx="5785">
                  <c:v>73005173</c:v>
                </c:pt>
                <c:pt idx="5786">
                  <c:v>3735162</c:v>
                </c:pt>
                <c:pt idx="5787">
                  <c:v>12322659</c:v>
                </c:pt>
                <c:pt idx="5788">
                  <c:v>935429098</c:v>
                </c:pt>
                <c:pt idx="5789">
                  <c:v>19687494</c:v>
                </c:pt>
                <c:pt idx="5790">
                  <c:v>947025603</c:v>
                </c:pt>
                <c:pt idx="5791">
                  <c:v>626779032</c:v>
                </c:pt>
                <c:pt idx="5792">
                  <c:v>8863739</c:v>
                </c:pt>
                <c:pt idx="5793">
                  <c:v>909248055</c:v>
                </c:pt>
                <c:pt idx="5794">
                  <c:v>605038394</c:v>
                </c:pt>
                <c:pt idx="5795">
                  <c:v>150970409</c:v>
                </c:pt>
                <c:pt idx="5796">
                  <c:v>660576170</c:v>
                </c:pt>
                <c:pt idx="5797">
                  <c:v>862756778</c:v>
                </c:pt>
                <c:pt idx="5798">
                  <c:v>372284792</c:v>
                </c:pt>
                <c:pt idx="5799">
                  <c:v>71473868</c:v>
                </c:pt>
                <c:pt idx="5800">
                  <c:v>677953139</c:v>
                </c:pt>
                <c:pt idx="5801">
                  <c:v>564970448</c:v>
                </c:pt>
                <c:pt idx="5802">
                  <c:v>423274944</c:v>
                </c:pt>
                <c:pt idx="5803">
                  <c:v>914491403</c:v>
                </c:pt>
                <c:pt idx="5804">
                  <c:v>258852361</c:v>
                </c:pt>
                <c:pt idx="5805">
                  <c:v>291378647</c:v>
                </c:pt>
                <c:pt idx="5806">
                  <c:v>944156544</c:v>
                </c:pt>
                <c:pt idx="5807">
                  <c:v>288810617</c:v>
                </c:pt>
                <c:pt idx="5808">
                  <c:v>492951041</c:v>
                </c:pt>
                <c:pt idx="5809">
                  <c:v>457965541</c:v>
                </c:pt>
                <c:pt idx="5810">
                  <c:v>43887883</c:v>
                </c:pt>
                <c:pt idx="5811">
                  <c:v>113580069</c:v>
                </c:pt>
                <c:pt idx="5812">
                  <c:v>609416670</c:v>
                </c:pt>
                <c:pt idx="5813">
                  <c:v>98136030</c:v>
                </c:pt>
                <c:pt idx="5814">
                  <c:v>101211254</c:v>
                </c:pt>
                <c:pt idx="5815">
                  <c:v>986182005</c:v>
                </c:pt>
                <c:pt idx="5816">
                  <c:v>676762704</c:v>
                </c:pt>
                <c:pt idx="5817">
                  <c:v>38152184</c:v>
                </c:pt>
                <c:pt idx="5818">
                  <c:v>235444200</c:v>
                </c:pt>
                <c:pt idx="5819">
                  <c:v>407454096</c:v>
                </c:pt>
                <c:pt idx="5820">
                  <c:v>233441608</c:v>
                </c:pt>
                <c:pt idx="5821">
                  <c:v>68511363</c:v>
                </c:pt>
                <c:pt idx="5822">
                  <c:v>45814770</c:v>
                </c:pt>
                <c:pt idx="5823">
                  <c:v>676777153</c:v>
                </c:pt>
                <c:pt idx="5824">
                  <c:v>8924193</c:v>
                </c:pt>
                <c:pt idx="5825">
                  <c:v>469967138</c:v>
                </c:pt>
                <c:pt idx="5826">
                  <c:v>250759706</c:v>
                </c:pt>
                <c:pt idx="5827">
                  <c:v>379243613</c:v>
                </c:pt>
                <c:pt idx="5828">
                  <c:v>434378400</c:v>
                </c:pt>
                <c:pt idx="5829">
                  <c:v>9401451</c:v>
                </c:pt>
                <c:pt idx="5830">
                  <c:v>79714648</c:v>
                </c:pt>
                <c:pt idx="5831">
                  <c:v>531712803</c:v>
                </c:pt>
                <c:pt idx="5832">
                  <c:v>523057030</c:v>
                </c:pt>
                <c:pt idx="5833">
                  <c:v>877794746</c:v>
                </c:pt>
                <c:pt idx="5834">
                  <c:v>118442115</c:v>
                </c:pt>
                <c:pt idx="5835">
                  <c:v>951585008</c:v>
                </c:pt>
                <c:pt idx="5836">
                  <c:v>214626414</c:v>
                </c:pt>
                <c:pt idx="5837">
                  <c:v>949973790</c:v>
                </c:pt>
                <c:pt idx="5838">
                  <c:v>272494657</c:v>
                </c:pt>
                <c:pt idx="5839">
                  <c:v>281319719</c:v>
                </c:pt>
                <c:pt idx="5840">
                  <c:v>295772983</c:v>
                </c:pt>
                <c:pt idx="5841">
                  <c:v>90643687</c:v>
                </c:pt>
                <c:pt idx="5842">
                  <c:v>900017453</c:v>
                </c:pt>
                <c:pt idx="5843">
                  <c:v>901492573</c:v>
                </c:pt>
                <c:pt idx="5844">
                  <c:v>693634951</c:v>
                </c:pt>
                <c:pt idx="5845">
                  <c:v>821750295</c:v>
                </c:pt>
                <c:pt idx="5846">
                  <c:v>86136030</c:v>
                </c:pt>
                <c:pt idx="5847">
                  <c:v>897789440</c:v>
                </c:pt>
                <c:pt idx="5848">
                  <c:v>168255947</c:v>
                </c:pt>
                <c:pt idx="5849">
                  <c:v>946236664</c:v>
                </c:pt>
                <c:pt idx="5850">
                  <c:v>442187977</c:v>
                </c:pt>
                <c:pt idx="5851">
                  <c:v>129699858</c:v>
                </c:pt>
                <c:pt idx="5852">
                  <c:v>470266234</c:v>
                </c:pt>
                <c:pt idx="5853">
                  <c:v>38356230</c:v>
                </c:pt>
                <c:pt idx="5854">
                  <c:v>413286641</c:v>
                </c:pt>
                <c:pt idx="5855">
                  <c:v>617011775</c:v>
                </c:pt>
                <c:pt idx="5856">
                  <c:v>458541788</c:v>
                </c:pt>
                <c:pt idx="5857">
                  <c:v>448124175</c:v>
                </c:pt>
                <c:pt idx="5858">
                  <c:v>175490922</c:v>
                </c:pt>
                <c:pt idx="5859">
                  <c:v>957968374</c:v>
                </c:pt>
                <c:pt idx="5860">
                  <c:v>10031774</c:v>
                </c:pt>
                <c:pt idx="5861">
                  <c:v>647220335</c:v>
                </c:pt>
                <c:pt idx="5862">
                  <c:v>426236649</c:v>
                </c:pt>
                <c:pt idx="5863">
                  <c:v>77814768</c:v>
                </c:pt>
                <c:pt idx="5864">
                  <c:v>60760258</c:v>
                </c:pt>
                <c:pt idx="5865">
                  <c:v>958959280</c:v>
                </c:pt>
                <c:pt idx="5866">
                  <c:v>565855333</c:v>
                </c:pt>
                <c:pt idx="5867">
                  <c:v>144857328</c:v>
                </c:pt>
                <c:pt idx="5868">
                  <c:v>716329809</c:v>
                </c:pt>
                <c:pt idx="5869">
                  <c:v>750019852</c:v>
                </c:pt>
                <c:pt idx="5870">
                  <c:v>716069616</c:v>
                </c:pt>
                <c:pt idx="5871">
                  <c:v>383378088</c:v>
                </c:pt>
                <c:pt idx="5872">
                  <c:v>131638459</c:v>
                </c:pt>
                <c:pt idx="5873">
                  <c:v>339272387</c:v>
                </c:pt>
                <c:pt idx="5874">
                  <c:v>547242118</c:v>
                </c:pt>
                <c:pt idx="5875">
                  <c:v>578674596</c:v>
                </c:pt>
                <c:pt idx="5876">
                  <c:v>661572600</c:v>
                </c:pt>
                <c:pt idx="5877">
                  <c:v>2207145</c:v>
                </c:pt>
                <c:pt idx="5878">
                  <c:v>390966076</c:v>
                </c:pt>
                <c:pt idx="5879">
                  <c:v>461585332</c:v>
                </c:pt>
                <c:pt idx="5880">
                  <c:v>275316048</c:v>
                </c:pt>
                <c:pt idx="5881">
                  <c:v>196573372</c:v>
                </c:pt>
                <c:pt idx="5882">
                  <c:v>28376140</c:v>
                </c:pt>
                <c:pt idx="5883">
                  <c:v>613019375</c:v>
                </c:pt>
                <c:pt idx="5884">
                  <c:v>176094222</c:v>
                </c:pt>
                <c:pt idx="5885">
                  <c:v>11891307</c:v>
                </c:pt>
                <c:pt idx="5886">
                  <c:v>79941147</c:v>
                </c:pt>
                <c:pt idx="5887">
                  <c:v>765964188</c:v>
                </c:pt>
                <c:pt idx="5888">
                  <c:v>12459156</c:v>
                </c:pt>
                <c:pt idx="5889">
                  <c:v>522529744</c:v>
                </c:pt>
                <c:pt idx="5890">
                  <c:v>43291088</c:v>
                </c:pt>
                <c:pt idx="5891">
                  <c:v>706278838</c:v>
                </c:pt>
                <c:pt idx="5892">
                  <c:v>652078762</c:v>
                </c:pt>
                <c:pt idx="5893">
                  <c:v>482295037</c:v>
                </c:pt>
                <c:pt idx="5894">
                  <c:v>468828477</c:v>
                </c:pt>
                <c:pt idx="5895">
                  <c:v>983694709</c:v>
                </c:pt>
                <c:pt idx="5896">
                  <c:v>262512010</c:v>
                </c:pt>
                <c:pt idx="5897">
                  <c:v>6966277</c:v>
                </c:pt>
                <c:pt idx="5898">
                  <c:v>352448238</c:v>
                </c:pt>
                <c:pt idx="5899">
                  <c:v>86366236</c:v>
                </c:pt>
                <c:pt idx="5900">
                  <c:v>805227079</c:v>
                </c:pt>
                <c:pt idx="5901">
                  <c:v>331764256</c:v>
                </c:pt>
                <c:pt idx="5902">
                  <c:v>197914532</c:v>
                </c:pt>
                <c:pt idx="5903">
                  <c:v>57162962</c:v>
                </c:pt>
                <c:pt idx="5904">
                  <c:v>820555130</c:v>
                </c:pt>
                <c:pt idx="5905">
                  <c:v>494145032</c:v>
                </c:pt>
                <c:pt idx="5906">
                  <c:v>114867601</c:v>
                </c:pt>
                <c:pt idx="5907">
                  <c:v>743011707</c:v>
                </c:pt>
                <c:pt idx="5908">
                  <c:v>976459033</c:v>
                </c:pt>
                <c:pt idx="5909">
                  <c:v>285275147</c:v>
                </c:pt>
                <c:pt idx="5910">
                  <c:v>276337794</c:v>
                </c:pt>
                <c:pt idx="5911">
                  <c:v>501914420</c:v>
                </c:pt>
                <c:pt idx="5912">
                  <c:v>407477575</c:v>
                </c:pt>
                <c:pt idx="5913">
                  <c:v>936211761</c:v>
                </c:pt>
                <c:pt idx="5914">
                  <c:v>22775932</c:v>
                </c:pt>
                <c:pt idx="5915">
                  <c:v>239649158</c:v>
                </c:pt>
                <c:pt idx="5916">
                  <c:v>538744114</c:v>
                </c:pt>
                <c:pt idx="5917">
                  <c:v>713231089</c:v>
                </c:pt>
                <c:pt idx="5918">
                  <c:v>651611242</c:v>
                </c:pt>
                <c:pt idx="5919">
                  <c:v>463755273</c:v>
                </c:pt>
                <c:pt idx="5920">
                  <c:v>65637378</c:v>
                </c:pt>
                <c:pt idx="5921">
                  <c:v>829598370</c:v>
                </c:pt>
                <c:pt idx="5922">
                  <c:v>391423310</c:v>
                </c:pt>
                <c:pt idx="5923">
                  <c:v>17273009</c:v>
                </c:pt>
                <c:pt idx="5924">
                  <c:v>808362286</c:v>
                </c:pt>
                <c:pt idx="5925">
                  <c:v>419575569</c:v>
                </c:pt>
                <c:pt idx="5926">
                  <c:v>686492899</c:v>
                </c:pt>
                <c:pt idx="5927">
                  <c:v>856235510</c:v>
                </c:pt>
                <c:pt idx="5928">
                  <c:v>634837067</c:v>
                </c:pt>
                <c:pt idx="5929">
                  <c:v>292925049</c:v>
                </c:pt>
                <c:pt idx="5930">
                  <c:v>10312569</c:v>
                </c:pt>
                <c:pt idx="5931">
                  <c:v>812617578</c:v>
                </c:pt>
                <c:pt idx="5932">
                  <c:v>220851012</c:v>
                </c:pt>
                <c:pt idx="5933">
                  <c:v>761977252</c:v>
                </c:pt>
                <c:pt idx="5934">
                  <c:v>868737294</c:v>
                </c:pt>
                <c:pt idx="5935">
                  <c:v>530984577</c:v>
                </c:pt>
                <c:pt idx="5936">
                  <c:v>152851819</c:v>
                </c:pt>
                <c:pt idx="5937">
                  <c:v>394486366</c:v>
                </c:pt>
                <c:pt idx="5938">
                  <c:v>77168499</c:v>
                </c:pt>
                <c:pt idx="5939">
                  <c:v>389911980</c:v>
                </c:pt>
                <c:pt idx="5940">
                  <c:v>721771093</c:v>
                </c:pt>
                <c:pt idx="5941">
                  <c:v>482825919</c:v>
                </c:pt>
                <c:pt idx="5942">
                  <c:v>397757103</c:v>
                </c:pt>
                <c:pt idx="5943">
                  <c:v>31149369</c:v>
                </c:pt>
                <c:pt idx="5944">
                  <c:v>653120580</c:v>
                </c:pt>
                <c:pt idx="5945">
                  <c:v>762889509</c:v>
                </c:pt>
                <c:pt idx="5946">
                  <c:v>430632130</c:v>
                </c:pt>
                <c:pt idx="5947">
                  <c:v>21479126</c:v>
                </c:pt>
                <c:pt idx="5948">
                  <c:v>741421437</c:v>
                </c:pt>
                <c:pt idx="5949">
                  <c:v>310366651</c:v>
                </c:pt>
                <c:pt idx="5950">
                  <c:v>770255158</c:v>
                </c:pt>
                <c:pt idx="5951">
                  <c:v>859512049</c:v>
                </c:pt>
                <c:pt idx="5952">
                  <c:v>998815514</c:v>
                </c:pt>
                <c:pt idx="5953">
                  <c:v>840386204</c:v>
                </c:pt>
                <c:pt idx="5954">
                  <c:v>376624053</c:v>
                </c:pt>
                <c:pt idx="5955">
                  <c:v>690818702</c:v>
                </c:pt>
                <c:pt idx="5956">
                  <c:v>858897094</c:v>
                </c:pt>
                <c:pt idx="5957">
                  <c:v>408894265</c:v>
                </c:pt>
                <c:pt idx="5958">
                  <c:v>787818424</c:v>
                </c:pt>
                <c:pt idx="5959">
                  <c:v>451996970</c:v>
                </c:pt>
                <c:pt idx="5960">
                  <c:v>156433721</c:v>
                </c:pt>
                <c:pt idx="5961">
                  <c:v>91061110</c:v>
                </c:pt>
                <c:pt idx="5962">
                  <c:v>610296303</c:v>
                </c:pt>
                <c:pt idx="5963">
                  <c:v>611638333</c:v>
                </c:pt>
                <c:pt idx="5964">
                  <c:v>213640820</c:v>
                </c:pt>
                <c:pt idx="5965">
                  <c:v>43425687</c:v>
                </c:pt>
                <c:pt idx="5966">
                  <c:v>198322170</c:v>
                </c:pt>
                <c:pt idx="5967">
                  <c:v>276213859</c:v>
                </c:pt>
                <c:pt idx="5968">
                  <c:v>644723456</c:v>
                </c:pt>
                <c:pt idx="5969">
                  <c:v>877343829</c:v>
                </c:pt>
                <c:pt idx="5970">
                  <c:v>912815013</c:v>
                </c:pt>
                <c:pt idx="5971">
                  <c:v>61909656</c:v>
                </c:pt>
                <c:pt idx="5972">
                  <c:v>301625641</c:v>
                </c:pt>
                <c:pt idx="5973">
                  <c:v>294680470</c:v>
                </c:pt>
                <c:pt idx="5974">
                  <c:v>305720521</c:v>
                </c:pt>
                <c:pt idx="5975">
                  <c:v>840981641</c:v>
                </c:pt>
                <c:pt idx="5976">
                  <c:v>416234775</c:v>
                </c:pt>
                <c:pt idx="5977">
                  <c:v>99824595</c:v>
                </c:pt>
                <c:pt idx="5978">
                  <c:v>383775367</c:v>
                </c:pt>
                <c:pt idx="5979">
                  <c:v>464010903</c:v>
                </c:pt>
                <c:pt idx="5980">
                  <c:v>9939756</c:v>
                </c:pt>
                <c:pt idx="5981">
                  <c:v>79155062</c:v>
                </c:pt>
                <c:pt idx="5982">
                  <c:v>954514562</c:v>
                </c:pt>
                <c:pt idx="5983">
                  <c:v>524943639</c:v>
                </c:pt>
                <c:pt idx="5984">
                  <c:v>59271193</c:v>
                </c:pt>
                <c:pt idx="5985">
                  <c:v>776536003</c:v>
                </c:pt>
                <c:pt idx="5986">
                  <c:v>77626422</c:v>
                </c:pt>
                <c:pt idx="5987">
                  <c:v>279666344</c:v>
                </c:pt>
                <c:pt idx="5988">
                  <c:v>688118013</c:v>
                </c:pt>
                <c:pt idx="5989">
                  <c:v>402471969</c:v>
                </c:pt>
                <c:pt idx="5990">
                  <c:v>603334948</c:v>
                </c:pt>
                <c:pt idx="5991">
                  <c:v>897566983</c:v>
                </c:pt>
                <c:pt idx="5992">
                  <c:v>27016002</c:v>
                </c:pt>
                <c:pt idx="5993">
                  <c:v>369942</c:v>
                </c:pt>
                <c:pt idx="5994">
                  <c:v>631066408</c:v>
                </c:pt>
                <c:pt idx="5995">
                  <c:v>804555375</c:v>
                </c:pt>
                <c:pt idx="5996">
                  <c:v>974181346</c:v>
                </c:pt>
                <c:pt idx="5997">
                  <c:v>556999665</c:v>
                </c:pt>
                <c:pt idx="5998">
                  <c:v>571845668</c:v>
                </c:pt>
                <c:pt idx="5999">
                  <c:v>14986508</c:v>
                </c:pt>
                <c:pt idx="6000">
                  <c:v>1656170</c:v>
                </c:pt>
                <c:pt idx="6001">
                  <c:v>878589395</c:v>
                </c:pt>
                <c:pt idx="6002">
                  <c:v>84090537</c:v>
                </c:pt>
                <c:pt idx="6003">
                  <c:v>89753053</c:v>
                </c:pt>
                <c:pt idx="6004">
                  <c:v>305514965</c:v>
                </c:pt>
                <c:pt idx="6005">
                  <c:v>692646873</c:v>
                </c:pt>
                <c:pt idx="6006">
                  <c:v>411890098</c:v>
                </c:pt>
                <c:pt idx="6007">
                  <c:v>73921178</c:v>
                </c:pt>
                <c:pt idx="6008">
                  <c:v>703126228</c:v>
                </c:pt>
                <c:pt idx="6009">
                  <c:v>363816593</c:v>
                </c:pt>
                <c:pt idx="6010">
                  <c:v>371384003</c:v>
                </c:pt>
                <c:pt idx="6011">
                  <c:v>221333372</c:v>
                </c:pt>
                <c:pt idx="6012">
                  <c:v>939415217</c:v>
                </c:pt>
                <c:pt idx="6013">
                  <c:v>736432485</c:v>
                </c:pt>
                <c:pt idx="6014">
                  <c:v>702798841</c:v>
                </c:pt>
                <c:pt idx="6015">
                  <c:v>509685222</c:v>
                </c:pt>
                <c:pt idx="6016">
                  <c:v>161054723</c:v>
                </c:pt>
                <c:pt idx="6017">
                  <c:v>785730867</c:v>
                </c:pt>
                <c:pt idx="6018">
                  <c:v>21887104</c:v>
                </c:pt>
                <c:pt idx="6019">
                  <c:v>967475241</c:v>
                </c:pt>
                <c:pt idx="6020">
                  <c:v>308865660</c:v>
                </c:pt>
                <c:pt idx="6021">
                  <c:v>726627888</c:v>
                </c:pt>
                <c:pt idx="6022">
                  <c:v>690975738</c:v>
                </c:pt>
                <c:pt idx="6023">
                  <c:v>505441249</c:v>
                </c:pt>
                <c:pt idx="6024">
                  <c:v>104260288</c:v>
                </c:pt>
                <c:pt idx="6025">
                  <c:v>594892666</c:v>
                </c:pt>
                <c:pt idx="6026">
                  <c:v>44414473</c:v>
                </c:pt>
                <c:pt idx="6027">
                  <c:v>373142298</c:v>
                </c:pt>
                <c:pt idx="6028">
                  <c:v>118757248</c:v>
                </c:pt>
                <c:pt idx="6029">
                  <c:v>729529190</c:v>
                </c:pt>
                <c:pt idx="6030">
                  <c:v>380453940</c:v>
                </c:pt>
                <c:pt idx="6031">
                  <c:v>1166124</c:v>
                </c:pt>
                <c:pt idx="6032">
                  <c:v>582285677</c:v>
                </c:pt>
                <c:pt idx="6033">
                  <c:v>617975383</c:v>
                </c:pt>
                <c:pt idx="6034">
                  <c:v>690367420</c:v>
                </c:pt>
                <c:pt idx="6035">
                  <c:v>490318576</c:v>
                </c:pt>
                <c:pt idx="6036">
                  <c:v>754730456</c:v>
                </c:pt>
                <c:pt idx="6037">
                  <c:v>67753893</c:v>
                </c:pt>
                <c:pt idx="6038">
                  <c:v>678192165</c:v>
                </c:pt>
                <c:pt idx="6039">
                  <c:v>9630411</c:v>
                </c:pt>
                <c:pt idx="6040">
                  <c:v>351624945</c:v>
                </c:pt>
                <c:pt idx="6041">
                  <c:v>945474160</c:v>
                </c:pt>
                <c:pt idx="6042">
                  <c:v>526831111</c:v>
                </c:pt>
                <c:pt idx="6043">
                  <c:v>646941009</c:v>
                </c:pt>
                <c:pt idx="6044">
                  <c:v>478084300</c:v>
                </c:pt>
                <c:pt idx="6045">
                  <c:v>164158961</c:v>
                </c:pt>
                <c:pt idx="6046">
                  <c:v>955167202</c:v>
                </c:pt>
                <c:pt idx="6047">
                  <c:v>902667173</c:v>
                </c:pt>
                <c:pt idx="6048">
                  <c:v>83442929</c:v>
                </c:pt>
                <c:pt idx="6049">
                  <c:v>535615713</c:v>
                </c:pt>
                <c:pt idx="6050">
                  <c:v>908611441</c:v>
                </c:pt>
                <c:pt idx="6051">
                  <c:v>961680010</c:v>
                </c:pt>
                <c:pt idx="6052">
                  <c:v>370875108</c:v>
                </c:pt>
                <c:pt idx="6053">
                  <c:v>689418173</c:v>
                </c:pt>
                <c:pt idx="6054">
                  <c:v>117637082</c:v>
                </c:pt>
                <c:pt idx="6055">
                  <c:v>943973884</c:v>
                </c:pt>
                <c:pt idx="6056">
                  <c:v>403185273</c:v>
                </c:pt>
                <c:pt idx="6057">
                  <c:v>185256324</c:v>
                </c:pt>
                <c:pt idx="6058">
                  <c:v>57229409</c:v>
                </c:pt>
                <c:pt idx="6059">
                  <c:v>497388001</c:v>
                </c:pt>
                <c:pt idx="6060">
                  <c:v>362383291</c:v>
                </c:pt>
                <c:pt idx="6061">
                  <c:v>629361218</c:v>
                </c:pt>
                <c:pt idx="6062">
                  <c:v>112439610</c:v>
                </c:pt>
                <c:pt idx="6063">
                  <c:v>912827751</c:v>
                </c:pt>
                <c:pt idx="6064">
                  <c:v>68622394</c:v>
                </c:pt>
                <c:pt idx="6065">
                  <c:v>231646832</c:v>
                </c:pt>
                <c:pt idx="6066">
                  <c:v>818784300</c:v>
                </c:pt>
                <c:pt idx="6067">
                  <c:v>705938133</c:v>
                </c:pt>
                <c:pt idx="6068">
                  <c:v>909761559</c:v>
                </c:pt>
                <c:pt idx="6069">
                  <c:v>367254464</c:v>
                </c:pt>
                <c:pt idx="6070">
                  <c:v>379467515</c:v>
                </c:pt>
                <c:pt idx="6071">
                  <c:v>23229690</c:v>
                </c:pt>
                <c:pt idx="6072">
                  <c:v>757383162</c:v>
                </c:pt>
                <c:pt idx="6073">
                  <c:v>788044752</c:v>
                </c:pt>
                <c:pt idx="6074">
                  <c:v>299466646</c:v>
                </c:pt>
                <c:pt idx="6075">
                  <c:v>746395949</c:v>
                </c:pt>
                <c:pt idx="6076">
                  <c:v>672094875</c:v>
                </c:pt>
                <c:pt idx="6077">
                  <c:v>85140387</c:v>
                </c:pt>
                <c:pt idx="6078">
                  <c:v>276838566</c:v>
                </c:pt>
                <c:pt idx="6079">
                  <c:v>434164174</c:v>
                </c:pt>
                <c:pt idx="6080">
                  <c:v>863690102</c:v>
                </c:pt>
                <c:pt idx="6081">
                  <c:v>937772167</c:v>
                </c:pt>
                <c:pt idx="6082">
                  <c:v>224827744</c:v>
                </c:pt>
                <c:pt idx="6083">
                  <c:v>699516889</c:v>
                </c:pt>
                <c:pt idx="6084">
                  <c:v>766532496</c:v>
                </c:pt>
                <c:pt idx="6085">
                  <c:v>20505904</c:v>
                </c:pt>
                <c:pt idx="6086">
                  <c:v>320580943</c:v>
                </c:pt>
                <c:pt idx="6087">
                  <c:v>489163681</c:v>
                </c:pt>
                <c:pt idx="6088">
                  <c:v>17120437</c:v>
                </c:pt>
                <c:pt idx="6089">
                  <c:v>781857622</c:v>
                </c:pt>
                <c:pt idx="6090">
                  <c:v>5323923</c:v>
                </c:pt>
                <c:pt idx="6091">
                  <c:v>552694802</c:v>
                </c:pt>
                <c:pt idx="6092">
                  <c:v>27283546</c:v>
                </c:pt>
                <c:pt idx="6093">
                  <c:v>17287012</c:v>
                </c:pt>
                <c:pt idx="6094">
                  <c:v>735642658</c:v>
                </c:pt>
                <c:pt idx="6095">
                  <c:v>581985943</c:v>
                </c:pt>
                <c:pt idx="6096">
                  <c:v>120810010</c:v>
                </c:pt>
                <c:pt idx="6097">
                  <c:v>47604035</c:v>
                </c:pt>
                <c:pt idx="6098">
                  <c:v>704087035</c:v>
                </c:pt>
                <c:pt idx="6099">
                  <c:v>369692689</c:v>
                </c:pt>
                <c:pt idx="6100">
                  <c:v>227791723</c:v>
                </c:pt>
                <c:pt idx="6101">
                  <c:v>138285002</c:v>
                </c:pt>
                <c:pt idx="6102">
                  <c:v>867740870</c:v>
                </c:pt>
                <c:pt idx="6103">
                  <c:v>290082431</c:v>
                </c:pt>
                <c:pt idx="6104">
                  <c:v>92345314</c:v>
                </c:pt>
                <c:pt idx="6105">
                  <c:v>589414719</c:v>
                </c:pt>
                <c:pt idx="6106">
                  <c:v>80536378</c:v>
                </c:pt>
                <c:pt idx="6107">
                  <c:v>457280931</c:v>
                </c:pt>
                <c:pt idx="6108">
                  <c:v>328442709</c:v>
                </c:pt>
                <c:pt idx="6109">
                  <c:v>177178983</c:v>
                </c:pt>
                <c:pt idx="6110">
                  <c:v>269378387</c:v>
                </c:pt>
                <c:pt idx="6111">
                  <c:v>90690948</c:v>
                </c:pt>
                <c:pt idx="6112">
                  <c:v>301465468</c:v>
                </c:pt>
                <c:pt idx="6113">
                  <c:v>555546450</c:v>
                </c:pt>
                <c:pt idx="6114">
                  <c:v>599616940</c:v>
                </c:pt>
                <c:pt idx="6115">
                  <c:v>672481464</c:v>
                </c:pt>
                <c:pt idx="6116">
                  <c:v>433475436</c:v>
                </c:pt>
                <c:pt idx="6117">
                  <c:v>470948273</c:v>
                </c:pt>
                <c:pt idx="6118">
                  <c:v>2763486</c:v>
                </c:pt>
                <c:pt idx="6119">
                  <c:v>664165799</c:v>
                </c:pt>
                <c:pt idx="6120">
                  <c:v>634434683</c:v>
                </c:pt>
                <c:pt idx="6121">
                  <c:v>42046835</c:v>
                </c:pt>
                <c:pt idx="6122">
                  <c:v>89250233</c:v>
                </c:pt>
                <c:pt idx="6123">
                  <c:v>645446597</c:v>
                </c:pt>
                <c:pt idx="6124">
                  <c:v>332180141</c:v>
                </c:pt>
                <c:pt idx="6125">
                  <c:v>104018082</c:v>
                </c:pt>
                <c:pt idx="6126">
                  <c:v>994846336</c:v>
                </c:pt>
                <c:pt idx="6127">
                  <c:v>945872644</c:v>
                </c:pt>
                <c:pt idx="6128">
                  <c:v>96283616</c:v>
                </c:pt>
                <c:pt idx="6129">
                  <c:v>943585531</c:v>
                </c:pt>
                <c:pt idx="6130">
                  <c:v>736684950</c:v>
                </c:pt>
                <c:pt idx="6131">
                  <c:v>782392842</c:v>
                </c:pt>
                <c:pt idx="6132">
                  <c:v>63109546</c:v>
                </c:pt>
                <c:pt idx="6133">
                  <c:v>67227331</c:v>
                </c:pt>
                <c:pt idx="6134">
                  <c:v>509411480</c:v>
                </c:pt>
                <c:pt idx="6135">
                  <c:v>199818709</c:v>
                </c:pt>
                <c:pt idx="6136">
                  <c:v>912572807</c:v>
                </c:pt>
                <c:pt idx="6137">
                  <c:v>511824735</c:v>
                </c:pt>
                <c:pt idx="6138">
                  <c:v>606374031</c:v>
                </c:pt>
                <c:pt idx="6139">
                  <c:v>55913271</c:v>
                </c:pt>
                <c:pt idx="6140">
                  <c:v>750997021</c:v>
                </c:pt>
                <c:pt idx="6141">
                  <c:v>68459494</c:v>
                </c:pt>
                <c:pt idx="6142">
                  <c:v>667292171</c:v>
                </c:pt>
                <c:pt idx="6143">
                  <c:v>21364064</c:v>
                </c:pt>
                <c:pt idx="6144">
                  <c:v>816995574</c:v>
                </c:pt>
                <c:pt idx="6145">
                  <c:v>43816850</c:v>
                </c:pt>
                <c:pt idx="6146">
                  <c:v>563292819</c:v>
                </c:pt>
                <c:pt idx="6147">
                  <c:v>201348585</c:v>
                </c:pt>
                <c:pt idx="6148">
                  <c:v>847411980</c:v>
                </c:pt>
                <c:pt idx="6149">
                  <c:v>65747239</c:v>
                </c:pt>
                <c:pt idx="6150">
                  <c:v>611993244</c:v>
                </c:pt>
                <c:pt idx="6151">
                  <c:v>840357570</c:v>
                </c:pt>
                <c:pt idx="6152">
                  <c:v>169850659</c:v>
                </c:pt>
                <c:pt idx="6153">
                  <c:v>512695225</c:v>
                </c:pt>
                <c:pt idx="6154">
                  <c:v>624069965</c:v>
                </c:pt>
                <c:pt idx="6155">
                  <c:v>504533156</c:v>
                </c:pt>
                <c:pt idx="6156">
                  <c:v>25413910</c:v>
                </c:pt>
                <c:pt idx="6157">
                  <c:v>277033552</c:v>
                </c:pt>
                <c:pt idx="6158">
                  <c:v>843299574</c:v>
                </c:pt>
                <c:pt idx="6159">
                  <c:v>808790124</c:v>
                </c:pt>
                <c:pt idx="6160">
                  <c:v>830277823</c:v>
                </c:pt>
                <c:pt idx="6161">
                  <c:v>508396204</c:v>
                </c:pt>
                <c:pt idx="6162">
                  <c:v>281859645</c:v>
                </c:pt>
                <c:pt idx="6163">
                  <c:v>498182785</c:v>
                </c:pt>
                <c:pt idx="6164">
                  <c:v>643366391</c:v>
                </c:pt>
                <c:pt idx="6165">
                  <c:v>215450498</c:v>
                </c:pt>
                <c:pt idx="6166">
                  <c:v>545574530</c:v>
                </c:pt>
                <c:pt idx="6167">
                  <c:v>113146901</c:v>
                </c:pt>
                <c:pt idx="6168">
                  <c:v>595888066</c:v>
                </c:pt>
                <c:pt idx="6169">
                  <c:v>408374724</c:v>
                </c:pt>
                <c:pt idx="6170">
                  <c:v>993060171</c:v>
                </c:pt>
                <c:pt idx="6171">
                  <c:v>452655508</c:v>
                </c:pt>
                <c:pt idx="6172">
                  <c:v>41662803</c:v>
                </c:pt>
                <c:pt idx="6173">
                  <c:v>284473761</c:v>
                </c:pt>
                <c:pt idx="6174">
                  <c:v>73273194</c:v>
                </c:pt>
                <c:pt idx="6175">
                  <c:v>102933566</c:v>
                </c:pt>
                <c:pt idx="6176">
                  <c:v>114718216</c:v>
                </c:pt>
                <c:pt idx="6177">
                  <c:v>887425005</c:v>
                </c:pt>
                <c:pt idx="6178">
                  <c:v>438428530</c:v>
                </c:pt>
                <c:pt idx="6179">
                  <c:v>132775084</c:v>
                </c:pt>
                <c:pt idx="6180">
                  <c:v>561366327</c:v>
                </c:pt>
                <c:pt idx="6181">
                  <c:v>841880598</c:v>
                </c:pt>
                <c:pt idx="6182">
                  <c:v>795831103</c:v>
                </c:pt>
                <c:pt idx="6183">
                  <c:v>719314107</c:v>
                </c:pt>
                <c:pt idx="6184">
                  <c:v>17975585</c:v>
                </c:pt>
                <c:pt idx="6185">
                  <c:v>717726364</c:v>
                </c:pt>
                <c:pt idx="6186">
                  <c:v>839790024</c:v>
                </c:pt>
                <c:pt idx="6187">
                  <c:v>35297579</c:v>
                </c:pt>
                <c:pt idx="6188">
                  <c:v>79892548</c:v>
                </c:pt>
                <c:pt idx="6189">
                  <c:v>323184944</c:v>
                </c:pt>
                <c:pt idx="6190">
                  <c:v>182447356</c:v>
                </c:pt>
                <c:pt idx="6191">
                  <c:v>465923052</c:v>
                </c:pt>
                <c:pt idx="6192">
                  <c:v>944322680</c:v>
                </c:pt>
                <c:pt idx="6193">
                  <c:v>173345076</c:v>
                </c:pt>
                <c:pt idx="6194">
                  <c:v>193880755</c:v>
                </c:pt>
                <c:pt idx="6195">
                  <c:v>490511391</c:v>
                </c:pt>
                <c:pt idx="6196">
                  <c:v>924427089</c:v>
                </c:pt>
                <c:pt idx="6197">
                  <c:v>936048011</c:v>
                </c:pt>
                <c:pt idx="6198">
                  <c:v>93917936</c:v>
                </c:pt>
                <c:pt idx="6199">
                  <c:v>22684048</c:v>
                </c:pt>
                <c:pt idx="6200">
                  <c:v>675540533</c:v>
                </c:pt>
                <c:pt idx="6201">
                  <c:v>318968685</c:v>
                </c:pt>
                <c:pt idx="6202">
                  <c:v>259639748</c:v>
                </c:pt>
                <c:pt idx="6203">
                  <c:v>311156963</c:v>
                </c:pt>
                <c:pt idx="6204">
                  <c:v>145244058</c:v>
                </c:pt>
                <c:pt idx="6205">
                  <c:v>556864969</c:v>
                </c:pt>
                <c:pt idx="6206">
                  <c:v>52736015</c:v>
                </c:pt>
                <c:pt idx="6207">
                  <c:v>378087454</c:v>
                </c:pt>
                <c:pt idx="6208">
                  <c:v>361313916</c:v>
                </c:pt>
                <c:pt idx="6209">
                  <c:v>3421653</c:v>
                </c:pt>
                <c:pt idx="6210">
                  <c:v>789865193</c:v>
                </c:pt>
                <c:pt idx="6211">
                  <c:v>887473949</c:v>
                </c:pt>
                <c:pt idx="6212">
                  <c:v>940191331</c:v>
                </c:pt>
                <c:pt idx="6213">
                  <c:v>781658076</c:v>
                </c:pt>
                <c:pt idx="6214">
                  <c:v>993366764</c:v>
                </c:pt>
                <c:pt idx="6215">
                  <c:v>4942885</c:v>
                </c:pt>
                <c:pt idx="6216">
                  <c:v>833242116</c:v>
                </c:pt>
                <c:pt idx="6217">
                  <c:v>492163612</c:v>
                </c:pt>
                <c:pt idx="6218">
                  <c:v>75572711</c:v>
                </c:pt>
                <c:pt idx="6219">
                  <c:v>980828855</c:v>
                </c:pt>
                <c:pt idx="6220">
                  <c:v>23151874</c:v>
                </c:pt>
                <c:pt idx="6221">
                  <c:v>324523120</c:v>
                </c:pt>
                <c:pt idx="6222">
                  <c:v>259975666</c:v>
                </c:pt>
                <c:pt idx="6223">
                  <c:v>56267937</c:v>
                </c:pt>
                <c:pt idx="6224">
                  <c:v>753314794</c:v>
                </c:pt>
                <c:pt idx="6225">
                  <c:v>250818563</c:v>
                </c:pt>
                <c:pt idx="6226">
                  <c:v>248343718</c:v>
                </c:pt>
                <c:pt idx="6227">
                  <c:v>697177184</c:v>
                </c:pt>
                <c:pt idx="6228">
                  <c:v>94634248</c:v>
                </c:pt>
                <c:pt idx="6229">
                  <c:v>31407965</c:v>
                </c:pt>
                <c:pt idx="6230">
                  <c:v>722824683</c:v>
                </c:pt>
                <c:pt idx="6231">
                  <c:v>203189545</c:v>
                </c:pt>
                <c:pt idx="6232">
                  <c:v>652342230</c:v>
                </c:pt>
                <c:pt idx="6233">
                  <c:v>721069121</c:v>
                </c:pt>
                <c:pt idx="6234">
                  <c:v>873917934</c:v>
                </c:pt>
                <c:pt idx="6235">
                  <c:v>440412527</c:v>
                </c:pt>
                <c:pt idx="6236">
                  <c:v>451041717</c:v>
                </c:pt>
                <c:pt idx="6237">
                  <c:v>936243031</c:v>
                </c:pt>
                <c:pt idx="6238">
                  <c:v>18612655</c:v>
                </c:pt>
                <c:pt idx="6239">
                  <c:v>709698917</c:v>
                </c:pt>
                <c:pt idx="6240">
                  <c:v>492528016</c:v>
                </c:pt>
                <c:pt idx="6241">
                  <c:v>616192105</c:v>
                </c:pt>
                <c:pt idx="6242">
                  <c:v>883921837</c:v>
                </c:pt>
                <c:pt idx="6243">
                  <c:v>753797195</c:v>
                </c:pt>
                <c:pt idx="6244">
                  <c:v>273890856</c:v>
                </c:pt>
                <c:pt idx="6245">
                  <c:v>33552250</c:v>
                </c:pt>
                <c:pt idx="6246">
                  <c:v>952271140</c:v>
                </c:pt>
                <c:pt idx="6247">
                  <c:v>541427402</c:v>
                </c:pt>
                <c:pt idx="6248">
                  <c:v>65523288</c:v>
                </c:pt>
                <c:pt idx="6249">
                  <c:v>508511974</c:v>
                </c:pt>
                <c:pt idx="6250">
                  <c:v>248925091</c:v>
                </c:pt>
                <c:pt idx="6251">
                  <c:v>644192481</c:v>
                </c:pt>
                <c:pt idx="6252">
                  <c:v>42099238</c:v>
                </c:pt>
                <c:pt idx="6253">
                  <c:v>717447916</c:v>
                </c:pt>
                <c:pt idx="6254">
                  <c:v>25134153</c:v>
                </c:pt>
                <c:pt idx="6255">
                  <c:v>279860486</c:v>
                </c:pt>
                <c:pt idx="6256">
                  <c:v>214881275</c:v>
                </c:pt>
                <c:pt idx="6257">
                  <c:v>291475140</c:v>
                </c:pt>
                <c:pt idx="6258">
                  <c:v>888112780</c:v>
                </c:pt>
                <c:pt idx="6259">
                  <c:v>863543334</c:v>
                </c:pt>
                <c:pt idx="6260">
                  <c:v>26912187</c:v>
                </c:pt>
                <c:pt idx="6261">
                  <c:v>725141435</c:v>
                </c:pt>
                <c:pt idx="6262">
                  <c:v>26351297</c:v>
                </c:pt>
                <c:pt idx="6263">
                  <c:v>304988866</c:v>
                </c:pt>
                <c:pt idx="6264">
                  <c:v>953692170</c:v>
                </c:pt>
                <c:pt idx="6265">
                  <c:v>595348618</c:v>
                </c:pt>
                <c:pt idx="6266">
                  <c:v>560299887</c:v>
                </c:pt>
                <c:pt idx="6267">
                  <c:v>911698874</c:v>
                </c:pt>
                <c:pt idx="6268">
                  <c:v>282985509</c:v>
                </c:pt>
                <c:pt idx="6269">
                  <c:v>443174288</c:v>
                </c:pt>
                <c:pt idx="6270">
                  <c:v>858453331</c:v>
                </c:pt>
                <c:pt idx="6271">
                  <c:v>275048879</c:v>
                </c:pt>
                <c:pt idx="6272">
                  <c:v>29421074</c:v>
                </c:pt>
                <c:pt idx="6273">
                  <c:v>108626166</c:v>
                </c:pt>
                <c:pt idx="6274">
                  <c:v>4243682</c:v>
                </c:pt>
                <c:pt idx="6275">
                  <c:v>757796726</c:v>
                </c:pt>
                <c:pt idx="6276">
                  <c:v>234978224</c:v>
                </c:pt>
                <c:pt idx="6277">
                  <c:v>437843940</c:v>
                </c:pt>
                <c:pt idx="6278">
                  <c:v>985254805</c:v>
                </c:pt>
                <c:pt idx="6279">
                  <c:v>918154224</c:v>
                </c:pt>
                <c:pt idx="6280">
                  <c:v>396571875</c:v>
                </c:pt>
                <c:pt idx="6281">
                  <c:v>139950004</c:v>
                </c:pt>
                <c:pt idx="6282">
                  <c:v>962715913</c:v>
                </c:pt>
                <c:pt idx="6283">
                  <c:v>59947477</c:v>
                </c:pt>
                <c:pt idx="6284">
                  <c:v>23572933</c:v>
                </c:pt>
                <c:pt idx="6285">
                  <c:v>503162520</c:v>
                </c:pt>
                <c:pt idx="6286">
                  <c:v>461876986</c:v>
                </c:pt>
                <c:pt idx="6287">
                  <c:v>230426448</c:v>
                </c:pt>
                <c:pt idx="6288">
                  <c:v>3399041</c:v>
                </c:pt>
                <c:pt idx="6289">
                  <c:v>554846087</c:v>
                </c:pt>
                <c:pt idx="6290">
                  <c:v>285898964</c:v>
                </c:pt>
                <c:pt idx="6291">
                  <c:v>937548359</c:v>
                </c:pt>
                <c:pt idx="6292">
                  <c:v>181447093</c:v>
                </c:pt>
                <c:pt idx="6293">
                  <c:v>454651138</c:v>
                </c:pt>
                <c:pt idx="6294">
                  <c:v>834578863</c:v>
                </c:pt>
                <c:pt idx="6295">
                  <c:v>781614446</c:v>
                </c:pt>
                <c:pt idx="6296">
                  <c:v>785893107</c:v>
                </c:pt>
                <c:pt idx="6297">
                  <c:v>55872826</c:v>
                </c:pt>
                <c:pt idx="6298">
                  <c:v>808544443</c:v>
                </c:pt>
                <c:pt idx="6299">
                  <c:v>322862802</c:v>
                </c:pt>
                <c:pt idx="6300">
                  <c:v>342617056</c:v>
                </c:pt>
                <c:pt idx="6301">
                  <c:v>64031486</c:v>
                </c:pt>
                <c:pt idx="6302">
                  <c:v>3806860</c:v>
                </c:pt>
                <c:pt idx="6303">
                  <c:v>463319133</c:v>
                </c:pt>
                <c:pt idx="6304">
                  <c:v>311714594</c:v>
                </c:pt>
                <c:pt idx="6305">
                  <c:v>849040733</c:v>
                </c:pt>
                <c:pt idx="6306">
                  <c:v>595758573</c:v>
                </c:pt>
                <c:pt idx="6307">
                  <c:v>476674810</c:v>
                </c:pt>
                <c:pt idx="6308">
                  <c:v>255499389</c:v>
                </c:pt>
                <c:pt idx="6309">
                  <c:v>360896533</c:v>
                </c:pt>
                <c:pt idx="6310">
                  <c:v>829322508</c:v>
                </c:pt>
                <c:pt idx="6311">
                  <c:v>813956087</c:v>
                </c:pt>
                <c:pt idx="6312">
                  <c:v>154410710</c:v>
                </c:pt>
                <c:pt idx="6313">
                  <c:v>411627964</c:v>
                </c:pt>
                <c:pt idx="6314">
                  <c:v>724224128</c:v>
                </c:pt>
                <c:pt idx="6315">
                  <c:v>986683368</c:v>
                </c:pt>
                <c:pt idx="6316">
                  <c:v>759947530</c:v>
                </c:pt>
                <c:pt idx="6317">
                  <c:v>13813018</c:v>
                </c:pt>
                <c:pt idx="6318">
                  <c:v>143789670</c:v>
                </c:pt>
                <c:pt idx="6319">
                  <c:v>64836620</c:v>
                </c:pt>
                <c:pt idx="6320">
                  <c:v>341767239</c:v>
                </c:pt>
                <c:pt idx="6321">
                  <c:v>861223882</c:v>
                </c:pt>
                <c:pt idx="6322">
                  <c:v>848487045</c:v>
                </c:pt>
                <c:pt idx="6323">
                  <c:v>756957713</c:v>
                </c:pt>
                <c:pt idx="6324">
                  <c:v>430049018</c:v>
                </c:pt>
                <c:pt idx="6325">
                  <c:v>31694612</c:v>
                </c:pt>
                <c:pt idx="6326">
                  <c:v>55318908</c:v>
                </c:pt>
                <c:pt idx="6327">
                  <c:v>72965027</c:v>
                </c:pt>
                <c:pt idx="6328">
                  <c:v>765274635</c:v>
                </c:pt>
                <c:pt idx="6329">
                  <c:v>473682950</c:v>
                </c:pt>
                <c:pt idx="6330">
                  <c:v>833359730</c:v>
                </c:pt>
                <c:pt idx="6331">
                  <c:v>185236841</c:v>
                </c:pt>
                <c:pt idx="6332">
                  <c:v>556328433</c:v>
                </c:pt>
                <c:pt idx="6333">
                  <c:v>712494239</c:v>
                </c:pt>
                <c:pt idx="6334">
                  <c:v>95586361</c:v>
                </c:pt>
                <c:pt idx="6335">
                  <c:v>370511051</c:v>
                </c:pt>
                <c:pt idx="6336">
                  <c:v>2067022</c:v>
                </c:pt>
                <c:pt idx="6337">
                  <c:v>365862496</c:v>
                </c:pt>
                <c:pt idx="6338">
                  <c:v>249645363</c:v>
                </c:pt>
                <c:pt idx="6339">
                  <c:v>986982165</c:v>
                </c:pt>
                <c:pt idx="6340">
                  <c:v>385070397</c:v>
                </c:pt>
                <c:pt idx="6341">
                  <c:v>959237804</c:v>
                </c:pt>
                <c:pt idx="6342">
                  <c:v>386039325</c:v>
                </c:pt>
                <c:pt idx="6343">
                  <c:v>5493578</c:v>
                </c:pt>
                <c:pt idx="6344">
                  <c:v>859984083</c:v>
                </c:pt>
                <c:pt idx="6345">
                  <c:v>699593512</c:v>
                </c:pt>
                <c:pt idx="6346">
                  <c:v>543644170</c:v>
                </c:pt>
                <c:pt idx="6347">
                  <c:v>464074261</c:v>
                </c:pt>
                <c:pt idx="6348">
                  <c:v>466847691</c:v>
                </c:pt>
                <c:pt idx="6349">
                  <c:v>933769745</c:v>
                </c:pt>
                <c:pt idx="6350">
                  <c:v>430776200</c:v>
                </c:pt>
                <c:pt idx="6351">
                  <c:v>425135225</c:v>
                </c:pt>
                <c:pt idx="6352">
                  <c:v>784360597</c:v>
                </c:pt>
                <c:pt idx="6353">
                  <c:v>725988075</c:v>
                </c:pt>
                <c:pt idx="6354">
                  <c:v>248219840</c:v>
                </c:pt>
                <c:pt idx="6355">
                  <c:v>49718160</c:v>
                </c:pt>
                <c:pt idx="6356">
                  <c:v>359558954</c:v>
                </c:pt>
                <c:pt idx="6357">
                  <c:v>13884798</c:v>
                </c:pt>
                <c:pt idx="6358">
                  <c:v>322215699</c:v>
                </c:pt>
                <c:pt idx="6359">
                  <c:v>796253648</c:v>
                </c:pt>
                <c:pt idx="6360">
                  <c:v>236716123</c:v>
                </c:pt>
                <c:pt idx="6361">
                  <c:v>636045204</c:v>
                </c:pt>
                <c:pt idx="6362">
                  <c:v>778455981</c:v>
                </c:pt>
                <c:pt idx="6363">
                  <c:v>529357046</c:v>
                </c:pt>
                <c:pt idx="6364">
                  <c:v>747813020</c:v>
                </c:pt>
                <c:pt idx="6365">
                  <c:v>348026245</c:v>
                </c:pt>
                <c:pt idx="6366">
                  <c:v>408486855</c:v>
                </c:pt>
                <c:pt idx="6367">
                  <c:v>21405560</c:v>
                </c:pt>
                <c:pt idx="6368">
                  <c:v>858215527</c:v>
                </c:pt>
                <c:pt idx="6369">
                  <c:v>748971427</c:v>
                </c:pt>
                <c:pt idx="6370">
                  <c:v>993785956</c:v>
                </c:pt>
                <c:pt idx="6371">
                  <c:v>151596644</c:v>
                </c:pt>
                <c:pt idx="6372">
                  <c:v>712787038</c:v>
                </c:pt>
                <c:pt idx="6373">
                  <c:v>56579223</c:v>
                </c:pt>
                <c:pt idx="6374">
                  <c:v>761954744</c:v>
                </c:pt>
                <c:pt idx="6375">
                  <c:v>278547182</c:v>
                </c:pt>
                <c:pt idx="6376">
                  <c:v>31643423</c:v>
                </c:pt>
                <c:pt idx="6377">
                  <c:v>742822558</c:v>
                </c:pt>
                <c:pt idx="6378">
                  <c:v>538199846</c:v>
                </c:pt>
                <c:pt idx="6379">
                  <c:v>554913197</c:v>
                </c:pt>
                <c:pt idx="6380">
                  <c:v>945326494</c:v>
                </c:pt>
                <c:pt idx="6381">
                  <c:v>736914188</c:v>
                </c:pt>
                <c:pt idx="6382">
                  <c:v>201919488</c:v>
                </c:pt>
                <c:pt idx="6383">
                  <c:v>932292398</c:v>
                </c:pt>
                <c:pt idx="6384">
                  <c:v>198532636</c:v>
                </c:pt>
                <c:pt idx="6385">
                  <c:v>245371863</c:v>
                </c:pt>
                <c:pt idx="6386">
                  <c:v>851064981</c:v>
                </c:pt>
                <c:pt idx="6387">
                  <c:v>556913698</c:v>
                </c:pt>
                <c:pt idx="6388">
                  <c:v>63777062</c:v>
                </c:pt>
                <c:pt idx="6389">
                  <c:v>422433198</c:v>
                </c:pt>
                <c:pt idx="6390">
                  <c:v>444470036</c:v>
                </c:pt>
                <c:pt idx="6391">
                  <c:v>72057750</c:v>
                </c:pt>
                <c:pt idx="6392">
                  <c:v>82859913</c:v>
                </c:pt>
                <c:pt idx="6393">
                  <c:v>573489080</c:v>
                </c:pt>
                <c:pt idx="6394">
                  <c:v>943238773</c:v>
                </c:pt>
                <c:pt idx="6395">
                  <c:v>736453110</c:v>
                </c:pt>
                <c:pt idx="6396">
                  <c:v>638196924</c:v>
                </c:pt>
                <c:pt idx="6397">
                  <c:v>548940392</c:v>
                </c:pt>
                <c:pt idx="6398">
                  <c:v>360335522</c:v>
                </c:pt>
                <c:pt idx="6399">
                  <c:v>210024044</c:v>
                </c:pt>
                <c:pt idx="6400">
                  <c:v>746245806</c:v>
                </c:pt>
                <c:pt idx="6401">
                  <c:v>714790256</c:v>
                </c:pt>
                <c:pt idx="6402">
                  <c:v>63982447</c:v>
                </c:pt>
                <c:pt idx="6403">
                  <c:v>270084663</c:v>
                </c:pt>
                <c:pt idx="6404">
                  <c:v>604957869</c:v>
                </c:pt>
                <c:pt idx="6405">
                  <c:v>883354831</c:v>
                </c:pt>
                <c:pt idx="6406">
                  <c:v>178925753</c:v>
                </c:pt>
                <c:pt idx="6407">
                  <c:v>769936543</c:v>
                </c:pt>
                <c:pt idx="6408">
                  <c:v>649648217</c:v>
                </c:pt>
                <c:pt idx="6409">
                  <c:v>278352832</c:v>
                </c:pt>
                <c:pt idx="6410">
                  <c:v>439695122</c:v>
                </c:pt>
                <c:pt idx="6411">
                  <c:v>69065365</c:v>
                </c:pt>
                <c:pt idx="6412">
                  <c:v>359061276</c:v>
                </c:pt>
                <c:pt idx="6413">
                  <c:v>781946478</c:v>
                </c:pt>
                <c:pt idx="6414">
                  <c:v>492844537</c:v>
                </c:pt>
                <c:pt idx="6415">
                  <c:v>99554903</c:v>
                </c:pt>
                <c:pt idx="6416">
                  <c:v>659839603</c:v>
                </c:pt>
                <c:pt idx="6417">
                  <c:v>978335940</c:v>
                </c:pt>
                <c:pt idx="6418">
                  <c:v>830656066</c:v>
                </c:pt>
                <c:pt idx="6419">
                  <c:v>30388919</c:v>
                </c:pt>
                <c:pt idx="6420">
                  <c:v>649260746</c:v>
                </c:pt>
                <c:pt idx="6421">
                  <c:v>72865306</c:v>
                </c:pt>
                <c:pt idx="6422">
                  <c:v>372351085</c:v>
                </c:pt>
                <c:pt idx="6423">
                  <c:v>229196597</c:v>
                </c:pt>
                <c:pt idx="6424">
                  <c:v>288156539</c:v>
                </c:pt>
                <c:pt idx="6425">
                  <c:v>200721216</c:v>
                </c:pt>
                <c:pt idx="6426">
                  <c:v>590632929</c:v>
                </c:pt>
                <c:pt idx="6427">
                  <c:v>770818725</c:v>
                </c:pt>
                <c:pt idx="6428">
                  <c:v>844059589</c:v>
                </c:pt>
                <c:pt idx="6429">
                  <c:v>545270563</c:v>
                </c:pt>
                <c:pt idx="6430">
                  <c:v>138240291</c:v>
                </c:pt>
                <c:pt idx="6431">
                  <c:v>80118780</c:v>
                </c:pt>
                <c:pt idx="6432">
                  <c:v>490153356</c:v>
                </c:pt>
                <c:pt idx="6433">
                  <c:v>134438430</c:v>
                </c:pt>
                <c:pt idx="6434">
                  <c:v>155616209</c:v>
                </c:pt>
                <c:pt idx="6435">
                  <c:v>442532956</c:v>
                </c:pt>
                <c:pt idx="6436">
                  <c:v>738069473</c:v>
                </c:pt>
                <c:pt idx="6437">
                  <c:v>671630245</c:v>
                </c:pt>
                <c:pt idx="6438">
                  <c:v>924541723</c:v>
                </c:pt>
                <c:pt idx="6439">
                  <c:v>433058522</c:v>
                </c:pt>
                <c:pt idx="6440">
                  <c:v>690248895</c:v>
                </c:pt>
                <c:pt idx="6441">
                  <c:v>772915910</c:v>
                </c:pt>
                <c:pt idx="6442">
                  <c:v>670965097</c:v>
                </c:pt>
                <c:pt idx="6443">
                  <c:v>348195606</c:v>
                </c:pt>
                <c:pt idx="6444">
                  <c:v>3292844</c:v>
                </c:pt>
                <c:pt idx="6445">
                  <c:v>102841653</c:v>
                </c:pt>
                <c:pt idx="6446">
                  <c:v>943566440</c:v>
                </c:pt>
                <c:pt idx="6447">
                  <c:v>422462116</c:v>
                </c:pt>
                <c:pt idx="6448">
                  <c:v>43547595</c:v>
                </c:pt>
                <c:pt idx="6449">
                  <c:v>434484511</c:v>
                </c:pt>
                <c:pt idx="6450">
                  <c:v>16463787</c:v>
                </c:pt>
                <c:pt idx="6451">
                  <c:v>956354450</c:v>
                </c:pt>
                <c:pt idx="6452">
                  <c:v>566439889</c:v>
                </c:pt>
                <c:pt idx="6453">
                  <c:v>159376792</c:v>
                </c:pt>
                <c:pt idx="6454">
                  <c:v>96841636</c:v>
                </c:pt>
                <c:pt idx="6455">
                  <c:v>252748600</c:v>
                </c:pt>
                <c:pt idx="6456">
                  <c:v>6249694</c:v>
                </c:pt>
                <c:pt idx="6457">
                  <c:v>605436016</c:v>
                </c:pt>
                <c:pt idx="6458">
                  <c:v>698819089</c:v>
                </c:pt>
                <c:pt idx="6459">
                  <c:v>634313420</c:v>
                </c:pt>
                <c:pt idx="6460">
                  <c:v>290686139</c:v>
                </c:pt>
                <c:pt idx="6461">
                  <c:v>595287377</c:v>
                </c:pt>
                <c:pt idx="6462">
                  <c:v>258760648</c:v>
                </c:pt>
                <c:pt idx="6463">
                  <c:v>953369932</c:v>
                </c:pt>
                <c:pt idx="6464">
                  <c:v>323898851</c:v>
                </c:pt>
                <c:pt idx="6465">
                  <c:v>543219462</c:v>
                </c:pt>
                <c:pt idx="6466">
                  <c:v>491778086</c:v>
                </c:pt>
                <c:pt idx="6467">
                  <c:v>461279176</c:v>
                </c:pt>
                <c:pt idx="6468">
                  <c:v>995643718</c:v>
                </c:pt>
                <c:pt idx="6469">
                  <c:v>860494221</c:v>
                </c:pt>
                <c:pt idx="6470">
                  <c:v>65985580</c:v>
                </c:pt>
                <c:pt idx="6471">
                  <c:v>27044685</c:v>
                </c:pt>
                <c:pt idx="6472">
                  <c:v>624266476</c:v>
                </c:pt>
                <c:pt idx="6473">
                  <c:v>517843793</c:v>
                </c:pt>
                <c:pt idx="6474">
                  <c:v>491872426</c:v>
                </c:pt>
                <c:pt idx="6475">
                  <c:v>55067478</c:v>
                </c:pt>
                <c:pt idx="6476">
                  <c:v>154812499</c:v>
                </c:pt>
                <c:pt idx="6477">
                  <c:v>526346479</c:v>
                </c:pt>
                <c:pt idx="6478">
                  <c:v>421374289</c:v>
                </c:pt>
                <c:pt idx="6479">
                  <c:v>464896515</c:v>
                </c:pt>
                <c:pt idx="6480">
                  <c:v>905832650</c:v>
                </c:pt>
                <c:pt idx="6481">
                  <c:v>950832412</c:v>
                </c:pt>
                <c:pt idx="6482">
                  <c:v>248128196</c:v>
                </c:pt>
                <c:pt idx="6483">
                  <c:v>171269882</c:v>
                </c:pt>
                <c:pt idx="6484">
                  <c:v>993737933</c:v>
                </c:pt>
                <c:pt idx="6485">
                  <c:v>242320576</c:v>
                </c:pt>
                <c:pt idx="6486">
                  <c:v>582796752</c:v>
                </c:pt>
                <c:pt idx="6487">
                  <c:v>147691295</c:v>
                </c:pt>
                <c:pt idx="6488">
                  <c:v>132296992</c:v>
                </c:pt>
                <c:pt idx="6489">
                  <c:v>235951072</c:v>
                </c:pt>
                <c:pt idx="6490">
                  <c:v>649590014</c:v>
                </c:pt>
                <c:pt idx="6491">
                  <c:v>876027793</c:v>
                </c:pt>
                <c:pt idx="6492">
                  <c:v>635258256</c:v>
                </c:pt>
                <c:pt idx="6493">
                  <c:v>164111356</c:v>
                </c:pt>
                <c:pt idx="6494">
                  <c:v>932818023</c:v>
                </c:pt>
                <c:pt idx="6495">
                  <c:v>313040660</c:v>
                </c:pt>
                <c:pt idx="6496">
                  <c:v>748676545</c:v>
                </c:pt>
                <c:pt idx="6497">
                  <c:v>953975457</c:v>
                </c:pt>
                <c:pt idx="6498">
                  <c:v>908154095</c:v>
                </c:pt>
                <c:pt idx="6499">
                  <c:v>166637848</c:v>
                </c:pt>
                <c:pt idx="6500">
                  <c:v>857180032</c:v>
                </c:pt>
                <c:pt idx="6501">
                  <c:v>370356472</c:v>
                </c:pt>
                <c:pt idx="6502">
                  <c:v>274111288</c:v>
                </c:pt>
                <c:pt idx="6503">
                  <c:v>742515859</c:v>
                </c:pt>
                <c:pt idx="6504">
                  <c:v>778370029</c:v>
                </c:pt>
                <c:pt idx="6505">
                  <c:v>699328705</c:v>
                </c:pt>
                <c:pt idx="6506">
                  <c:v>886474986</c:v>
                </c:pt>
                <c:pt idx="6507">
                  <c:v>476011247</c:v>
                </c:pt>
                <c:pt idx="6508">
                  <c:v>197344908</c:v>
                </c:pt>
                <c:pt idx="6509">
                  <c:v>741473216</c:v>
                </c:pt>
                <c:pt idx="6510">
                  <c:v>571384251</c:v>
                </c:pt>
                <c:pt idx="6511">
                  <c:v>830913630</c:v>
                </c:pt>
                <c:pt idx="6512">
                  <c:v>116098530</c:v>
                </c:pt>
                <c:pt idx="6513">
                  <c:v>470664436</c:v>
                </c:pt>
                <c:pt idx="6514">
                  <c:v>29084800</c:v>
                </c:pt>
                <c:pt idx="6515">
                  <c:v>143774288</c:v>
                </c:pt>
                <c:pt idx="6516">
                  <c:v>963296496</c:v>
                </c:pt>
                <c:pt idx="6517">
                  <c:v>805561381</c:v>
                </c:pt>
                <c:pt idx="6518">
                  <c:v>722360235</c:v>
                </c:pt>
                <c:pt idx="6519">
                  <c:v>436094341</c:v>
                </c:pt>
                <c:pt idx="6520">
                  <c:v>502881056</c:v>
                </c:pt>
                <c:pt idx="6521">
                  <c:v>1638356</c:v>
                </c:pt>
                <c:pt idx="6522">
                  <c:v>653892375</c:v>
                </c:pt>
                <c:pt idx="6523">
                  <c:v>95713675</c:v>
                </c:pt>
                <c:pt idx="6524">
                  <c:v>570017055</c:v>
                </c:pt>
                <c:pt idx="6525">
                  <c:v>129612178</c:v>
                </c:pt>
                <c:pt idx="6526">
                  <c:v>772014202</c:v>
                </c:pt>
                <c:pt idx="6527">
                  <c:v>712126732</c:v>
                </c:pt>
                <c:pt idx="6528">
                  <c:v>147780336</c:v>
                </c:pt>
                <c:pt idx="6529">
                  <c:v>845325113</c:v>
                </c:pt>
                <c:pt idx="6530">
                  <c:v>50261915</c:v>
                </c:pt>
                <c:pt idx="6531">
                  <c:v>970887259</c:v>
                </c:pt>
                <c:pt idx="6532">
                  <c:v>862851205</c:v>
                </c:pt>
                <c:pt idx="6533">
                  <c:v>15942248</c:v>
                </c:pt>
                <c:pt idx="6534">
                  <c:v>744657631</c:v>
                </c:pt>
                <c:pt idx="6535">
                  <c:v>654591557</c:v>
                </c:pt>
                <c:pt idx="6536">
                  <c:v>965150720</c:v>
                </c:pt>
                <c:pt idx="6537">
                  <c:v>316998998</c:v>
                </c:pt>
                <c:pt idx="6538">
                  <c:v>730545448</c:v>
                </c:pt>
                <c:pt idx="6539">
                  <c:v>792395120</c:v>
                </c:pt>
                <c:pt idx="6540">
                  <c:v>898350831</c:v>
                </c:pt>
                <c:pt idx="6541">
                  <c:v>265196909</c:v>
                </c:pt>
                <c:pt idx="6542">
                  <c:v>516941392</c:v>
                </c:pt>
                <c:pt idx="6543">
                  <c:v>957218818</c:v>
                </c:pt>
                <c:pt idx="6544">
                  <c:v>960270522</c:v>
                </c:pt>
                <c:pt idx="6545">
                  <c:v>587312795</c:v>
                </c:pt>
                <c:pt idx="6546">
                  <c:v>22082640</c:v>
                </c:pt>
                <c:pt idx="6547">
                  <c:v>200568281</c:v>
                </c:pt>
                <c:pt idx="6548">
                  <c:v>793862388</c:v>
                </c:pt>
                <c:pt idx="6549">
                  <c:v>641811303</c:v>
                </c:pt>
                <c:pt idx="6550">
                  <c:v>756788401</c:v>
                </c:pt>
                <c:pt idx="6551">
                  <c:v>550236721</c:v>
                </c:pt>
                <c:pt idx="6552">
                  <c:v>546771704</c:v>
                </c:pt>
                <c:pt idx="6553">
                  <c:v>180330463</c:v>
                </c:pt>
                <c:pt idx="6554">
                  <c:v>161970630</c:v>
                </c:pt>
                <c:pt idx="6555">
                  <c:v>87245425</c:v>
                </c:pt>
                <c:pt idx="6556">
                  <c:v>670073564</c:v>
                </c:pt>
                <c:pt idx="6557">
                  <c:v>14450137</c:v>
                </c:pt>
                <c:pt idx="6558">
                  <c:v>127838645</c:v>
                </c:pt>
                <c:pt idx="6559">
                  <c:v>996352970</c:v>
                </c:pt>
                <c:pt idx="6560">
                  <c:v>554443417</c:v>
                </c:pt>
                <c:pt idx="6561">
                  <c:v>946655333</c:v>
                </c:pt>
                <c:pt idx="6562">
                  <c:v>845369522</c:v>
                </c:pt>
                <c:pt idx="6563">
                  <c:v>337477526</c:v>
                </c:pt>
                <c:pt idx="6564">
                  <c:v>51504599</c:v>
                </c:pt>
                <c:pt idx="6565">
                  <c:v>162355058</c:v>
                </c:pt>
                <c:pt idx="6566">
                  <c:v>173413662</c:v>
                </c:pt>
                <c:pt idx="6567">
                  <c:v>867927579</c:v>
                </c:pt>
                <c:pt idx="6568">
                  <c:v>713986171</c:v>
                </c:pt>
                <c:pt idx="6569">
                  <c:v>723913158</c:v>
                </c:pt>
                <c:pt idx="6570">
                  <c:v>662097283</c:v>
                </c:pt>
                <c:pt idx="6571">
                  <c:v>53638376</c:v>
                </c:pt>
                <c:pt idx="6572">
                  <c:v>43246913</c:v>
                </c:pt>
                <c:pt idx="6573">
                  <c:v>152282670</c:v>
                </c:pt>
                <c:pt idx="6574">
                  <c:v>494622899</c:v>
                </c:pt>
                <c:pt idx="6575">
                  <c:v>781538117</c:v>
                </c:pt>
                <c:pt idx="6576">
                  <c:v>221130401</c:v>
                </c:pt>
                <c:pt idx="6577">
                  <c:v>88156237</c:v>
                </c:pt>
                <c:pt idx="6578">
                  <c:v>773547830</c:v>
                </c:pt>
                <c:pt idx="6579">
                  <c:v>933471353</c:v>
                </c:pt>
                <c:pt idx="6580">
                  <c:v>869312669</c:v>
                </c:pt>
                <c:pt idx="6581">
                  <c:v>965386964</c:v>
                </c:pt>
                <c:pt idx="6582">
                  <c:v>51199598</c:v>
                </c:pt>
                <c:pt idx="6583">
                  <c:v>243993970</c:v>
                </c:pt>
                <c:pt idx="6584">
                  <c:v>555111524</c:v>
                </c:pt>
                <c:pt idx="6585">
                  <c:v>581722891</c:v>
                </c:pt>
                <c:pt idx="6586">
                  <c:v>23212472</c:v>
                </c:pt>
                <c:pt idx="6587">
                  <c:v>200793554</c:v>
                </c:pt>
                <c:pt idx="6588">
                  <c:v>251069314</c:v>
                </c:pt>
                <c:pt idx="6589">
                  <c:v>774082815</c:v>
                </c:pt>
                <c:pt idx="6590">
                  <c:v>422223745</c:v>
                </c:pt>
                <c:pt idx="6591">
                  <c:v>50829538</c:v>
                </c:pt>
                <c:pt idx="6592">
                  <c:v>88887148</c:v>
                </c:pt>
                <c:pt idx="6593">
                  <c:v>995141011</c:v>
                </c:pt>
                <c:pt idx="6594">
                  <c:v>635145972</c:v>
                </c:pt>
                <c:pt idx="6595">
                  <c:v>691778388</c:v>
                </c:pt>
                <c:pt idx="6596">
                  <c:v>639236399</c:v>
                </c:pt>
                <c:pt idx="6597">
                  <c:v>413684820</c:v>
                </c:pt>
                <c:pt idx="6598">
                  <c:v>124951793</c:v>
                </c:pt>
                <c:pt idx="6599">
                  <c:v>754476349</c:v>
                </c:pt>
                <c:pt idx="6600">
                  <c:v>319228478</c:v>
                </c:pt>
                <c:pt idx="6601">
                  <c:v>816145898</c:v>
                </c:pt>
                <c:pt idx="6602">
                  <c:v>65334326</c:v>
                </c:pt>
                <c:pt idx="6603">
                  <c:v>130366504</c:v>
                </c:pt>
                <c:pt idx="6604">
                  <c:v>981965696</c:v>
                </c:pt>
                <c:pt idx="6605">
                  <c:v>404975598</c:v>
                </c:pt>
                <c:pt idx="6606">
                  <c:v>939527971</c:v>
                </c:pt>
                <c:pt idx="6607">
                  <c:v>341291820</c:v>
                </c:pt>
                <c:pt idx="6608">
                  <c:v>731633703</c:v>
                </c:pt>
                <c:pt idx="6609">
                  <c:v>931636817</c:v>
                </c:pt>
                <c:pt idx="6610">
                  <c:v>387963527</c:v>
                </c:pt>
                <c:pt idx="6611">
                  <c:v>446664460</c:v>
                </c:pt>
                <c:pt idx="6612">
                  <c:v>766766696</c:v>
                </c:pt>
                <c:pt idx="6613">
                  <c:v>996889991</c:v>
                </c:pt>
                <c:pt idx="6614">
                  <c:v>565817260</c:v>
                </c:pt>
                <c:pt idx="6615">
                  <c:v>700144160</c:v>
                </c:pt>
                <c:pt idx="6616">
                  <c:v>330789760</c:v>
                </c:pt>
                <c:pt idx="6617">
                  <c:v>655416247</c:v>
                </c:pt>
                <c:pt idx="6618">
                  <c:v>939323995</c:v>
                </c:pt>
                <c:pt idx="6619">
                  <c:v>86063013</c:v>
                </c:pt>
                <c:pt idx="6620">
                  <c:v>718420991</c:v>
                </c:pt>
                <c:pt idx="6621">
                  <c:v>81030106</c:v>
                </c:pt>
                <c:pt idx="6622">
                  <c:v>877525033</c:v>
                </c:pt>
                <c:pt idx="6623">
                  <c:v>54781846</c:v>
                </c:pt>
                <c:pt idx="6624">
                  <c:v>26643363</c:v>
                </c:pt>
                <c:pt idx="6625">
                  <c:v>16165559</c:v>
                </c:pt>
                <c:pt idx="6626">
                  <c:v>597396868</c:v>
                </c:pt>
                <c:pt idx="6627">
                  <c:v>411358213</c:v>
                </c:pt>
                <c:pt idx="6628">
                  <c:v>89871557</c:v>
                </c:pt>
                <c:pt idx="6629">
                  <c:v>295461982</c:v>
                </c:pt>
                <c:pt idx="6630">
                  <c:v>451135986</c:v>
                </c:pt>
                <c:pt idx="6631">
                  <c:v>30470560</c:v>
                </c:pt>
                <c:pt idx="6632">
                  <c:v>766431420</c:v>
                </c:pt>
                <c:pt idx="6633">
                  <c:v>749312487</c:v>
                </c:pt>
                <c:pt idx="6634">
                  <c:v>12697701</c:v>
                </c:pt>
                <c:pt idx="6635">
                  <c:v>370218794</c:v>
                </c:pt>
                <c:pt idx="6636">
                  <c:v>423424889</c:v>
                </c:pt>
                <c:pt idx="6637">
                  <c:v>93244564</c:v>
                </c:pt>
                <c:pt idx="6638">
                  <c:v>122947976</c:v>
                </c:pt>
                <c:pt idx="6639">
                  <c:v>576773507</c:v>
                </c:pt>
                <c:pt idx="6640">
                  <c:v>485078913</c:v>
                </c:pt>
                <c:pt idx="6641">
                  <c:v>621866301</c:v>
                </c:pt>
                <c:pt idx="6642">
                  <c:v>161661455</c:v>
                </c:pt>
                <c:pt idx="6643">
                  <c:v>447723850</c:v>
                </c:pt>
                <c:pt idx="6644">
                  <c:v>593019103</c:v>
                </c:pt>
                <c:pt idx="6645">
                  <c:v>121066313</c:v>
                </c:pt>
                <c:pt idx="6646">
                  <c:v>80026395</c:v>
                </c:pt>
                <c:pt idx="6647">
                  <c:v>729645281</c:v>
                </c:pt>
                <c:pt idx="6648">
                  <c:v>18264392</c:v>
                </c:pt>
                <c:pt idx="6649">
                  <c:v>817577073</c:v>
                </c:pt>
                <c:pt idx="6650">
                  <c:v>714658429</c:v>
                </c:pt>
                <c:pt idx="6651">
                  <c:v>99339533</c:v>
                </c:pt>
                <c:pt idx="6652">
                  <c:v>91561841</c:v>
                </c:pt>
                <c:pt idx="6653">
                  <c:v>133385684</c:v>
                </c:pt>
                <c:pt idx="6654">
                  <c:v>4946831</c:v>
                </c:pt>
                <c:pt idx="6655">
                  <c:v>252137837</c:v>
                </c:pt>
                <c:pt idx="6656">
                  <c:v>840292543</c:v>
                </c:pt>
                <c:pt idx="6657">
                  <c:v>826579339</c:v>
                </c:pt>
                <c:pt idx="6658">
                  <c:v>849654901</c:v>
                </c:pt>
                <c:pt idx="6659">
                  <c:v>314039194</c:v>
                </c:pt>
                <c:pt idx="6660">
                  <c:v>524847122</c:v>
                </c:pt>
                <c:pt idx="6661">
                  <c:v>779988407</c:v>
                </c:pt>
                <c:pt idx="6662">
                  <c:v>514211697</c:v>
                </c:pt>
                <c:pt idx="6663">
                  <c:v>975353243</c:v>
                </c:pt>
                <c:pt idx="6664">
                  <c:v>74101917</c:v>
                </c:pt>
                <c:pt idx="6665">
                  <c:v>16494641</c:v>
                </c:pt>
                <c:pt idx="6666">
                  <c:v>822276059</c:v>
                </c:pt>
                <c:pt idx="6667">
                  <c:v>313998083</c:v>
                </c:pt>
                <c:pt idx="6668">
                  <c:v>871865605</c:v>
                </c:pt>
                <c:pt idx="6669">
                  <c:v>613362941</c:v>
                </c:pt>
                <c:pt idx="6670">
                  <c:v>325726210</c:v>
                </c:pt>
                <c:pt idx="6671">
                  <c:v>895927989</c:v>
                </c:pt>
                <c:pt idx="6672">
                  <c:v>106128971</c:v>
                </c:pt>
                <c:pt idx="6673">
                  <c:v>648536720</c:v>
                </c:pt>
                <c:pt idx="6674">
                  <c:v>309454201</c:v>
                </c:pt>
                <c:pt idx="6675">
                  <c:v>370375309</c:v>
                </c:pt>
                <c:pt idx="6676">
                  <c:v>674559205</c:v>
                </c:pt>
                <c:pt idx="6677">
                  <c:v>90336291</c:v>
                </c:pt>
                <c:pt idx="6678">
                  <c:v>37854596</c:v>
                </c:pt>
                <c:pt idx="6679">
                  <c:v>164822720</c:v>
                </c:pt>
                <c:pt idx="6680">
                  <c:v>55525438</c:v>
                </c:pt>
                <c:pt idx="6681">
                  <c:v>736488051</c:v>
                </c:pt>
                <c:pt idx="6682">
                  <c:v>402847064</c:v>
                </c:pt>
                <c:pt idx="6683">
                  <c:v>782440928</c:v>
                </c:pt>
                <c:pt idx="6684">
                  <c:v>112845738</c:v>
                </c:pt>
                <c:pt idx="6685">
                  <c:v>660542995</c:v>
                </c:pt>
                <c:pt idx="6686">
                  <c:v>538854371</c:v>
                </c:pt>
                <c:pt idx="6687">
                  <c:v>131439923</c:v>
                </c:pt>
                <c:pt idx="6688">
                  <c:v>616012074</c:v>
                </c:pt>
                <c:pt idx="6689">
                  <c:v>669435535</c:v>
                </c:pt>
                <c:pt idx="6690">
                  <c:v>86307816</c:v>
                </c:pt>
                <c:pt idx="6691">
                  <c:v>426984470</c:v>
                </c:pt>
                <c:pt idx="6692">
                  <c:v>41989034</c:v>
                </c:pt>
                <c:pt idx="6693">
                  <c:v>20416659</c:v>
                </c:pt>
                <c:pt idx="6694">
                  <c:v>707759637</c:v>
                </c:pt>
                <c:pt idx="6695">
                  <c:v>567243259</c:v>
                </c:pt>
                <c:pt idx="6696">
                  <c:v>166634762</c:v>
                </c:pt>
                <c:pt idx="6697">
                  <c:v>631046713</c:v>
                </c:pt>
                <c:pt idx="6698">
                  <c:v>574583084</c:v>
                </c:pt>
                <c:pt idx="6699">
                  <c:v>250556507</c:v>
                </c:pt>
                <c:pt idx="6700">
                  <c:v>407174268</c:v>
                </c:pt>
                <c:pt idx="6701">
                  <c:v>231599613</c:v>
                </c:pt>
                <c:pt idx="6702">
                  <c:v>89128637</c:v>
                </c:pt>
                <c:pt idx="6703">
                  <c:v>583873530</c:v>
                </c:pt>
                <c:pt idx="6704">
                  <c:v>517678955</c:v>
                </c:pt>
                <c:pt idx="6705">
                  <c:v>506857069</c:v>
                </c:pt>
                <c:pt idx="6706">
                  <c:v>246382803</c:v>
                </c:pt>
                <c:pt idx="6707">
                  <c:v>349026658</c:v>
                </c:pt>
                <c:pt idx="6708">
                  <c:v>695345765</c:v>
                </c:pt>
                <c:pt idx="6709">
                  <c:v>35635981</c:v>
                </c:pt>
                <c:pt idx="6710">
                  <c:v>261011403</c:v>
                </c:pt>
                <c:pt idx="6711">
                  <c:v>57577408</c:v>
                </c:pt>
                <c:pt idx="6712">
                  <c:v>576925437</c:v>
                </c:pt>
                <c:pt idx="6713">
                  <c:v>863379779</c:v>
                </c:pt>
                <c:pt idx="6714">
                  <c:v>908533484</c:v>
                </c:pt>
                <c:pt idx="6715">
                  <c:v>186595628</c:v>
                </c:pt>
                <c:pt idx="6716">
                  <c:v>68136700</c:v>
                </c:pt>
                <c:pt idx="6717">
                  <c:v>995849762</c:v>
                </c:pt>
                <c:pt idx="6718">
                  <c:v>54451970</c:v>
                </c:pt>
                <c:pt idx="6719">
                  <c:v>600231537</c:v>
                </c:pt>
                <c:pt idx="6720">
                  <c:v>782965945</c:v>
                </c:pt>
                <c:pt idx="6721">
                  <c:v>361055223</c:v>
                </c:pt>
                <c:pt idx="6722">
                  <c:v>758882777</c:v>
                </c:pt>
                <c:pt idx="6723">
                  <c:v>91345634</c:v>
                </c:pt>
                <c:pt idx="6724">
                  <c:v>488189864</c:v>
                </c:pt>
                <c:pt idx="6725">
                  <c:v>247297721</c:v>
                </c:pt>
                <c:pt idx="6726">
                  <c:v>26014734</c:v>
                </c:pt>
                <c:pt idx="6727">
                  <c:v>551086816</c:v>
                </c:pt>
                <c:pt idx="6728">
                  <c:v>499316237</c:v>
                </c:pt>
                <c:pt idx="6729">
                  <c:v>440259183</c:v>
                </c:pt>
                <c:pt idx="6730">
                  <c:v>88127165</c:v>
                </c:pt>
                <c:pt idx="6731">
                  <c:v>807735083</c:v>
                </c:pt>
                <c:pt idx="6732">
                  <c:v>358226418</c:v>
                </c:pt>
                <c:pt idx="6733">
                  <c:v>137327871</c:v>
                </c:pt>
                <c:pt idx="6734">
                  <c:v>287113877</c:v>
                </c:pt>
                <c:pt idx="6735">
                  <c:v>923549307</c:v>
                </c:pt>
                <c:pt idx="6736">
                  <c:v>543066225</c:v>
                </c:pt>
                <c:pt idx="6737">
                  <c:v>58102914</c:v>
                </c:pt>
                <c:pt idx="6738">
                  <c:v>713434779</c:v>
                </c:pt>
                <c:pt idx="6739">
                  <c:v>819574775</c:v>
                </c:pt>
                <c:pt idx="6740">
                  <c:v>374591543</c:v>
                </c:pt>
                <c:pt idx="6741">
                  <c:v>432784171</c:v>
                </c:pt>
                <c:pt idx="6742">
                  <c:v>142326524</c:v>
                </c:pt>
                <c:pt idx="6743">
                  <c:v>464689518</c:v>
                </c:pt>
                <c:pt idx="6744">
                  <c:v>55844524</c:v>
                </c:pt>
                <c:pt idx="6745">
                  <c:v>742671519</c:v>
                </c:pt>
                <c:pt idx="6746">
                  <c:v>555950457</c:v>
                </c:pt>
                <c:pt idx="6747">
                  <c:v>24902886</c:v>
                </c:pt>
                <c:pt idx="6748">
                  <c:v>68609568</c:v>
                </c:pt>
                <c:pt idx="6749">
                  <c:v>507021908</c:v>
                </c:pt>
                <c:pt idx="6750">
                  <c:v>93760186</c:v>
                </c:pt>
                <c:pt idx="6751">
                  <c:v>328597256</c:v>
                </c:pt>
                <c:pt idx="6752">
                  <c:v>275983340</c:v>
                </c:pt>
                <c:pt idx="6753">
                  <c:v>661989460</c:v>
                </c:pt>
                <c:pt idx="6754">
                  <c:v>47196819</c:v>
                </c:pt>
                <c:pt idx="6755">
                  <c:v>96468885</c:v>
                </c:pt>
                <c:pt idx="6756">
                  <c:v>645031790</c:v>
                </c:pt>
                <c:pt idx="6757">
                  <c:v>354553349</c:v>
                </c:pt>
                <c:pt idx="6758">
                  <c:v>680880740</c:v>
                </c:pt>
                <c:pt idx="6759">
                  <c:v>773088602</c:v>
                </c:pt>
                <c:pt idx="6760">
                  <c:v>347041271</c:v>
                </c:pt>
                <c:pt idx="6761">
                  <c:v>96477521</c:v>
                </c:pt>
                <c:pt idx="6762">
                  <c:v>103773634</c:v>
                </c:pt>
                <c:pt idx="6763">
                  <c:v>460428252</c:v>
                </c:pt>
                <c:pt idx="6764">
                  <c:v>862224322</c:v>
                </c:pt>
                <c:pt idx="6765">
                  <c:v>316317849</c:v>
                </c:pt>
                <c:pt idx="6766">
                  <c:v>406512767</c:v>
                </c:pt>
                <c:pt idx="6767">
                  <c:v>423398020</c:v>
                </c:pt>
                <c:pt idx="6768">
                  <c:v>77293800</c:v>
                </c:pt>
                <c:pt idx="6769">
                  <c:v>120062127</c:v>
                </c:pt>
                <c:pt idx="6770">
                  <c:v>41350168</c:v>
                </c:pt>
                <c:pt idx="6771">
                  <c:v>80707449</c:v>
                </c:pt>
                <c:pt idx="6772">
                  <c:v>283163824</c:v>
                </c:pt>
                <c:pt idx="6773">
                  <c:v>48558563</c:v>
                </c:pt>
                <c:pt idx="6774">
                  <c:v>232978713</c:v>
                </c:pt>
                <c:pt idx="6775">
                  <c:v>181892833</c:v>
                </c:pt>
                <c:pt idx="6776">
                  <c:v>620992590</c:v>
                </c:pt>
                <c:pt idx="6777">
                  <c:v>220596557</c:v>
                </c:pt>
                <c:pt idx="6778">
                  <c:v>851695093</c:v>
                </c:pt>
                <c:pt idx="6779">
                  <c:v>25886004</c:v>
                </c:pt>
                <c:pt idx="6780">
                  <c:v>550349424</c:v>
                </c:pt>
                <c:pt idx="6781">
                  <c:v>678876271</c:v>
                </c:pt>
                <c:pt idx="6782">
                  <c:v>921462142</c:v>
                </c:pt>
                <c:pt idx="6783">
                  <c:v>271366160</c:v>
                </c:pt>
                <c:pt idx="6784">
                  <c:v>727176478</c:v>
                </c:pt>
                <c:pt idx="6785">
                  <c:v>97426666</c:v>
                </c:pt>
                <c:pt idx="6786">
                  <c:v>222649889</c:v>
                </c:pt>
                <c:pt idx="6787">
                  <c:v>634380669</c:v>
                </c:pt>
                <c:pt idx="6788">
                  <c:v>24294582</c:v>
                </c:pt>
                <c:pt idx="6789">
                  <c:v>531830411</c:v>
                </c:pt>
                <c:pt idx="6790">
                  <c:v>4154796</c:v>
                </c:pt>
                <c:pt idx="6791">
                  <c:v>67027227</c:v>
                </c:pt>
                <c:pt idx="6792">
                  <c:v>300236149</c:v>
                </c:pt>
                <c:pt idx="6793">
                  <c:v>150156073</c:v>
                </c:pt>
                <c:pt idx="6794">
                  <c:v>208549723</c:v>
                </c:pt>
                <c:pt idx="6795">
                  <c:v>92796824</c:v>
                </c:pt>
                <c:pt idx="6796">
                  <c:v>273761705</c:v>
                </c:pt>
                <c:pt idx="6797">
                  <c:v>521976644</c:v>
                </c:pt>
                <c:pt idx="6798">
                  <c:v>687615098</c:v>
                </c:pt>
                <c:pt idx="6799">
                  <c:v>24629828</c:v>
                </c:pt>
                <c:pt idx="6800">
                  <c:v>561078769</c:v>
                </c:pt>
                <c:pt idx="6801">
                  <c:v>977995655</c:v>
                </c:pt>
                <c:pt idx="6802">
                  <c:v>263960485</c:v>
                </c:pt>
                <c:pt idx="6803">
                  <c:v>681037106</c:v>
                </c:pt>
                <c:pt idx="6804">
                  <c:v>155010355</c:v>
                </c:pt>
                <c:pt idx="6805">
                  <c:v>564715726</c:v>
                </c:pt>
                <c:pt idx="6806">
                  <c:v>981936932</c:v>
                </c:pt>
                <c:pt idx="6807">
                  <c:v>463113815</c:v>
                </c:pt>
                <c:pt idx="6808">
                  <c:v>701315213</c:v>
                </c:pt>
                <c:pt idx="6809">
                  <c:v>548565597</c:v>
                </c:pt>
                <c:pt idx="6810">
                  <c:v>667469983</c:v>
                </c:pt>
                <c:pt idx="6811">
                  <c:v>683583207</c:v>
                </c:pt>
                <c:pt idx="6812">
                  <c:v>502217501</c:v>
                </c:pt>
                <c:pt idx="6813">
                  <c:v>245899848</c:v>
                </c:pt>
                <c:pt idx="6814">
                  <c:v>274182846</c:v>
                </c:pt>
                <c:pt idx="6815">
                  <c:v>376533139</c:v>
                </c:pt>
                <c:pt idx="6816">
                  <c:v>46162408</c:v>
                </c:pt>
                <c:pt idx="6817">
                  <c:v>621577148</c:v>
                </c:pt>
                <c:pt idx="6818">
                  <c:v>247649622</c:v>
                </c:pt>
                <c:pt idx="6819">
                  <c:v>364267710</c:v>
                </c:pt>
                <c:pt idx="6820">
                  <c:v>864846592</c:v>
                </c:pt>
                <c:pt idx="6821">
                  <c:v>239713484</c:v>
                </c:pt>
                <c:pt idx="6822">
                  <c:v>8989155</c:v>
                </c:pt>
                <c:pt idx="6823">
                  <c:v>108837322</c:v>
                </c:pt>
                <c:pt idx="6824">
                  <c:v>43841011</c:v>
                </c:pt>
                <c:pt idx="6825">
                  <c:v>196698564</c:v>
                </c:pt>
                <c:pt idx="6826">
                  <c:v>185820666</c:v>
                </c:pt>
                <c:pt idx="6827">
                  <c:v>99519357</c:v>
                </c:pt>
                <c:pt idx="6828">
                  <c:v>983737201</c:v>
                </c:pt>
                <c:pt idx="6829">
                  <c:v>514361923</c:v>
                </c:pt>
                <c:pt idx="6830">
                  <c:v>242951802</c:v>
                </c:pt>
                <c:pt idx="6831">
                  <c:v>209686978</c:v>
                </c:pt>
                <c:pt idx="6832">
                  <c:v>331562442</c:v>
                </c:pt>
                <c:pt idx="6833">
                  <c:v>23577538</c:v>
                </c:pt>
                <c:pt idx="6834">
                  <c:v>259339324</c:v>
                </c:pt>
                <c:pt idx="6835">
                  <c:v>640754811</c:v>
                </c:pt>
                <c:pt idx="6836">
                  <c:v>787680422</c:v>
                </c:pt>
                <c:pt idx="6837">
                  <c:v>88186869</c:v>
                </c:pt>
                <c:pt idx="6838">
                  <c:v>293326845</c:v>
                </c:pt>
                <c:pt idx="6839">
                  <c:v>233517528</c:v>
                </c:pt>
                <c:pt idx="6840">
                  <c:v>316111196</c:v>
                </c:pt>
                <c:pt idx="6841">
                  <c:v>748626897</c:v>
                </c:pt>
                <c:pt idx="6842">
                  <c:v>710355267</c:v>
                </c:pt>
                <c:pt idx="6843">
                  <c:v>77145659</c:v>
                </c:pt>
                <c:pt idx="6844">
                  <c:v>533490036</c:v>
                </c:pt>
                <c:pt idx="6845">
                  <c:v>40368637</c:v>
                </c:pt>
                <c:pt idx="6846">
                  <c:v>437117521</c:v>
                </c:pt>
                <c:pt idx="6847">
                  <c:v>237797045</c:v>
                </c:pt>
                <c:pt idx="6848">
                  <c:v>518580944</c:v>
                </c:pt>
                <c:pt idx="6849">
                  <c:v>39966960</c:v>
                </c:pt>
                <c:pt idx="6850">
                  <c:v>844156122</c:v>
                </c:pt>
                <c:pt idx="6851">
                  <c:v>21793664</c:v>
                </c:pt>
                <c:pt idx="6852">
                  <c:v>569323171</c:v>
                </c:pt>
                <c:pt idx="6853">
                  <c:v>949967956</c:v>
                </c:pt>
                <c:pt idx="6854">
                  <c:v>819885948</c:v>
                </c:pt>
                <c:pt idx="6855">
                  <c:v>66175282</c:v>
                </c:pt>
                <c:pt idx="6856">
                  <c:v>250868894</c:v>
                </c:pt>
                <c:pt idx="6857">
                  <c:v>111696659</c:v>
                </c:pt>
                <c:pt idx="6858">
                  <c:v>590822936</c:v>
                </c:pt>
                <c:pt idx="6859">
                  <c:v>930283860</c:v>
                </c:pt>
                <c:pt idx="6860">
                  <c:v>300110056</c:v>
                </c:pt>
                <c:pt idx="6861">
                  <c:v>188874541</c:v>
                </c:pt>
                <c:pt idx="6862">
                  <c:v>106714534</c:v>
                </c:pt>
                <c:pt idx="6863">
                  <c:v>214872485</c:v>
                </c:pt>
                <c:pt idx="6864">
                  <c:v>570088009</c:v>
                </c:pt>
                <c:pt idx="6865">
                  <c:v>390043057</c:v>
                </c:pt>
                <c:pt idx="6866">
                  <c:v>413717038</c:v>
                </c:pt>
                <c:pt idx="6867">
                  <c:v>720571940</c:v>
                </c:pt>
                <c:pt idx="6868">
                  <c:v>158616568</c:v>
                </c:pt>
                <c:pt idx="6869">
                  <c:v>127563730</c:v>
                </c:pt>
                <c:pt idx="6870">
                  <c:v>965067096</c:v>
                </c:pt>
                <c:pt idx="6871">
                  <c:v>662663672</c:v>
                </c:pt>
                <c:pt idx="6872">
                  <c:v>118065642</c:v>
                </c:pt>
                <c:pt idx="6873">
                  <c:v>44640705</c:v>
                </c:pt>
                <c:pt idx="6874">
                  <c:v>226177432</c:v>
                </c:pt>
                <c:pt idx="6875">
                  <c:v>19563284</c:v>
                </c:pt>
                <c:pt idx="6876">
                  <c:v>264745093</c:v>
                </c:pt>
                <c:pt idx="6877">
                  <c:v>257352019</c:v>
                </c:pt>
                <c:pt idx="6878">
                  <c:v>694326216</c:v>
                </c:pt>
                <c:pt idx="6879">
                  <c:v>871839046</c:v>
                </c:pt>
                <c:pt idx="6880">
                  <c:v>64776821</c:v>
                </c:pt>
                <c:pt idx="6881">
                  <c:v>648185784</c:v>
                </c:pt>
                <c:pt idx="6882">
                  <c:v>947754619</c:v>
                </c:pt>
                <c:pt idx="6883">
                  <c:v>387371186</c:v>
                </c:pt>
                <c:pt idx="6884">
                  <c:v>88896277</c:v>
                </c:pt>
                <c:pt idx="6885">
                  <c:v>150799445</c:v>
                </c:pt>
                <c:pt idx="6886">
                  <c:v>534974151</c:v>
                </c:pt>
                <c:pt idx="6887">
                  <c:v>894970384</c:v>
                </c:pt>
                <c:pt idx="6888">
                  <c:v>266017133</c:v>
                </c:pt>
                <c:pt idx="6889">
                  <c:v>95794991</c:v>
                </c:pt>
                <c:pt idx="6890">
                  <c:v>51278889</c:v>
                </c:pt>
                <c:pt idx="6891">
                  <c:v>924748968</c:v>
                </c:pt>
                <c:pt idx="6892">
                  <c:v>888283699</c:v>
                </c:pt>
                <c:pt idx="6893">
                  <c:v>832171700</c:v>
                </c:pt>
                <c:pt idx="6894">
                  <c:v>477566487</c:v>
                </c:pt>
                <c:pt idx="6895">
                  <c:v>513259424</c:v>
                </c:pt>
                <c:pt idx="6896">
                  <c:v>789698145</c:v>
                </c:pt>
                <c:pt idx="6897">
                  <c:v>342394976</c:v>
                </c:pt>
                <c:pt idx="6898">
                  <c:v>428622260</c:v>
                </c:pt>
                <c:pt idx="6899">
                  <c:v>323427712</c:v>
                </c:pt>
                <c:pt idx="6900">
                  <c:v>535427137</c:v>
                </c:pt>
                <c:pt idx="6901">
                  <c:v>563358592</c:v>
                </c:pt>
                <c:pt idx="6902">
                  <c:v>245511768</c:v>
                </c:pt>
                <c:pt idx="6903">
                  <c:v>306177185</c:v>
                </c:pt>
                <c:pt idx="6904">
                  <c:v>686873585</c:v>
                </c:pt>
                <c:pt idx="6905">
                  <c:v>294845347</c:v>
                </c:pt>
                <c:pt idx="6906">
                  <c:v>832455439</c:v>
                </c:pt>
                <c:pt idx="6907">
                  <c:v>934725355</c:v>
                </c:pt>
                <c:pt idx="6908">
                  <c:v>72759549</c:v>
                </c:pt>
                <c:pt idx="6909">
                  <c:v>346543101</c:v>
                </c:pt>
                <c:pt idx="6910">
                  <c:v>572565792</c:v>
                </c:pt>
                <c:pt idx="6911">
                  <c:v>548133982</c:v>
                </c:pt>
                <c:pt idx="6912">
                  <c:v>761013367</c:v>
                </c:pt>
                <c:pt idx="6913">
                  <c:v>298010574</c:v>
                </c:pt>
                <c:pt idx="6914">
                  <c:v>964269607</c:v>
                </c:pt>
                <c:pt idx="6915">
                  <c:v>65228913</c:v>
                </c:pt>
                <c:pt idx="6916">
                  <c:v>309913793</c:v>
                </c:pt>
                <c:pt idx="6917">
                  <c:v>305298386</c:v>
                </c:pt>
                <c:pt idx="6918">
                  <c:v>488390233</c:v>
                </c:pt>
                <c:pt idx="6919">
                  <c:v>228475739</c:v>
                </c:pt>
                <c:pt idx="6920">
                  <c:v>51527449</c:v>
                </c:pt>
                <c:pt idx="6921">
                  <c:v>393046453</c:v>
                </c:pt>
                <c:pt idx="6922">
                  <c:v>360681195</c:v>
                </c:pt>
                <c:pt idx="6923">
                  <c:v>388866660</c:v>
                </c:pt>
                <c:pt idx="6924">
                  <c:v>652794332</c:v>
                </c:pt>
                <c:pt idx="6925">
                  <c:v>528810818</c:v>
                </c:pt>
                <c:pt idx="6926">
                  <c:v>747460543</c:v>
                </c:pt>
                <c:pt idx="6927">
                  <c:v>315957756</c:v>
                </c:pt>
                <c:pt idx="6928">
                  <c:v>393845629</c:v>
                </c:pt>
                <c:pt idx="6929">
                  <c:v>597253509</c:v>
                </c:pt>
                <c:pt idx="6930">
                  <c:v>803362987</c:v>
                </c:pt>
                <c:pt idx="6931">
                  <c:v>575477914</c:v>
                </c:pt>
                <c:pt idx="6932">
                  <c:v>309841387</c:v>
                </c:pt>
                <c:pt idx="6933">
                  <c:v>602643275</c:v>
                </c:pt>
                <c:pt idx="6934">
                  <c:v>739360403</c:v>
                </c:pt>
                <c:pt idx="6935">
                  <c:v>57743947</c:v>
                </c:pt>
                <c:pt idx="6936">
                  <c:v>20845337</c:v>
                </c:pt>
                <c:pt idx="6937">
                  <c:v>693950006</c:v>
                </c:pt>
                <c:pt idx="6938">
                  <c:v>639745496</c:v>
                </c:pt>
                <c:pt idx="6939">
                  <c:v>6356405</c:v>
                </c:pt>
                <c:pt idx="6940">
                  <c:v>86163549</c:v>
                </c:pt>
                <c:pt idx="6941">
                  <c:v>265862759</c:v>
                </c:pt>
                <c:pt idx="6942">
                  <c:v>364834090</c:v>
                </c:pt>
                <c:pt idx="6943">
                  <c:v>708777687</c:v>
                </c:pt>
                <c:pt idx="6944">
                  <c:v>380584453</c:v>
                </c:pt>
                <c:pt idx="6945">
                  <c:v>90310619</c:v>
                </c:pt>
                <c:pt idx="6946">
                  <c:v>637350913</c:v>
                </c:pt>
                <c:pt idx="6947">
                  <c:v>598313944</c:v>
                </c:pt>
                <c:pt idx="6948">
                  <c:v>714720489</c:v>
                </c:pt>
                <c:pt idx="6949">
                  <c:v>847537882</c:v>
                </c:pt>
                <c:pt idx="6950">
                  <c:v>919544106</c:v>
                </c:pt>
                <c:pt idx="6951">
                  <c:v>611036335</c:v>
                </c:pt>
                <c:pt idx="6952">
                  <c:v>81019115</c:v>
                </c:pt>
                <c:pt idx="6953">
                  <c:v>882454293</c:v>
                </c:pt>
                <c:pt idx="6954">
                  <c:v>666343818</c:v>
                </c:pt>
                <c:pt idx="6955">
                  <c:v>164919751</c:v>
                </c:pt>
                <c:pt idx="6956">
                  <c:v>4954372</c:v>
                </c:pt>
                <c:pt idx="6957">
                  <c:v>752472383</c:v>
                </c:pt>
                <c:pt idx="6958">
                  <c:v>635348514</c:v>
                </c:pt>
                <c:pt idx="6959">
                  <c:v>368060993</c:v>
                </c:pt>
                <c:pt idx="6960">
                  <c:v>287880112</c:v>
                </c:pt>
                <c:pt idx="6961">
                  <c:v>242760413</c:v>
                </c:pt>
                <c:pt idx="6962">
                  <c:v>307182143</c:v>
                </c:pt>
                <c:pt idx="6963">
                  <c:v>99593931</c:v>
                </c:pt>
                <c:pt idx="6964">
                  <c:v>468898657</c:v>
                </c:pt>
                <c:pt idx="6965">
                  <c:v>543774122</c:v>
                </c:pt>
                <c:pt idx="6966">
                  <c:v>542615893</c:v>
                </c:pt>
                <c:pt idx="6967">
                  <c:v>574742914</c:v>
                </c:pt>
                <c:pt idx="6968">
                  <c:v>502649640</c:v>
                </c:pt>
                <c:pt idx="6969">
                  <c:v>375574466</c:v>
                </c:pt>
                <c:pt idx="6970">
                  <c:v>716247696</c:v>
                </c:pt>
                <c:pt idx="6971">
                  <c:v>564067177</c:v>
                </c:pt>
                <c:pt idx="6972">
                  <c:v>357614915</c:v>
                </c:pt>
                <c:pt idx="6973">
                  <c:v>400450284</c:v>
                </c:pt>
                <c:pt idx="6974">
                  <c:v>122752054</c:v>
                </c:pt>
                <c:pt idx="6975">
                  <c:v>90621473</c:v>
                </c:pt>
                <c:pt idx="6976">
                  <c:v>633166914</c:v>
                </c:pt>
                <c:pt idx="6977">
                  <c:v>822282618</c:v>
                </c:pt>
                <c:pt idx="6978">
                  <c:v>971766835</c:v>
                </c:pt>
                <c:pt idx="6979">
                  <c:v>81052168</c:v>
                </c:pt>
                <c:pt idx="6980">
                  <c:v>999158206</c:v>
                </c:pt>
                <c:pt idx="6981">
                  <c:v>520991412</c:v>
                </c:pt>
                <c:pt idx="6982">
                  <c:v>696894039</c:v>
                </c:pt>
                <c:pt idx="6983">
                  <c:v>788153892</c:v>
                </c:pt>
                <c:pt idx="6984">
                  <c:v>508626793</c:v>
                </c:pt>
                <c:pt idx="6985">
                  <c:v>133467405</c:v>
                </c:pt>
                <c:pt idx="6986">
                  <c:v>256849449</c:v>
                </c:pt>
                <c:pt idx="6987">
                  <c:v>628259415</c:v>
                </c:pt>
                <c:pt idx="6988">
                  <c:v>404453738</c:v>
                </c:pt>
                <c:pt idx="6989">
                  <c:v>736610391</c:v>
                </c:pt>
                <c:pt idx="6990">
                  <c:v>699998929</c:v>
                </c:pt>
                <c:pt idx="6991">
                  <c:v>141456284</c:v>
                </c:pt>
                <c:pt idx="6992">
                  <c:v>611840194</c:v>
                </c:pt>
                <c:pt idx="6993">
                  <c:v>221039889</c:v>
                </c:pt>
                <c:pt idx="6994">
                  <c:v>511666846</c:v>
                </c:pt>
                <c:pt idx="6995">
                  <c:v>410684649</c:v>
                </c:pt>
                <c:pt idx="6996">
                  <c:v>66892125</c:v>
                </c:pt>
                <c:pt idx="6997">
                  <c:v>941554560</c:v>
                </c:pt>
                <c:pt idx="6998">
                  <c:v>329516531</c:v>
                </c:pt>
                <c:pt idx="6999">
                  <c:v>501183641</c:v>
                </c:pt>
                <c:pt idx="7000">
                  <c:v>616250138</c:v>
                </c:pt>
                <c:pt idx="7001">
                  <c:v>823573100</c:v>
                </c:pt>
                <c:pt idx="7002">
                  <c:v>733974490</c:v>
                </c:pt>
                <c:pt idx="7003">
                  <c:v>666965201</c:v>
                </c:pt>
                <c:pt idx="7004">
                  <c:v>418895864</c:v>
                </c:pt>
                <c:pt idx="7005">
                  <c:v>619990549</c:v>
                </c:pt>
                <c:pt idx="7006">
                  <c:v>72102635</c:v>
                </c:pt>
                <c:pt idx="7007">
                  <c:v>672469598</c:v>
                </c:pt>
                <c:pt idx="7008">
                  <c:v>730725400</c:v>
                </c:pt>
                <c:pt idx="7009">
                  <c:v>607997361</c:v>
                </c:pt>
                <c:pt idx="7010">
                  <c:v>314582081</c:v>
                </c:pt>
                <c:pt idx="7011">
                  <c:v>695835013</c:v>
                </c:pt>
                <c:pt idx="7012">
                  <c:v>65691786</c:v>
                </c:pt>
                <c:pt idx="7013">
                  <c:v>92138488</c:v>
                </c:pt>
                <c:pt idx="7014">
                  <c:v>175060997</c:v>
                </c:pt>
                <c:pt idx="7015">
                  <c:v>54719762</c:v>
                </c:pt>
                <c:pt idx="7016">
                  <c:v>255251967</c:v>
                </c:pt>
                <c:pt idx="7017">
                  <c:v>41497718</c:v>
                </c:pt>
                <c:pt idx="7018">
                  <c:v>82376325</c:v>
                </c:pt>
                <c:pt idx="7019">
                  <c:v>470497021</c:v>
                </c:pt>
                <c:pt idx="7020">
                  <c:v>126418495</c:v>
                </c:pt>
                <c:pt idx="7021">
                  <c:v>251820593</c:v>
                </c:pt>
                <c:pt idx="7022">
                  <c:v>19028813</c:v>
                </c:pt>
                <c:pt idx="7023">
                  <c:v>46484886</c:v>
                </c:pt>
                <c:pt idx="7024">
                  <c:v>430233227</c:v>
                </c:pt>
                <c:pt idx="7025">
                  <c:v>308738202</c:v>
                </c:pt>
                <c:pt idx="7026">
                  <c:v>708884367</c:v>
                </c:pt>
                <c:pt idx="7027">
                  <c:v>84915429</c:v>
                </c:pt>
                <c:pt idx="7028">
                  <c:v>588020566</c:v>
                </c:pt>
                <c:pt idx="7029">
                  <c:v>951237122</c:v>
                </c:pt>
                <c:pt idx="7030">
                  <c:v>671789876</c:v>
                </c:pt>
                <c:pt idx="7031">
                  <c:v>890020049</c:v>
                </c:pt>
                <c:pt idx="7032">
                  <c:v>42466862</c:v>
                </c:pt>
                <c:pt idx="7033">
                  <c:v>643860843</c:v>
                </c:pt>
                <c:pt idx="7034">
                  <c:v>894272428</c:v>
                </c:pt>
                <c:pt idx="7035">
                  <c:v>429621841</c:v>
                </c:pt>
                <c:pt idx="7036">
                  <c:v>475945296</c:v>
                </c:pt>
                <c:pt idx="7037">
                  <c:v>34594190</c:v>
                </c:pt>
                <c:pt idx="7038">
                  <c:v>725366180</c:v>
                </c:pt>
                <c:pt idx="7039">
                  <c:v>660388597</c:v>
                </c:pt>
                <c:pt idx="7040">
                  <c:v>194452986</c:v>
                </c:pt>
                <c:pt idx="7041">
                  <c:v>407256914</c:v>
                </c:pt>
                <c:pt idx="7042">
                  <c:v>825218997</c:v>
                </c:pt>
                <c:pt idx="7043">
                  <c:v>500082632</c:v>
                </c:pt>
                <c:pt idx="7044">
                  <c:v>683391172</c:v>
                </c:pt>
                <c:pt idx="7045">
                  <c:v>532487971</c:v>
                </c:pt>
                <c:pt idx="7046">
                  <c:v>911669548</c:v>
                </c:pt>
                <c:pt idx="7047">
                  <c:v>454523991</c:v>
                </c:pt>
                <c:pt idx="7048">
                  <c:v>881155217</c:v>
                </c:pt>
                <c:pt idx="7049">
                  <c:v>316912030</c:v>
                </c:pt>
                <c:pt idx="7050">
                  <c:v>71215836</c:v>
                </c:pt>
                <c:pt idx="7051">
                  <c:v>74485964</c:v>
                </c:pt>
                <c:pt idx="7052">
                  <c:v>58864241</c:v>
                </c:pt>
                <c:pt idx="7053">
                  <c:v>80375997</c:v>
                </c:pt>
                <c:pt idx="7054">
                  <c:v>401851037</c:v>
                </c:pt>
                <c:pt idx="7055">
                  <c:v>701065809</c:v>
                </c:pt>
                <c:pt idx="7056">
                  <c:v>47487385</c:v>
                </c:pt>
                <c:pt idx="7057">
                  <c:v>788895723</c:v>
                </c:pt>
                <c:pt idx="7058">
                  <c:v>284049846</c:v>
                </c:pt>
                <c:pt idx="7059">
                  <c:v>22125417</c:v>
                </c:pt>
                <c:pt idx="7060">
                  <c:v>932763778</c:v>
                </c:pt>
                <c:pt idx="7061">
                  <c:v>307373004</c:v>
                </c:pt>
                <c:pt idx="7062">
                  <c:v>978881740</c:v>
                </c:pt>
                <c:pt idx="7063">
                  <c:v>690752471</c:v>
                </c:pt>
                <c:pt idx="7064">
                  <c:v>383648546</c:v>
                </c:pt>
                <c:pt idx="7065">
                  <c:v>515094594</c:v>
                </c:pt>
                <c:pt idx="7066">
                  <c:v>694553289</c:v>
                </c:pt>
                <c:pt idx="7067">
                  <c:v>383798508</c:v>
                </c:pt>
                <c:pt idx="7068">
                  <c:v>353294000</c:v>
                </c:pt>
                <c:pt idx="7069">
                  <c:v>909588847</c:v>
                </c:pt>
                <c:pt idx="7070">
                  <c:v>400117346</c:v>
                </c:pt>
                <c:pt idx="7071">
                  <c:v>593883885</c:v>
                </c:pt>
                <c:pt idx="7072">
                  <c:v>352751859</c:v>
                </c:pt>
                <c:pt idx="7073">
                  <c:v>432557664</c:v>
                </c:pt>
                <c:pt idx="7074">
                  <c:v>115598280</c:v>
                </c:pt>
                <c:pt idx="7075">
                  <c:v>59569741</c:v>
                </c:pt>
                <c:pt idx="7076">
                  <c:v>537020558</c:v>
                </c:pt>
                <c:pt idx="7077">
                  <c:v>719747968</c:v>
                </c:pt>
                <c:pt idx="7078">
                  <c:v>166264529</c:v>
                </c:pt>
                <c:pt idx="7079">
                  <c:v>393069212</c:v>
                </c:pt>
                <c:pt idx="7080">
                  <c:v>122873189</c:v>
                </c:pt>
                <c:pt idx="7081">
                  <c:v>182781548</c:v>
                </c:pt>
                <c:pt idx="7082">
                  <c:v>656380953</c:v>
                </c:pt>
                <c:pt idx="7083">
                  <c:v>416534136</c:v>
                </c:pt>
                <c:pt idx="7084">
                  <c:v>907865637</c:v>
                </c:pt>
                <c:pt idx="7085">
                  <c:v>369923487</c:v>
                </c:pt>
                <c:pt idx="7086">
                  <c:v>303013493</c:v>
                </c:pt>
                <c:pt idx="7087">
                  <c:v>997078755</c:v>
                </c:pt>
                <c:pt idx="7088">
                  <c:v>99612989</c:v>
                </c:pt>
                <c:pt idx="7089">
                  <c:v>462987208</c:v>
                </c:pt>
                <c:pt idx="7090">
                  <c:v>93365945</c:v>
                </c:pt>
                <c:pt idx="7091">
                  <c:v>619710500</c:v>
                </c:pt>
                <c:pt idx="7092">
                  <c:v>323482581</c:v>
                </c:pt>
                <c:pt idx="7093">
                  <c:v>229298308</c:v>
                </c:pt>
                <c:pt idx="7094">
                  <c:v>309576795</c:v>
                </c:pt>
                <c:pt idx="7095">
                  <c:v>665963934</c:v>
                </c:pt>
                <c:pt idx="7096">
                  <c:v>962230741</c:v>
                </c:pt>
                <c:pt idx="7097">
                  <c:v>354269322</c:v>
                </c:pt>
                <c:pt idx="7098">
                  <c:v>17626772</c:v>
                </c:pt>
                <c:pt idx="7099">
                  <c:v>951633971</c:v>
                </c:pt>
                <c:pt idx="7100">
                  <c:v>226155946</c:v>
                </c:pt>
                <c:pt idx="7101">
                  <c:v>329334365</c:v>
                </c:pt>
                <c:pt idx="7102">
                  <c:v>512473486</c:v>
                </c:pt>
                <c:pt idx="7103">
                  <c:v>422349537</c:v>
                </c:pt>
                <c:pt idx="7104">
                  <c:v>348832664</c:v>
                </c:pt>
                <c:pt idx="7105">
                  <c:v>82868241</c:v>
                </c:pt>
                <c:pt idx="7106">
                  <c:v>279741304</c:v>
                </c:pt>
                <c:pt idx="7107">
                  <c:v>523773996</c:v>
                </c:pt>
                <c:pt idx="7108">
                  <c:v>311724917</c:v>
                </c:pt>
                <c:pt idx="7109">
                  <c:v>606233767</c:v>
                </c:pt>
                <c:pt idx="7110">
                  <c:v>29532992</c:v>
                </c:pt>
                <c:pt idx="7111">
                  <c:v>52062896</c:v>
                </c:pt>
                <c:pt idx="7112">
                  <c:v>334788021</c:v>
                </c:pt>
                <c:pt idx="7113">
                  <c:v>929765126</c:v>
                </c:pt>
                <c:pt idx="7114">
                  <c:v>71022900</c:v>
                </c:pt>
                <c:pt idx="7115">
                  <c:v>366786810</c:v>
                </c:pt>
                <c:pt idx="7116">
                  <c:v>270984500</c:v>
                </c:pt>
                <c:pt idx="7117">
                  <c:v>400677716</c:v>
                </c:pt>
                <c:pt idx="7118">
                  <c:v>13516664</c:v>
                </c:pt>
                <c:pt idx="7119">
                  <c:v>94592518</c:v>
                </c:pt>
                <c:pt idx="7120">
                  <c:v>133619478</c:v>
                </c:pt>
                <c:pt idx="7121">
                  <c:v>188132662</c:v>
                </c:pt>
                <c:pt idx="7122">
                  <c:v>290670471</c:v>
                </c:pt>
                <c:pt idx="7123">
                  <c:v>348279001</c:v>
                </c:pt>
                <c:pt idx="7124">
                  <c:v>270181594</c:v>
                </c:pt>
                <c:pt idx="7125">
                  <c:v>28656284</c:v>
                </c:pt>
                <c:pt idx="7126">
                  <c:v>774684734</c:v>
                </c:pt>
                <c:pt idx="7127">
                  <c:v>33732054</c:v>
                </c:pt>
                <c:pt idx="7128">
                  <c:v>741237312</c:v>
                </c:pt>
                <c:pt idx="7129">
                  <c:v>158992239</c:v>
                </c:pt>
                <c:pt idx="7130">
                  <c:v>672782951</c:v>
                </c:pt>
                <c:pt idx="7131">
                  <c:v>250014411</c:v>
                </c:pt>
                <c:pt idx="7132">
                  <c:v>931591159</c:v>
                </c:pt>
                <c:pt idx="7133">
                  <c:v>638714694</c:v>
                </c:pt>
                <c:pt idx="7134">
                  <c:v>32303080</c:v>
                </c:pt>
                <c:pt idx="7135">
                  <c:v>19301374</c:v>
                </c:pt>
                <c:pt idx="7136">
                  <c:v>222474152</c:v>
                </c:pt>
                <c:pt idx="7137">
                  <c:v>697617714</c:v>
                </c:pt>
                <c:pt idx="7138">
                  <c:v>754376270</c:v>
                </c:pt>
                <c:pt idx="7139">
                  <c:v>698074059</c:v>
                </c:pt>
                <c:pt idx="7140">
                  <c:v>180848506</c:v>
                </c:pt>
                <c:pt idx="7141">
                  <c:v>555566850</c:v>
                </c:pt>
                <c:pt idx="7142">
                  <c:v>18976306</c:v>
                </c:pt>
                <c:pt idx="7143">
                  <c:v>83876043</c:v>
                </c:pt>
                <c:pt idx="7144">
                  <c:v>756110937</c:v>
                </c:pt>
                <c:pt idx="7145">
                  <c:v>32744448</c:v>
                </c:pt>
                <c:pt idx="7146">
                  <c:v>468229002</c:v>
                </c:pt>
                <c:pt idx="7147">
                  <c:v>800913723</c:v>
                </c:pt>
                <c:pt idx="7148">
                  <c:v>126266471</c:v>
                </c:pt>
                <c:pt idx="7149">
                  <c:v>328697104</c:v>
                </c:pt>
                <c:pt idx="7150">
                  <c:v>423627340</c:v>
                </c:pt>
                <c:pt idx="7151">
                  <c:v>880219640</c:v>
                </c:pt>
                <c:pt idx="7152">
                  <c:v>713645700</c:v>
                </c:pt>
                <c:pt idx="7153">
                  <c:v>347942323</c:v>
                </c:pt>
                <c:pt idx="7154">
                  <c:v>694784443</c:v>
                </c:pt>
                <c:pt idx="7155">
                  <c:v>626645848</c:v>
                </c:pt>
                <c:pt idx="7156">
                  <c:v>4339546</c:v>
                </c:pt>
                <c:pt idx="7157">
                  <c:v>596029625</c:v>
                </c:pt>
                <c:pt idx="7158">
                  <c:v>83042824</c:v>
                </c:pt>
                <c:pt idx="7159">
                  <c:v>1055434</c:v>
                </c:pt>
                <c:pt idx="7160">
                  <c:v>779996605</c:v>
                </c:pt>
                <c:pt idx="7161">
                  <c:v>476651147</c:v>
                </c:pt>
                <c:pt idx="7162">
                  <c:v>121355710</c:v>
                </c:pt>
                <c:pt idx="7163">
                  <c:v>102631463</c:v>
                </c:pt>
                <c:pt idx="7164">
                  <c:v>999260279</c:v>
                </c:pt>
                <c:pt idx="7165">
                  <c:v>782931276</c:v>
                </c:pt>
                <c:pt idx="7166">
                  <c:v>6147265</c:v>
                </c:pt>
                <c:pt idx="7167">
                  <c:v>618995123</c:v>
                </c:pt>
                <c:pt idx="7168">
                  <c:v>580392032</c:v>
                </c:pt>
                <c:pt idx="7169">
                  <c:v>302781379</c:v>
                </c:pt>
                <c:pt idx="7170">
                  <c:v>960729332</c:v>
                </c:pt>
                <c:pt idx="7171">
                  <c:v>10024102</c:v>
                </c:pt>
                <c:pt idx="7172">
                  <c:v>786848694</c:v>
                </c:pt>
                <c:pt idx="7173">
                  <c:v>460646919</c:v>
                </c:pt>
                <c:pt idx="7174">
                  <c:v>981632336</c:v>
                </c:pt>
                <c:pt idx="7175">
                  <c:v>700282587</c:v>
                </c:pt>
                <c:pt idx="7176">
                  <c:v>240060819</c:v>
                </c:pt>
                <c:pt idx="7177">
                  <c:v>937532145</c:v>
                </c:pt>
                <c:pt idx="7178">
                  <c:v>250872841</c:v>
                </c:pt>
                <c:pt idx="7179">
                  <c:v>247789142</c:v>
                </c:pt>
                <c:pt idx="7180">
                  <c:v>728164625</c:v>
                </c:pt>
                <c:pt idx="7181">
                  <c:v>776883923</c:v>
                </c:pt>
                <c:pt idx="7182">
                  <c:v>57547089</c:v>
                </c:pt>
                <c:pt idx="7183">
                  <c:v>564081521</c:v>
                </c:pt>
                <c:pt idx="7184">
                  <c:v>349785890</c:v>
                </c:pt>
                <c:pt idx="7185">
                  <c:v>797522342</c:v>
                </c:pt>
                <c:pt idx="7186">
                  <c:v>41434552</c:v>
                </c:pt>
                <c:pt idx="7187">
                  <c:v>686516225</c:v>
                </c:pt>
                <c:pt idx="7188">
                  <c:v>808977664</c:v>
                </c:pt>
                <c:pt idx="7189">
                  <c:v>870889250</c:v>
                </c:pt>
                <c:pt idx="7190">
                  <c:v>530271722</c:v>
                </c:pt>
                <c:pt idx="7191">
                  <c:v>687553826</c:v>
                </c:pt>
                <c:pt idx="7192">
                  <c:v>468533676</c:v>
                </c:pt>
                <c:pt idx="7193">
                  <c:v>518791194</c:v>
                </c:pt>
                <c:pt idx="7194">
                  <c:v>32631349</c:v>
                </c:pt>
                <c:pt idx="7195">
                  <c:v>31445591</c:v>
                </c:pt>
                <c:pt idx="7196">
                  <c:v>241212833</c:v>
                </c:pt>
                <c:pt idx="7197">
                  <c:v>81519957</c:v>
                </c:pt>
                <c:pt idx="7198">
                  <c:v>996477310</c:v>
                </c:pt>
                <c:pt idx="7199">
                  <c:v>350185378</c:v>
                </c:pt>
                <c:pt idx="7200">
                  <c:v>789869770</c:v>
                </c:pt>
                <c:pt idx="7201">
                  <c:v>15695322</c:v>
                </c:pt>
                <c:pt idx="7202">
                  <c:v>488080461</c:v>
                </c:pt>
                <c:pt idx="7203">
                  <c:v>778349892</c:v>
                </c:pt>
                <c:pt idx="7204">
                  <c:v>392077811</c:v>
                </c:pt>
                <c:pt idx="7205">
                  <c:v>15134500</c:v>
                </c:pt>
                <c:pt idx="7206">
                  <c:v>685530446</c:v>
                </c:pt>
                <c:pt idx="7207">
                  <c:v>136492959</c:v>
                </c:pt>
                <c:pt idx="7208">
                  <c:v>56651048</c:v>
                </c:pt>
                <c:pt idx="7209">
                  <c:v>46089179</c:v>
                </c:pt>
                <c:pt idx="7210">
                  <c:v>897211723</c:v>
                </c:pt>
                <c:pt idx="7211">
                  <c:v>372024423</c:v>
                </c:pt>
                <c:pt idx="7212">
                  <c:v>214225999</c:v>
                </c:pt>
                <c:pt idx="7213">
                  <c:v>164820407</c:v>
                </c:pt>
                <c:pt idx="7214">
                  <c:v>583095430</c:v>
                </c:pt>
                <c:pt idx="7215">
                  <c:v>860050541</c:v>
                </c:pt>
                <c:pt idx="7216">
                  <c:v>779494479</c:v>
                </c:pt>
                <c:pt idx="7217">
                  <c:v>7306863</c:v>
                </c:pt>
                <c:pt idx="7218">
                  <c:v>888919148</c:v>
                </c:pt>
                <c:pt idx="7219">
                  <c:v>199416541</c:v>
                </c:pt>
                <c:pt idx="7220">
                  <c:v>885018602</c:v>
                </c:pt>
                <c:pt idx="7221">
                  <c:v>621059556</c:v>
                </c:pt>
                <c:pt idx="7222">
                  <c:v>468168281</c:v>
                </c:pt>
                <c:pt idx="7223">
                  <c:v>885252789</c:v>
                </c:pt>
                <c:pt idx="7224">
                  <c:v>744235936</c:v>
                </c:pt>
                <c:pt idx="7225">
                  <c:v>331090773</c:v>
                </c:pt>
                <c:pt idx="7226">
                  <c:v>685986673</c:v>
                </c:pt>
                <c:pt idx="7227">
                  <c:v>25804533</c:v>
                </c:pt>
                <c:pt idx="7228">
                  <c:v>516670266</c:v>
                </c:pt>
                <c:pt idx="7229">
                  <c:v>890462069</c:v>
                </c:pt>
                <c:pt idx="7230">
                  <c:v>184129133</c:v>
                </c:pt>
                <c:pt idx="7231">
                  <c:v>862817182</c:v>
                </c:pt>
                <c:pt idx="7232">
                  <c:v>251742701</c:v>
                </c:pt>
                <c:pt idx="7233">
                  <c:v>669923760</c:v>
                </c:pt>
                <c:pt idx="7234">
                  <c:v>437070968</c:v>
                </c:pt>
                <c:pt idx="7235">
                  <c:v>435339775</c:v>
                </c:pt>
                <c:pt idx="7236">
                  <c:v>328116816</c:v>
                </c:pt>
                <c:pt idx="7237">
                  <c:v>320689496</c:v>
                </c:pt>
                <c:pt idx="7238">
                  <c:v>450624130</c:v>
                </c:pt>
                <c:pt idx="7239">
                  <c:v>335838922</c:v>
                </c:pt>
                <c:pt idx="7240">
                  <c:v>466665283</c:v>
                </c:pt>
                <c:pt idx="7241">
                  <c:v>42365696</c:v>
                </c:pt>
                <c:pt idx="7242">
                  <c:v>76611708</c:v>
                </c:pt>
                <c:pt idx="7243">
                  <c:v>750553923</c:v>
                </c:pt>
                <c:pt idx="7244">
                  <c:v>352543516</c:v>
                </c:pt>
                <c:pt idx="7245">
                  <c:v>999339498</c:v>
                </c:pt>
                <c:pt idx="7246">
                  <c:v>746219299</c:v>
                </c:pt>
                <c:pt idx="7247">
                  <c:v>72124045</c:v>
                </c:pt>
                <c:pt idx="7248">
                  <c:v>597822326</c:v>
                </c:pt>
                <c:pt idx="7249">
                  <c:v>858231065</c:v>
                </c:pt>
                <c:pt idx="7250">
                  <c:v>648715494</c:v>
                </c:pt>
                <c:pt idx="7251">
                  <c:v>88343366</c:v>
                </c:pt>
                <c:pt idx="7252">
                  <c:v>905575973</c:v>
                </c:pt>
                <c:pt idx="7253">
                  <c:v>62440034</c:v>
                </c:pt>
                <c:pt idx="7254">
                  <c:v>731582022</c:v>
                </c:pt>
                <c:pt idx="7255">
                  <c:v>718514575</c:v>
                </c:pt>
                <c:pt idx="7256">
                  <c:v>381421577</c:v>
                </c:pt>
                <c:pt idx="7257">
                  <c:v>533775366</c:v>
                </c:pt>
                <c:pt idx="7258">
                  <c:v>280018773</c:v>
                </c:pt>
                <c:pt idx="7259">
                  <c:v>452024126</c:v>
                </c:pt>
                <c:pt idx="7260">
                  <c:v>467249638</c:v>
                </c:pt>
                <c:pt idx="7261">
                  <c:v>721621584</c:v>
                </c:pt>
                <c:pt idx="7262">
                  <c:v>62977608</c:v>
                </c:pt>
                <c:pt idx="7263">
                  <c:v>196394651</c:v>
                </c:pt>
                <c:pt idx="7264">
                  <c:v>499327831</c:v>
                </c:pt>
                <c:pt idx="7265">
                  <c:v>826551873</c:v>
                </c:pt>
                <c:pt idx="7266">
                  <c:v>835977361</c:v>
                </c:pt>
                <c:pt idx="7267">
                  <c:v>202041388</c:v>
                </c:pt>
                <c:pt idx="7268">
                  <c:v>59245708</c:v>
                </c:pt>
                <c:pt idx="7269">
                  <c:v>710444873</c:v>
                </c:pt>
                <c:pt idx="7270">
                  <c:v>296783540</c:v>
                </c:pt>
                <c:pt idx="7271">
                  <c:v>763074697</c:v>
                </c:pt>
                <c:pt idx="7272">
                  <c:v>450648327</c:v>
                </c:pt>
                <c:pt idx="7273">
                  <c:v>17047935</c:v>
                </c:pt>
                <c:pt idx="7274">
                  <c:v>35611295</c:v>
                </c:pt>
                <c:pt idx="7275">
                  <c:v>27674024</c:v>
                </c:pt>
                <c:pt idx="7276">
                  <c:v>594380191</c:v>
                </c:pt>
                <c:pt idx="7277">
                  <c:v>199065529</c:v>
                </c:pt>
                <c:pt idx="7278">
                  <c:v>147188448</c:v>
                </c:pt>
                <c:pt idx="7279">
                  <c:v>207467293</c:v>
                </c:pt>
                <c:pt idx="7280">
                  <c:v>728611708</c:v>
                </c:pt>
                <c:pt idx="7281">
                  <c:v>159952680</c:v>
                </c:pt>
                <c:pt idx="7282">
                  <c:v>741942133</c:v>
                </c:pt>
                <c:pt idx="7283">
                  <c:v>465099423</c:v>
                </c:pt>
                <c:pt idx="7284">
                  <c:v>358867306</c:v>
                </c:pt>
                <c:pt idx="7285">
                  <c:v>925657268</c:v>
                </c:pt>
                <c:pt idx="7286">
                  <c:v>485483706</c:v>
                </c:pt>
                <c:pt idx="7287">
                  <c:v>369766185</c:v>
                </c:pt>
                <c:pt idx="7288">
                  <c:v>741435721</c:v>
                </c:pt>
                <c:pt idx="7289">
                  <c:v>201878479</c:v>
                </c:pt>
                <c:pt idx="7290">
                  <c:v>200992928</c:v>
                </c:pt>
                <c:pt idx="7291">
                  <c:v>42227963</c:v>
                </c:pt>
                <c:pt idx="7292">
                  <c:v>170651162</c:v>
                </c:pt>
                <c:pt idx="7293">
                  <c:v>926286927</c:v>
                </c:pt>
                <c:pt idx="7294">
                  <c:v>626855560</c:v>
                </c:pt>
                <c:pt idx="7295">
                  <c:v>977213933</c:v>
                </c:pt>
                <c:pt idx="7296">
                  <c:v>56026396</c:v>
                </c:pt>
                <c:pt idx="7297">
                  <c:v>279432456</c:v>
                </c:pt>
                <c:pt idx="7298">
                  <c:v>559231750</c:v>
                </c:pt>
                <c:pt idx="7299">
                  <c:v>179978875</c:v>
                </c:pt>
                <c:pt idx="7300">
                  <c:v>553562657</c:v>
                </c:pt>
                <c:pt idx="7301">
                  <c:v>585316466</c:v>
                </c:pt>
                <c:pt idx="7302">
                  <c:v>249220699</c:v>
                </c:pt>
                <c:pt idx="7303">
                  <c:v>155644890</c:v>
                </c:pt>
                <c:pt idx="7304">
                  <c:v>290431285</c:v>
                </c:pt>
                <c:pt idx="7305">
                  <c:v>651130940</c:v>
                </c:pt>
                <c:pt idx="7306">
                  <c:v>302014348</c:v>
                </c:pt>
                <c:pt idx="7307">
                  <c:v>475424166</c:v>
                </c:pt>
                <c:pt idx="7308">
                  <c:v>646151744</c:v>
                </c:pt>
                <c:pt idx="7309">
                  <c:v>666199087</c:v>
                </c:pt>
                <c:pt idx="7310">
                  <c:v>142587948</c:v>
                </c:pt>
                <c:pt idx="7311">
                  <c:v>328437571</c:v>
                </c:pt>
                <c:pt idx="7312">
                  <c:v>874019302</c:v>
                </c:pt>
                <c:pt idx="7313">
                  <c:v>22215517</c:v>
                </c:pt>
                <c:pt idx="7314">
                  <c:v>46131733</c:v>
                </c:pt>
                <c:pt idx="7315">
                  <c:v>977574427</c:v>
                </c:pt>
                <c:pt idx="7316">
                  <c:v>945199717</c:v>
                </c:pt>
                <c:pt idx="7317">
                  <c:v>464651229</c:v>
                </c:pt>
                <c:pt idx="7318">
                  <c:v>658143377</c:v>
                </c:pt>
                <c:pt idx="7319">
                  <c:v>16269380</c:v>
                </c:pt>
                <c:pt idx="7320">
                  <c:v>28718733</c:v>
                </c:pt>
                <c:pt idx="7321">
                  <c:v>222356700</c:v>
                </c:pt>
                <c:pt idx="7322">
                  <c:v>442798169</c:v>
                </c:pt>
                <c:pt idx="7323">
                  <c:v>748443223</c:v>
                </c:pt>
                <c:pt idx="7324">
                  <c:v>406336436</c:v>
                </c:pt>
                <c:pt idx="7325">
                  <c:v>563343916</c:v>
                </c:pt>
                <c:pt idx="7326">
                  <c:v>9068646</c:v>
                </c:pt>
                <c:pt idx="7327">
                  <c:v>281079013</c:v>
                </c:pt>
                <c:pt idx="7328">
                  <c:v>853128123</c:v>
                </c:pt>
                <c:pt idx="7329">
                  <c:v>722881609</c:v>
                </c:pt>
                <c:pt idx="7330">
                  <c:v>336858775</c:v>
                </c:pt>
                <c:pt idx="7331">
                  <c:v>636718790</c:v>
                </c:pt>
                <c:pt idx="7332">
                  <c:v>909224406</c:v>
                </c:pt>
                <c:pt idx="7333">
                  <c:v>21987604</c:v>
                </c:pt>
                <c:pt idx="7334">
                  <c:v>433892896</c:v>
                </c:pt>
                <c:pt idx="7335">
                  <c:v>468711227</c:v>
                </c:pt>
                <c:pt idx="7336">
                  <c:v>346084005</c:v>
                </c:pt>
                <c:pt idx="7337">
                  <c:v>9682441</c:v>
                </c:pt>
                <c:pt idx="7338">
                  <c:v>220171063</c:v>
                </c:pt>
                <c:pt idx="7339">
                  <c:v>700161958</c:v>
                </c:pt>
                <c:pt idx="7340">
                  <c:v>779024222</c:v>
                </c:pt>
                <c:pt idx="7341">
                  <c:v>479393926</c:v>
                </c:pt>
                <c:pt idx="7342">
                  <c:v>115331147</c:v>
                </c:pt>
                <c:pt idx="7343">
                  <c:v>302477907</c:v>
                </c:pt>
                <c:pt idx="7344">
                  <c:v>659147264</c:v>
                </c:pt>
                <c:pt idx="7345">
                  <c:v>395812436</c:v>
                </c:pt>
                <c:pt idx="7346">
                  <c:v>297257006</c:v>
                </c:pt>
                <c:pt idx="7347">
                  <c:v>32121999</c:v>
                </c:pt>
                <c:pt idx="7348">
                  <c:v>817553269</c:v>
                </c:pt>
                <c:pt idx="7349">
                  <c:v>537720081</c:v>
                </c:pt>
                <c:pt idx="7350">
                  <c:v>464087659</c:v>
                </c:pt>
                <c:pt idx="7351">
                  <c:v>356995818</c:v>
                </c:pt>
                <c:pt idx="7352">
                  <c:v>606234881</c:v>
                </c:pt>
                <c:pt idx="7353">
                  <c:v>531276316</c:v>
                </c:pt>
                <c:pt idx="7354">
                  <c:v>539178928</c:v>
                </c:pt>
                <c:pt idx="7355">
                  <c:v>896637687</c:v>
                </c:pt>
                <c:pt idx="7356">
                  <c:v>504327997</c:v>
                </c:pt>
                <c:pt idx="7357">
                  <c:v>837942313</c:v>
                </c:pt>
                <c:pt idx="7358">
                  <c:v>756399614</c:v>
                </c:pt>
                <c:pt idx="7359">
                  <c:v>287516827</c:v>
                </c:pt>
                <c:pt idx="7360">
                  <c:v>224381776</c:v>
                </c:pt>
                <c:pt idx="7361">
                  <c:v>398813991</c:v>
                </c:pt>
                <c:pt idx="7362">
                  <c:v>69928002</c:v>
                </c:pt>
                <c:pt idx="7363">
                  <c:v>525253776</c:v>
                </c:pt>
                <c:pt idx="7364">
                  <c:v>79333734</c:v>
                </c:pt>
                <c:pt idx="7365">
                  <c:v>527578002</c:v>
                </c:pt>
                <c:pt idx="7366">
                  <c:v>856328116</c:v>
                </c:pt>
                <c:pt idx="7367">
                  <c:v>615892523</c:v>
                </c:pt>
                <c:pt idx="7368">
                  <c:v>429849203</c:v>
                </c:pt>
                <c:pt idx="7369">
                  <c:v>946971196</c:v>
                </c:pt>
                <c:pt idx="7370">
                  <c:v>587324998</c:v>
                </c:pt>
                <c:pt idx="7371">
                  <c:v>35585769</c:v>
                </c:pt>
                <c:pt idx="7372">
                  <c:v>961428606</c:v>
                </c:pt>
                <c:pt idx="7373">
                  <c:v>737578214</c:v>
                </c:pt>
                <c:pt idx="7374">
                  <c:v>547991316</c:v>
                </c:pt>
                <c:pt idx="7375">
                  <c:v>647019587</c:v>
                </c:pt>
                <c:pt idx="7376">
                  <c:v>705264816</c:v>
                </c:pt>
                <c:pt idx="7377">
                  <c:v>417761087</c:v>
                </c:pt>
                <c:pt idx="7378">
                  <c:v>537618662</c:v>
                </c:pt>
                <c:pt idx="7379">
                  <c:v>834760108</c:v>
                </c:pt>
                <c:pt idx="7380">
                  <c:v>494596373</c:v>
                </c:pt>
                <c:pt idx="7381">
                  <c:v>64499205</c:v>
                </c:pt>
                <c:pt idx="7382">
                  <c:v>652776662</c:v>
                </c:pt>
                <c:pt idx="7383">
                  <c:v>256120770</c:v>
                </c:pt>
                <c:pt idx="7384">
                  <c:v>737217227</c:v>
                </c:pt>
                <c:pt idx="7385">
                  <c:v>34372796</c:v>
                </c:pt>
                <c:pt idx="7386">
                  <c:v>38611065</c:v>
                </c:pt>
                <c:pt idx="7387">
                  <c:v>250147700</c:v>
                </c:pt>
                <c:pt idx="7388">
                  <c:v>846371933</c:v>
                </c:pt>
                <c:pt idx="7389">
                  <c:v>23462942</c:v>
                </c:pt>
                <c:pt idx="7390">
                  <c:v>130783974</c:v>
                </c:pt>
                <c:pt idx="7391">
                  <c:v>85035404</c:v>
                </c:pt>
                <c:pt idx="7392">
                  <c:v>508533084</c:v>
                </c:pt>
                <c:pt idx="7393">
                  <c:v>623952982</c:v>
                </c:pt>
                <c:pt idx="7394">
                  <c:v>979348903</c:v>
                </c:pt>
                <c:pt idx="7395">
                  <c:v>428251025</c:v>
                </c:pt>
                <c:pt idx="7396">
                  <c:v>19982686</c:v>
                </c:pt>
                <c:pt idx="7397">
                  <c:v>684878258</c:v>
                </c:pt>
                <c:pt idx="7398">
                  <c:v>828483137</c:v>
                </c:pt>
                <c:pt idx="7399">
                  <c:v>934787414</c:v>
                </c:pt>
                <c:pt idx="7400">
                  <c:v>848583952</c:v>
                </c:pt>
                <c:pt idx="7401">
                  <c:v>403682032</c:v>
                </c:pt>
                <c:pt idx="7402">
                  <c:v>182555567</c:v>
                </c:pt>
                <c:pt idx="7403">
                  <c:v>132529756</c:v>
                </c:pt>
                <c:pt idx="7404">
                  <c:v>259758754</c:v>
                </c:pt>
                <c:pt idx="7405">
                  <c:v>217142896</c:v>
                </c:pt>
                <c:pt idx="7406">
                  <c:v>400094338</c:v>
                </c:pt>
                <c:pt idx="7407">
                  <c:v>612654970</c:v>
                </c:pt>
                <c:pt idx="7408">
                  <c:v>534662730</c:v>
                </c:pt>
                <c:pt idx="7409">
                  <c:v>479837076</c:v>
                </c:pt>
                <c:pt idx="7410">
                  <c:v>909663115</c:v>
                </c:pt>
                <c:pt idx="7411">
                  <c:v>782315308</c:v>
                </c:pt>
                <c:pt idx="7412">
                  <c:v>834794797</c:v>
                </c:pt>
                <c:pt idx="7413">
                  <c:v>111562244</c:v>
                </c:pt>
                <c:pt idx="7414">
                  <c:v>752663686</c:v>
                </c:pt>
                <c:pt idx="7415">
                  <c:v>725327116</c:v>
                </c:pt>
                <c:pt idx="7416">
                  <c:v>607326863</c:v>
                </c:pt>
                <c:pt idx="7417">
                  <c:v>413556179</c:v>
                </c:pt>
                <c:pt idx="7418">
                  <c:v>884452495</c:v>
                </c:pt>
                <c:pt idx="7419">
                  <c:v>66973978</c:v>
                </c:pt>
                <c:pt idx="7420">
                  <c:v>95896788</c:v>
                </c:pt>
                <c:pt idx="7421">
                  <c:v>759813027</c:v>
                </c:pt>
                <c:pt idx="7422">
                  <c:v>910549780</c:v>
                </c:pt>
                <c:pt idx="7423">
                  <c:v>612549795</c:v>
                </c:pt>
                <c:pt idx="7424">
                  <c:v>212650537</c:v>
                </c:pt>
                <c:pt idx="7425">
                  <c:v>231737445</c:v>
                </c:pt>
                <c:pt idx="7426">
                  <c:v>206211850</c:v>
                </c:pt>
                <c:pt idx="7427">
                  <c:v>470819237</c:v>
                </c:pt>
                <c:pt idx="7428">
                  <c:v>738287454</c:v>
                </c:pt>
                <c:pt idx="7429">
                  <c:v>427021035</c:v>
                </c:pt>
                <c:pt idx="7430">
                  <c:v>446029320</c:v>
                </c:pt>
                <c:pt idx="7431">
                  <c:v>895740249</c:v>
                </c:pt>
                <c:pt idx="7432">
                  <c:v>729379230</c:v>
                </c:pt>
                <c:pt idx="7433">
                  <c:v>516937496</c:v>
                </c:pt>
                <c:pt idx="7434">
                  <c:v>341160035</c:v>
                </c:pt>
                <c:pt idx="7435">
                  <c:v>349536659</c:v>
                </c:pt>
                <c:pt idx="7436">
                  <c:v>410783699</c:v>
                </c:pt>
                <c:pt idx="7437">
                  <c:v>480167220</c:v>
                </c:pt>
                <c:pt idx="7438">
                  <c:v>384986067</c:v>
                </c:pt>
                <c:pt idx="7439">
                  <c:v>89981508</c:v>
                </c:pt>
                <c:pt idx="7440">
                  <c:v>515748446</c:v>
                </c:pt>
                <c:pt idx="7441">
                  <c:v>896986403</c:v>
                </c:pt>
                <c:pt idx="7442">
                  <c:v>488136455</c:v>
                </c:pt>
                <c:pt idx="7443">
                  <c:v>794829546</c:v>
                </c:pt>
                <c:pt idx="7444">
                  <c:v>110218920</c:v>
                </c:pt>
                <c:pt idx="7445">
                  <c:v>82388616</c:v>
                </c:pt>
                <c:pt idx="7446">
                  <c:v>778713490</c:v>
                </c:pt>
                <c:pt idx="7447">
                  <c:v>230393026</c:v>
                </c:pt>
                <c:pt idx="7448">
                  <c:v>38747670</c:v>
                </c:pt>
                <c:pt idx="7449">
                  <c:v>487768997</c:v>
                </c:pt>
                <c:pt idx="7450">
                  <c:v>264247799</c:v>
                </c:pt>
                <c:pt idx="7451">
                  <c:v>544835023</c:v>
                </c:pt>
                <c:pt idx="7452">
                  <c:v>988467218</c:v>
                </c:pt>
                <c:pt idx="7453">
                  <c:v>912563303</c:v>
                </c:pt>
                <c:pt idx="7454">
                  <c:v>716754883</c:v>
                </c:pt>
                <c:pt idx="7455">
                  <c:v>661882158</c:v>
                </c:pt>
                <c:pt idx="7456">
                  <c:v>497010610</c:v>
                </c:pt>
                <c:pt idx="7457">
                  <c:v>455053547</c:v>
                </c:pt>
                <c:pt idx="7458">
                  <c:v>916685838</c:v>
                </c:pt>
                <c:pt idx="7459">
                  <c:v>218094842</c:v>
                </c:pt>
                <c:pt idx="7460">
                  <c:v>179450003</c:v>
                </c:pt>
                <c:pt idx="7461">
                  <c:v>594361942</c:v>
                </c:pt>
                <c:pt idx="7462">
                  <c:v>21425794</c:v>
                </c:pt>
                <c:pt idx="7463">
                  <c:v>965458673</c:v>
                </c:pt>
                <c:pt idx="7464">
                  <c:v>39225966</c:v>
                </c:pt>
                <c:pt idx="7465">
                  <c:v>373354587</c:v>
                </c:pt>
                <c:pt idx="7466">
                  <c:v>449964072</c:v>
                </c:pt>
                <c:pt idx="7467">
                  <c:v>457297978</c:v>
                </c:pt>
                <c:pt idx="7468">
                  <c:v>661073606</c:v>
                </c:pt>
                <c:pt idx="7469">
                  <c:v>263829806</c:v>
                </c:pt>
                <c:pt idx="7470">
                  <c:v>74633771</c:v>
                </c:pt>
                <c:pt idx="7471">
                  <c:v>990450711</c:v>
                </c:pt>
                <c:pt idx="7472">
                  <c:v>385394302</c:v>
                </c:pt>
                <c:pt idx="7473">
                  <c:v>212621118</c:v>
                </c:pt>
                <c:pt idx="7474">
                  <c:v>269832162</c:v>
                </c:pt>
                <c:pt idx="7475">
                  <c:v>121150996</c:v>
                </c:pt>
                <c:pt idx="7476">
                  <c:v>799931759</c:v>
                </c:pt>
                <c:pt idx="7477">
                  <c:v>764159463</c:v>
                </c:pt>
                <c:pt idx="7478">
                  <c:v>716099990</c:v>
                </c:pt>
                <c:pt idx="7479">
                  <c:v>32202930</c:v>
                </c:pt>
                <c:pt idx="7480">
                  <c:v>190420629</c:v>
                </c:pt>
                <c:pt idx="7481">
                  <c:v>839979792</c:v>
                </c:pt>
                <c:pt idx="7482">
                  <c:v>488947364</c:v>
                </c:pt>
                <c:pt idx="7483">
                  <c:v>428269660</c:v>
                </c:pt>
                <c:pt idx="7484">
                  <c:v>487190074</c:v>
                </c:pt>
                <c:pt idx="7485">
                  <c:v>574864343</c:v>
                </c:pt>
                <c:pt idx="7486">
                  <c:v>544654569</c:v>
                </c:pt>
                <c:pt idx="7487">
                  <c:v>435033766</c:v>
                </c:pt>
                <c:pt idx="7488">
                  <c:v>367358129</c:v>
                </c:pt>
                <c:pt idx="7489">
                  <c:v>865343607</c:v>
                </c:pt>
                <c:pt idx="7490">
                  <c:v>246581162</c:v>
                </c:pt>
                <c:pt idx="7491">
                  <c:v>95683639</c:v>
                </c:pt>
                <c:pt idx="7492">
                  <c:v>585384168</c:v>
                </c:pt>
                <c:pt idx="7493">
                  <c:v>99386616</c:v>
                </c:pt>
                <c:pt idx="7494">
                  <c:v>40225744</c:v>
                </c:pt>
                <c:pt idx="7495">
                  <c:v>652433259</c:v>
                </c:pt>
                <c:pt idx="7496">
                  <c:v>310443005</c:v>
                </c:pt>
                <c:pt idx="7497">
                  <c:v>792979917</c:v>
                </c:pt>
                <c:pt idx="7498">
                  <c:v>241528050</c:v>
                </c:pt>
                <c:pt idx="7499">
                  <c:v>64387041</c:v>
                </c:pt>
                <c:pt idx="7500">
                  <c:v>500753851</c:v>
                </c:pt>
                <c:pt idx="7501">
                  <c:v>281321560</c:v>
                </c:pt>
                <c:pt idx="7502">
                  <c:v>677212604</c:v>
                </c:pt>
                <c:pt idx="7503">
                  <c:v>361524380</c:v>
                </c:pt>
                <c:pt idx="7504">
                  <c:v>846852331</c:v>
                </c:pt>
                <c:pt idx="7505">
                  <c:v>42611449</c:v>
                </c:pt>
                <c:pt idx="7506">
                  <c:v>259393371</c:v>
                </c:pt>
                <c:pt idx="7507">
                  <c:v>76842794</c:v>
                </c:pt>
                <c:pt idx="7508">
                  <c:v>46224603</c:v>
                </c:pt>
                <c:pt idx="7509">
                  <c:v>946120881</c:v>
                </c:pt>
                <c:pt idx="7510">
                  <c:v>510219328</c:v>
                </c:pt>
                <c:pt idx="7511">
                  <c:v>856168031</c:v>
                </c:pt>
                <c:pt idx="7512">
                  <c:v>848651460</c:v>
                </c:pt>
                <c:pt idx="7513">
                  <c:v>131670339</c:v>
                </c:pt>
                <c:pt idx="7514">
                  <c:v>362462890</c:v>
                </c:pt>
                <c:pt idx="7515">
                  <c:v>455015297</c:v>
                </c:pt>
                <c:pt idx="7516">
                  <c:v>577561759</c:v>
                </c:pt>
                <c:pt idx="7517">
                  <c:v>613171676</c:v>
                </c:pt>
                <c:pt idx="7518">
                  <c:v>840652840</c:v>
                </c:pt>
                <c:pt idx="7519">
                  <c:v>429168180</c:v>
                </c:pt>
                <c:pt idx="7520">
                  <c:v>475893322</c:v>
                </c:pt>
                <c:pt idx="7521">
                  <c:v>86771490</c:v>
                </c:pt>
                <c:pt idx="7522">
                  <c:v>597486025</c:v>
                </c:pt>
                <c:pt idx="7523">
                  <c:v>274666641</c:v>
                </c:pt>
                <c:pt idx="7524">
                  <c:v>754277008</c:v>
                </c:pt>
                <c:pt idx="7525">
                  <c:v>590391040</c:v>
                </c:pt>
                <c:pt idx="7526">
                  <c:v>893258014</c:v>
                </c:pt>
                <c:pt idx="7527">
                  <c:v>943181411</c:v>
                </c:pt>
                <c:pt idx="7528">
                  <c:v>499191386</c:v>
                </c:pt>
                <c:pt idx="7529">
                  <c:v>98780791</c:v>
                </c:pt>
                <c:pt idx="7530">
                  <c:v>381861144</c:v>
                </c:pt>
                <c:pt idx="7531">
                  <c:v>166160038</c:v>
                </c:pt>
                <c:pt idx="7532">
                  <c:v>495573484</c:v>
                </c:pt>
                <c:pt idx="7533">
                  <c:v>770275819</c:v>
                </c:pt>
                <c:pt idx="7534">
                  <c:v>355717619</c:v>
                </c:pt>
                <c:pt idx="7535">
                  <c:v>43609177</c:v>
                </c:pt>
                <c:pt idx="7536">
                  <c:v>454063294</c:v>
                </c:pt>
                <c:pt idx="7537">
                  <c:v>782424549</c:v>
                </c:pt>
                <c:pt idx="7538">
                  <c:v>610963364</c:v>
                </c:pt>
                <c:pt idx="7539">
                  <c:v>13059730</c:v>
                </c:pt>
                <c:pt idx="7540">
                  <c:v>856292172</c:v>
                </c:pt>
                <c:pt idx="7541">
                  <c:v>96674084</c:v>
                </c:pt>
                <c:pt idx="7542">
                  <c:v>960012295</c:v>
                </c:pt>
                <c:pt idx="7543">
                  <c:v>142674968</c:v>
                </c:pt>
                <c:pt idx="7544">
                  <c:v>261775009</c:v>
                </c:pt>
                <c:pt idx="7545">
                  <c:v>458716583</c:v>
                </c:pt>
                <c:pt idx="7546">
                  <c:v>752597676</c:v>
                </c:pt>
                <c:pt idx="7547">
                  <c:v>296382960</c:v>
                </c:pt>
                <c:pt idx="7548">
                  <c:v>359435313</c:v>
                </c:pt>
                <c:pt idx="7549">
                  <c:v>951729284</c:v>
                </c:pt>
                <c:pt idx="7550">
                  <c:v>625070249</c:v>
                </c:pt>
                <c:pt idx="7551">
                  <c:v>862445120</c:v>
                </c:pt>
                <c:pt idx="7552">
                  <c:v>795224106</c:v>
                </c:pt>
                <c:pt idx="7553">
                  <c:v>57111051</c:v>
                </c:pt>
                <c:pt idx="7554">
                  <c:v>144153060</c:v>
                </c:pt>
                <c:pt idx="7555">
                  <c:v>965081578</c:v>
                </c:pt>
                <c:pt idx="7556">
                  <c:v>246917519</c:v>
                </c:pt>
                <c:pt idx="7557">
                  <c:v>868241542</c:v>
                </c:pt>
                <c:pt idx="7558">
                  <c:v>434957128</c:v>
                </c:pt>
                <c:pt idx="7559">
                  <c:v>576994484</c:v>
                </c:pt>
                <c:pt idx="7560">
                  <c:v>600716609</c:v>
                </c:pt>
                <c:pt idx="7561">
                  <c:v>9192655</c:v>
                </c:pt>
                <c:pt idx="7562">
                  <c:v>343188029</c:v>
                </c:pt>
                <c:pt idx="7563">
                  <c:v>892194899</c:v>
                </c:pt>
                <c:pt idx="7564">
                  <c:v>912979660</c:v>
                </c:pt>
                <c:pt idx="7565">
                  <c:v>479748407</c:v>
                </c:pt>
                <c:pt idx="7566">
                  <c:v>32988909</c:v>
                </c:pt>
                <c:pt idx="7567">
                  <c:v>868683868</c:v>
                </c:pt>
                <c:pt idx="7568">
                  <c:v>405344219</c:v>
                </c:pt>
                <c:pt idx="7569">
                  <c:v>336041823</c:v>
                </c:pt>
                <c:pt idx="7570">
                  <c:v>449788461</c:v>
                </c:pt>
                <c:pt idx="7571">
                  <c:v>957546905</c:v>
                </c:pt>
                <c:pt idx="7572">
                  <c:v>874054950</c:v>
                </c:pt>
                <c:pt idx="7573">
                  <c:v>800563884</c:v>
                </c:pt>
                <c:pt idx="7574">
                  <c:v>850097461</c:v>
                </c:pt>
                <c:pt idx="7575">
                  <c:v>299821387</c:v>
                </c:pt>
                <c:pt idx="7576">
                  <c:v>711475672</c:v>
                </c:pt>
                <c:pt idx="7577">
                  <c:v>756951253</c:v>
                </c:pt>
                <c:pt idx="7578">
                  <c:v>30424762</c:v>
                </c:pt>
                <c:pt idx="7579">
                  <c:v>188610584</c:v>
                </c:pt>
                <c:pt idx="7580">
                  <c:v>406933458</c:v>
                </c:pt>
                <c:pt idx="7581">
                  <c:v>699114344</c:v>
                </c:pt>
                <c:pt idx="7582">
                  <c:v>646651605</c:v>
                </c:pt>
                <c:pt idx="7583">
                  <c:v>967323350</c:v>
                </c:pt>
                <c:pt idx="7584">
                  <c:v>783789945</c:v>
                </c:pt>
                <c:pt idx="7585">
                  <c:v>6733064</c:v>
                </c:pt>
                <c:pt idx="7586">
                  <c:v>411525413</c:v>
                </c:pt>
                <c:pt idx="7587">
                  <c:v>188570464</c:v>
                </c:pt>
                <c:pt idx="7588">
                  <c:v>2919988</c:v>
                </c:pt>
                <c:pt idx="7589">
                  <c:v>154156509</c:v>
                </c:pt>
                <c:pt idx="7590">
                  <c:v>76144024</c:v>
                </c:pt>
                <c:pt idx="7591">
                  <c:v>81266814</c:v>
                </c:pt>
                <c:pt idx="7592">
                  <c:v>590373339</c:v>
                </c:pt>
                <c:pt idx="7593">
                  <c:v>569867800</c:v>
                </c:pt>
                <c:pt idx="7594">
                  <c:v>709710349</c:v>
                </c:pt>
                <c:pt idx="7595">
                  <c:v>656485844</c:v>
                </c:pt>
                <c:pt idx="7596">
                  <c:v>538877184</c:v>
                </c:pt>
                <c:pt idx="7597">
                  <c:v>506887383</c:v>
                </c:pt>
                <c:pt idx="7598">
                  <c:v>71592028</c:v>
                </c:pt>
                <c:pt idx="7599">
                  <c:v>554618366</c:v>
                </c:pt>
                <c:pt idx="7600">
                  <c:v>802524152</c:v>
                </c:pt>
                <c:pt idx="7601">
                  <c:v>727686307</c:v>
                </c:pt>
                <c:pt idx="7602">
                  <c:v>236394346</c:v>
                </c:pt>
                <c:pt idx="7603">
                  <c:v>170153340</c:v>
                </c:pt>
                <c:pt idx="7604">
                  <c:v>670452876</c:v>
                </c:pt>
                <c:pt idx="7605">
                  <c:v>408170270</c:v>
                </c:pt>
                <c:pt idx="7606">
                  <c:v>428167324</c:v>
                </c:pt>
                <c:pt idx="7607">
                  <c:v>419963882</c:v>
                </c:pt>
                <c:pt idx="7608">
                  <c:v>890481352</c:v>
                </c:pt>
                <c:pt idx="7609">
                  <c:v>517924535</c:v>
                </c:pt>
                <c:pt idx="7610">
                  <c:v>441157314</c:v>
                </c:pt>
                <c:pt idx="7611">
                  <c:v>355795854</c:v>
                </c:pt>
                <c:pt idx="7612">
                  <c:v>984787504</c:v>
                </c:pt>
                <c:pt idx="7613">
                  <c:v>581486898</c:v>
                </c:pt>
                <c:pt idx="7614">
                  <c:v>791515021</c:v>
                </c:pt>
                <c:pt idx="7615">
                  <c:v>814660187</c:v>
                </c:pt>
                <c:pt idx="7616">
                  <c:v>174263567</c:v>
                </c:pt>
                <c:pt idx="7617">
                  <c:v>55657905</c:v>
                </c:pt>
                <c:pt idx="7618">
                  <c:v>532820899</c:v>
                </c:pt>
                <c:pt idx="7619">
                  <c:v>822282258</c:v>
                </c:pt>
                <c:pt idx="7620">
                  <c:v>411690094</c:v>
                </c:pt>
                <c:pt idx="7621">
                  <c:v>266835644</c:v>
                </c:pt>
                <c:pt idx="7622">
                  <c:v>382743499</c:v>
                </c:pt>
                <c:pt idx="7623">
                  <c:v>265248032</c:v>
                </c:pt>
                <c:pt idx="7624">
                  <c:v>713829837</c:v>
                </c:pt>
                <c:pt idx="7625">
                  <c:v>462726102</c:v>
                </c:pt>
                <c:pt idx="7626">
                  <c:v>2149903</c:v>
                </c:pt>
                <c:pt idx="7627">
                  <c:v>78154423</c:v>
                </c:pt>
                <c:pt idx="7628">
                  <c:v>756780857</c:v>
                </c:pt>
                <c:pt idx="7629">
                  <c:v>397330257</c:v>
                </c:pt>
                <c:pt idx="7630">
                  <c:v>133623399</c:v>
                </c:pt>
                <c:pt idx="7631">
                  <c:v>677547420</c:v>
                </c:pt>
                <c:pt idx="7632">
                  <c:v>645660694</c:v>
                </c:pt>
                <c:pt idx="7633">
                  <c:v>433626437</c:v>
                </c:pt>
                <c:pt idx="7634">
                  <c:v>998661717</c:v>
                </c:pt>
                <c:pt idx="7635">
                  <c:v>638980419</c:v>
                </c:pt>
                <c:pt idx="7636">
                  <c:v>417156211</c:v>
                </c:pt>
                <c:pt idx="7637">
                  <c:v>55944346</c:v>
                </c:pt>
                <c:pt idx="7638">
                  <c:v>186312147</c:v>
                </c:pt>
                <c:pt idx="7639">
                  <c:v>55717326</c:v>
                </c:pt>
                <c:pt idx="7640">
                  <c:v>944687753</c:v>
                </c:pt>
                <c:pt idx="7641">
                  <c:v>320858330</c:v>
                </c:pt>
                <c:pt idx="7642">
                  <c:v>35756071</c:v>
                </c:pt>
                <c:pt idx="7643">
                  <c:v>711740841</c:v>
                </c:pt>
                <c:pt idx="7644">
                  <c:v>323566809</c:v>
                </c:pt>
                <c:pt idx="7645">
                  <c:v>97554569</c:v>
                </c:pt>
                <c:pt idx="7646">
                  <c:v>32194831</c:v>
                </c:pt>
                <c:pt idx="7647">
                  <c:v>604516932</c:v>
                </c:pt>
                <c:pt idx="7648">
                  <c:v>836478252</c:v>
                </c:pt>
                <c:pt idx="7649">
                  <c:v>894974326</c:v>
                </c:pt>
                <c:pt idx="7650">
                  <c:v>106495263</c:v>
                </c:pt>
                <c:pt idx="7651">
                  <c:v>871094144</c:v>
                </c:pt>
                <c:pt idx="7652">
                  <c:v>213965762</c:v>
                </c:pt>
                <c:pt idx="7653">
                  <c:v>770524883</c:v>
                </c:pt>
                <c:pt idx="7654">
                  <c:v>607558607</c:v>
                </c:pt>
                <c:pt idx="7655">
                  <c:v>236499265</c:v>
                </c:pt>
                <c:pt idx="7656">
                  <c:v>686210086</c:v>
                </c:pt>
                <c:pt idx="7657">
                  <c:v>92351307</c:v>
                </c:pt>
                <c:pt idx="7658">
                  <c:v>480580937</c:v>
                </c:pt>
                <c:pt idx="7659">
                  <c:v>3788869</c:v>
                </c:pt>
                <c:pt idx="7660">
                  <c:v>20646973</c:v>
                </c:pt>
                <c:pt idx="7661">
                  <c:v>522238753</c:v>
                </c:pt>
                <c:pt idx="7662">
                  <c:v>884025756</c:v>
                </c:pt>
                <c:pt idx="7663">
                  <c:v>985967122</c:v>
                </c:pt>
                <c:pt idx="7664">
                  <c:v>484140537</c:v>
                </c:pt>
                <c:pt idx="7665">
                  <c:v>282976105</c:v>
                </c:pt>
                <c:pt idx="7666">
                  <c:v>113678793</c:v>
                </c:pt>
                <c:pt idx="7667">
                  <c:v>202370441</c:v>
                </c:pt>
                <c:pt idx="7668">
                  <c:v>595082783</c:v>
                </c:pt>
                <c:pt idx="7669">
                  <c:v>728880005</c:v>
                </c:pt>
                <c:pt idx="7670">
                  <c:v>719097674</c:v>
                </c:pt>
                <c:pt idx="7671">
                  <c:v>461170469</c:v>
                </c:pt>
                <c:pt idx="7672">
                  <c:v>508927620</c:v>
                </c:pt>
                <c:pt idx="7673">
                  <c:v>1872515</c:v>
                </c:pt>
                <c:pt idx="7674">
                  <c:v>868196077</c:v>
                </c:pt>
                <c:pt idx="7675">
                  <c:v>462036313</c:v>
                </c:pt>
                <c:pt idx="7676">
                  <c:v>81616615</c:v>
                </c:pt>
                <c:pt idx="7677">
                  <c:v>177627921</c:v>
                </c:pt>
                <c:pt idx="7678">
                  <c:v>784312447</c:v>
                </c:pt>
                <c:pt idx="7679">
                  <c:v>695391891</c:v>
                </c:pt>
                <c:pt idx="7680">
                  <c:v>2325455</c:v>
                </c:pt>
                <c:pt idx="7681">
                  <c:v>588234723</c:v>
                </c:pt>
                <c:pt idx="7682">
                  <c:v>669429329</c:v>
                </c:pt>
                <c:pt idx="7683">
                  <c:v>17731977</c:v>
                </c:pt>
                <c:pt idx="7684">
                  <c:v>10492924</c:v>
                </c:pt>
                <c:pt idx="7685">
                  <c:v>998369339</c:v>
                </c:pt>
                <c:pt idx="7686">
                  <c:v>363438354</c:v>
                </c:pt>
                <c:pt idx="7687">
                  <c:v>315368448</c:v>
                </c:pt>
                <c:pt idx="7688">
                  <c:v>46161526</c:v>
                </c:pt>
                <c:pt idx="7689">
                  <c:v>31963385</c:v>
                </c:pt>
                <c:pt idx="7690">
                  <c:v>984281767</c:v>
                </c:pt>
                <c:pt idx="7691">
                  <c:v>659259524</c:v>
                </c:pt>
                <c:pt idx="7692">
                  <c:v>936086560</c:v>
                </c:pt>
                <c:pt idx="7693">
                  <c:v>52368301</c:v>
                </c:pt>
                <c:pt idx="7694">
                  <c:v>4046184</c:v>
                </c:pt>
                <c:pt idx="7695">
                  <c:v>923269670</c:v>
                </c:pt>
                <c:pt idx="7696">
                  <c:v>167741602</c:v>
                </c:pt>
                <c:pt idx="7697">
                  <c:v>946349620</c:v>
                </c:pt>
                <c:pt idx="7698">
                  <c:v>799011148</c:v>
                </c:pt>
                <c:pt idx="7699">
                  <c:v>197077922</c:v>
                </c:pt>
                <c:pt idx="7700">
                  <c:v>657495336</c:v>
                </c:pt>
                <c:pt idx="7701">
                  <c:v>729777346</c:v>
                </c:pt>
                <c:pt idx="7702">
                  <c:v>84945237</c:v>
                </c:pt>
                <c:pt idx="7703">
                  <c:v>20499179</c:v>
                </c:pt>
                <c:pt idx="7704">
                  <c:v>145492980</c:v>
                </c:pt>
                <c:pt idx="7705">
                  <c:v>5508466</c:v>
                </c:pt>
                <c:pt idx="7706">
                  <c:v>785850946</c:v>
                </c:pt>
                <c:pt idx="7707">
                  <c:v>86659803</c:v>
                </c:pt>
                <c:pt idx="7708">
                  <c:v>319782747</c:v>
                </c:pt>
                <c:pt idx="7709">
                  <c:v>626214151</c:v>
                </c:pt>
                <c:pt idx="7710">
                  <c:v>395923464</c:v>
                </c:pt>
                <c:pt idx="7711">
                  <c:v>120840128</c:v>
                </c:pt>
                <c:pt idx="7712">
                  <c:v>100339361</c:v>
                </c:pt>
                <c:pt idx="7713">
                  <c:v>691821807</c:v>
                </c:pt>
                <c:pt idx="7714">
                  <c:v>27566043</c:v>
                </c:pt>
                <c:pt idx="7715">
                  <c:v>603074700</c:v>
                </c:pt>
                <c:pt idx="7716">
                  <c:v>145361165</c:v>
                </c:pt>
                <c:pt idx="7717">
                  <c:v>824288470</c:v>
                </c:pt>
                <c:pt idx="7718">
                  <c:v>975650269</c:v>
                </c:pt>
                <c:pt idx="7719">
                  <c:v>181527330</c:v>
                </c:pt>
                <c:pt idx="7720">
                  <c:v>669944662</c:v>
                </c:pt>
                <c:pt idx="7721">
                  <c:v>817454351</c:v>
                </c:pt>
                <c:pt idx="7722">
                  <c:v>497393903</c:v>
                </c:pt>
                <c:pt idx="7723">
                  <c:v>218870842</c:v>
                </c:pt>
                <c:pt idx="7724">
                  <c:v>934714337</c:v>
                </c:pt>
                <c:pt idx="7725">
                  <c:v>62538665</c:v>
                </c:pt>
                <c:pt idx="7726">
                  <c:v>33725299</c:v>
                </c:pt>
                <c:pt idx="7727">
                  <c:v>606460084</c:v>
                </c:pt>
                <c:pt idx="7728">
                  <c:v>79231541</c:v>
                </c:pt>
                <c:pt idx="7729">
                  <c:v>938124132</c:v>
                </c:pt>
                <c:pt idx="7730">
                  <c:v>147549039</c:v>
                </c:pt>
                <c:pt idx="7731">
                  <c:v>410580125</c:v>
                </c:pt>
                <c:pt idx="7732">
                  <c:v>123391547</c:v>
                </c:pt>
                <c:pt idx="7733">
                  <c:v>24274019</c:v>
                </c:pt>
                <c:pt idx="7734">
                  <c:v>92360086</c:v>
                </c:pt>
                <c:pt idx="7735">
                  <c:v>322848523</c:v>
                </c:pt>
                <c:pt idx="7736">
                  <c:v>83095666</c:v>
                </c:pt>
                <c:pt idx="7737">
                  <c:v>39466171</c:v>
                </c:pt>
                <c:pt idx="7738">
                  <c:v>122990944</c:v>
                </c:pt>
                <c:pt idx="7739">
                  <c:v>864351817</c:v>
                </c:pt>
                <c:pt idx="7740">
                  <c:v>912385548</c:v>
                </c:pt>
                <c:pt idx="7741">
                  <c:v>916286161</c:v>
                </c:pt>
                <c:pt idx="7742">
                  <c:v>682777733</c:v>
                </c:pt>
                <c:pt idx="7743">
                  <c:v>5116743</c:v>
                </c:pt>
                <c:pt idx="7744">
                  <c:v>291547281</c:v>
                </c:pt>
                <c:pt idx="7745">
                  <c:v>45662436</c:v>
                </c:pt>
                <c:pt idx="7746">
                  <c:v>953632943</c:v>
                </c:pt>
                <c:pt idx="7747">
                  <c:v>483789442</c:v>
                </c:pt>
                <c:pt idx="7748">
                  <c:v>133723575</c:v>
                </c:pt>
                <c:pt idx="7749">
                  <c:v>97483628</c:v>
                </c:pt>
                <c:pt idx="7750">
                  <c:v>57240557</c:v>
                </c:pt>
                <c:pt idx="7751">
                  <c:v>696293020</c:v>
                </c:pt>
                <c:pt idx="7752">
                  <c:v>209488199</c:v>
                </c:pt>
                <c:pt idx="7753">
                  <c:v>613544685</c:v>
                </c:pt>
                <c:pt idx="7754">
                  <c:v>486374029</c:v>
                </c:pt>
                <c:pt idx="7755">
                  <c:v>42319728</c:v>
                </c:pt>
                <c:pt idx="7756">
                  <c:v>108186586</c:v>
                </c:pt>
                <c:pt idx="7757">
                  <c:v>424140317</c:v>
                </c:pt>
                <c:pt idx="7758">
                  <c:v>730085224</c:v>
                </c:pt>
                <c:pt idx="7759">
                  <c:v>973046451</c:v>
                </c:pt>
                <c:pt idx="7760">
                  <c:v>630981470</c:v>
                </c:pt>
                <c:pt idx="7761">
                  <c:v>617421935</c:v>
                </c:pt>
                <c:pt idx="7762">
                  <c:v>231061172</c:v>
                </c:pt>
                <c:pt idx="7763">
                  <c:v>7638405</c:v>
                </c:pt>
                <c:pt idx="7764">
                  <c:v>478596012</c:v>
                </c:pt>
                <c:pt idx="7765">
                  <c:v>948086712</c:v>
                </c:pt>
                <c:pt idx="7766">
                  <c:v>662367496</c:v>
                </c:pt>
                <c:pt idx="7767">
                  <c:v>512922154</c:v>
                </c:pt>
                <c:pt idx="7768">
                  <c:v>128561471</c:v>
                </c:pt>
                <c:pt idx="7769">
                  <c:v>509851083</c:v>
                </c:pt>
                <c:pt idx="7770">
                  <c:v>179529777</c:v>
                </c:pt>
                <c:pt idx="7771">
                  <c:v>641877122</c:v>
                </c:pt>
                <c:pt idx="7772">
                  <c:v>489253629</c:v>
                </c:pt>
                <c:pt idx="7773">
                  <c:v>423247078</c:v>
                </c:pt>
                <c:pt idx="7774">
                  <c:v>344723511</c:v>
                </c:pt>
                <c:pt idx="7775">
                  <c:v>28630591</c:v>
                </c:pt>
                <c:pt idx="7776">
                  <c:v>494334034</c:v>
                </c:pt>
                <c:pt idx="7777">
                  <c:v>311059930</c:v>
                </c:pt>
                <c:pt idx="7778">
                  <c:v>539942082</c:v>
                </c:pt>
                <c:pt idx="7779">
                  <c:v>71818329</c:v>
                </c:pt>
                <c:pt idx="7780">
                  <c:v>706168850</c:v>
                </c:pt>
                <c:pt idx="7781">
                  <c:v>984428439</c:v>
                </c:pt>
                <c:pt idx="7782">
                  <c:v>662822172</c:v>
                </c:pt>
                <c:pt idx="7783">
                  <c:v>946397894</c:v>
                </c:pt>
                <c:pt idx="7784">
                  <c:v>503384844</c:v>
                </c:pt>
                <c:pt idx="7785">
                  <c:v>901799406</c:v>
                </c:pt>
                <c:pt idx="7786">
                  <c:v>569047679</c:v>
                </c:pt>
                <c:pt idx="7787">
                  <c:v>13282582</c:v>
                </c:pt>
                <c:pt idx="7788">
                  <c:v>400492322</c:v>
                </c:pt>
                <c:pt idx="7789">
                  <c:v>324052701</c:v>
                </c:pt>
                <c:pt idx="7790">
                  <c:v>160863448</c:v>
                </c:pt>
                <c:pt idx="7791">
                  <c:v>189787778</c:v>
                </c:pt>
                <c:pt idx="7792">
                  <c:v>528581404</c:v>
                </c:pt>
                <c:pt idx="7793">
                  <c:v>199517690</c:v>
                </c:pt>
                <c:pt idx="7794">
                  <c:v>73842544</c:v>
                </c:pt>
                <c:pt idx="7795">
                  <c:v>84645989</c:v>
                </c:pt>
                <c:pt idx="7796">
                  <c:v>160085174</c:v>
                </c:pt>
                <c:pt idx="7797">
                  <c:v>777364756</c:v>
                </c:pt>
                <c:pt idx="7798">
                  <c:v>18609598</c:v>
                </c:pt>
                <c:pt idx="7799">
                  <c:v>170536225</c:v>
                </c:pt>
                <c:pt idx="7800">
                  <c:v>461687282</c:v>
                </c:pt>
                <c:pt idx="7801">
                  <c:v>53939195</c:v>
                </c:pt>
                <c:pt idx="7802">
                  <c:v>979638047</c:v>
                </c:pt>
                <c:pt idx="7803">
                  <c:v>998031679</c:v>
                </c:pt>
                <c:pt idx="7804">
                  <c:v>459317587</c:v>
                </c:pt>
                <c:pt idx="7805">
                  <c:v>200174789</c:v>
                </c:pt>
                <c:pt idx="7806">
                  <c:v>402319454</c:v>
                </c:pt>
                <c:pt idx="7807">
                  <c:v>504365365</c:v>
                </c:pt>
                <c:pt idx="7808">
                  <c:v>861292223</c:v>
                </c:pt>
                <c:pt idx="7809">
                  <c:v>330196635</c:v>
                </c:pt>
                <c:pt idx="7810">
                  <c:v>354067271</c:v>
                </c:pt>
                <c:pt idx="7811">
                  <c:v>950889156</c:v>
                </c:pt>
                <c:pt idx="7812">
                  <c:v>840281418</c:v>
                </c:pt>
                <c:pt idx="7813">
                  <c:v>540615421</c:v>
                </c:pt>
                <c:pt idx="7814">
                  <c:v>302521444</c:v>
                </c:pt>
                <c:pt idx="7815">
                  <c:v>462896199</c:v>
                </c:pt>
                <c:pt idx="7816">
                  <c:v>290521929</c:v>
                </c:pt>
                <c:pt idx="7817">
                  <c:v>543646250</c:v>
                </c:pt>
                <c:pt idx="7818">
                  <c:v>238686541</c:v>
                </c:pt>
                <c:pt idx="7819">
                  <c:v>100190682</c:v>
                </c:pt>
                <c:pt idx="7820">
                  <c:v>493167038</c:v>
                </c:pt>
                <c:pt idx="7821">
                  <c:v>160247589</c:v>
                </c:pt>
                <c:pt idx="7822">
                  <c:v>202932838</c:v>
                </c:pt>
                <c:pt idx="7823">
                  <c:v>655012427</c:v>
                </c:pt>
                <c:pt idx="7824">
                  <c:v>9757268</c:v>
                </c:pt>
                <c:pt idx="7825">
                  <c:v>749821396</c:v>
                </c:pt>
                <c:pt idx="7826">
                  <c:v>19282445</c:v>
                </c:pt>
                <c:pt idx="7827">
                  <c:v>201431575</c:v>
                </c:pt>
                <c:pt idx="7828">
                  <c:v>476932980</c:v>
                </c:pt>
                <c:pt idx="7829">
                  <c:v>588797142</c:v>
                </c:pt>
                <c:pt idx="7830">
                  <c:v>94668576</c:v>
                </c:pt>
                <c:pt idx="7831">
                  <c:v>809773514</c:v>
                </c:pt>
                <c:pt idx="7832">
                  <c:v>867574570</c:v>
                </c:pt>
                <c:pt idx="7833">
                  <c:v>8351643</c:v>
                </c:pt>
                <c:pt idx="7834">
                  <c:v>21297516</c:v>
                </c:pt>
                <c:pt idx="7835">
                  <c:v>655826656</c:v>
                </c:pt>
                <c:pt idx="7836">
                  <c:v>958318979</c:v>
                </c:pt>
                <c:pt idx="7837">
                  <c:v>755187724</c:v>
                </c:pt>
                <c:pt idx="7838">
                  <c:v>502172121</c:v>
                </c:pt>
                <c:pt idx="7839">
                  <c:v>342788976</c:v>
                </c:pt>
                <c:pt idx="7840">
                  <c:v>165569826</c:v>
                </c:pt>
                <c:pt idx="7841">
                  <c:v>252311796</c:v>
                </c:pt>
                <c:pt idx="7842">
                  <c:v>87417818</c:v>
                </c:pt>
                <c:pt idx="7843">
                  <c:v>563632776</c:v>
                </c:pt>
                <c:pt idx="7844">
                  <c:v>8142712</c:v>
                </c:pt>
                <c:pt idx="7845">
                  <c:v>812715803</c:v>
                </c:pt>
                <c:pt idx="7846">
                  <c:v>78591778</c:v>
                </c:pt>
                <c:pt idx="7847">
                  <c:v>515287617</c:v>
                </c:pt>
                <c:pt idx="7848">
                  <c:v>981685860</c:v>
                </c:pt>
                <c:pt idx="7849">
                  <c:v>661794727</c:v>
                </c:pt>
                <c:pt idx="7850">
                  <c:v>60107316</c:v>
                </c:pt>
                <c:pt idx="7851">
                  <c:v>910164171</c:v>
                </c:pt>
                <c:pt idx="7852">
                  <c:v>503691073</c:v>
                </c:pt>
                <c:pt idx="7853">
                  <c:v>508849021</c:v>
                </c:pt>
                <c:pt idx="7854">
                  <c:v>176318784</c:v>
                </c:pt>
                <c:pt idx="7855">
                  <c:v>956486070</c:v>
                </c:pt>
                <c:pt idx="7856">
                  <c:v>838961923</c:v>
                </c:pt>
                <c:pt idx="7857">
                  <c:v>247073785</c:v>
                </c:pt>
                <c:pt idx="7858">
                  <c:v>242821345</c:v>
                </c:pt>
                <c:pt idx="7859">
                  <c:v>424475664</c:v>
                </c:pt>
                <c:pt idx="7860">
                  <c:v>446030973</c:v>
                </c:pt>
                <c:pt idx="7861">
                  <c:v>232939275</c:v>
                </c:pt>
                <c:pt idx="7862">
                  <c:v>26629716</c:v>
                </c:pt>
                <c:pt idx="7863">
                  <c:v>104121437</c:v>
                </c:pt>
                <c:pt idx="7864">
                  <c:v>400273648</c:v>
                </c:pt>
                <c:pt idx="7865">
                  <c:v>180865986</c:v>
                </c:pt>
                <c:pt idx="7866">
                  <c:v>233969504</c:v>
                </c:pt>
                <c:pt idx="7867">
                  <c:v>593833654</c:v>
                </c:pt>
                <c:pt idx="7868">
                  <c:v>255111100</c:v>
                </c:pt>
                <c:pt idx="7869">
                  <c:v>800564881</c:v>
                </c:pt>
                <c:pt idx="7870">
                  <c:v>694852365</c:v>
                </c:pt>
                <c:pt idx="7871">
                  <c:v>759215858</c:v>
                </c:pt>
                <c:pt idx="7872">
                  <c:v>513642183</c:v>
                </c:pt>
                <c:pt idx="7873">
                  <c:v>211060347</c:v>
                </c:pt>
                <c:pt idx="7874">
                  <c:v>575685018</c:v>
                </c:pt>
                <c:pt idx="7875">
                  <c:v>311787459</c:v>
                </c:pt>
                <c:pt idx="7876">
                  <c:v>999666379</c:v>
                </c:pt>
                <c:pt idx="7877">
                  <c:v>651889614</c:v>
                </c:pt>
                <c:pt idx="7878">
                  <c:v>73132894</c:v>
                </c:pt>
                <c:pt idx="7879">
                  <c:v>942481379</c:v>
                </c:pt>
                <c:pt idx="7880">
                  <c:v>675357330</c:v>
                </c:pt>
                <c:pt idx="7881">
                  <c:v>620562599</c:v>
                </c:pt>
                <c:pt idx="7882">
                  <c:v>906621080</c:v>
                </c:pt>
                <c:pt idx="7883">
                  <c:v>701274042</c:v>
                </c:pt>
                <c:pt idx="7884">
                  <c:v>554661443</c:v>
                </c:pt>
                <c:pt idx="7885">
                  <c:v>849824324</c:v>
                </c:pt>
                <c:pt idx="7886">
                  <c:v>416775964</c:v>
                </c:pt>
                <c:pt idx="7887">
                  <c:v>163635553</c:v>
                </c:pt>
                <c:pt idx="7888">
                  <c:v>474247929</c:v>
                </c:pt>
                <c:pt idx="7889">
                  <c:v>799656206</c:v>
                </c:pt>
                <c:pt idx="7890">
                  <c:v>532972141</c:v>
                </c:pt>
                <c:pt idx="7891">
                  <c:v>770613892</c:v>
                </c:pt>
                <c:pt idx="7892">
                  <c:v>706395153</c:v>
                </c:pt>
                <c:pt idx="7893">
                  <c:v>37952373</c:v>
                </c:pt>
                <c:pt idx="7894">
                  <c:v>499568384</c:v>
                </c:pt>
                <c:pt idx="7895">
                  <c:v>845227742</c:v>
                </c:pt>
                <c:pt idx="7896">
                  <c:v>72736835</c:v>
                </c:pt>
                <c:pt idx="7897">
                  <c:v>271527897</c:v>
                </c:pt>
                <c:pt idx="7898">
                  <c:v>8182374</c:v>
                </c:pt>
                <c:pt idx="7899">
                  <c:v>917120828</c:v>
                </c:pt>
                <c:pt idx="7900">
                  <c:v>986278166</c:v>
                </c:pt>
                <c:pt idx="7901">
                  <c:v>913513037</c:v>
                </c:pt>
                <c:pt idx="7902">
                  <c:v>95686725</c:v>
                </c:pt>
                <c:pt idx="7903">
                  <c:v>841798551</c:v>
                </c:pt>
                <c:pt idx="7904">
                  <c:v>818450626</c:v>
                </c:pt>
                <c:pt idx="7905">
                  <c:v>813477894</c:v>
                </c:pt>
                <c:pt idx="7906">
                  <c:v>283260702</c:v>
                </c:pt>
                <c:pt idx="7907">
                  <c:v>638489061</c:v>
                </c:pt>
                <c:pt idx="7908">
                  <c:v>642177446</c:v>
                </c:pt>
                <c:pt idx="7909">
                  <c:v>461777728</c:v>
                </c:pt>
                <c:pt idx="7910">
                  <c:v>813794345</c:v>
                </c:pt>
                <c:pt idx="7911">
                  <c:v>975213203</c:v>
                </c:pt>
                <c:pt idx="7912">
                  <c:v>251418073</c:v>
                </c:pt>
                <c:pt idx="7913">
                  <c:v>690458429</c:v>
                </c:pt>
                <c:pt idx="7914">
                  <c:v>647570769</c:v>
                </c:pt>
                <c:pt idx="7915">
                  <c:v>756523526</c:v>
                </c:pt>
                <c:pt idx="7916">
                  <c:v>927618800</c:v>
                </c:pt>
                <c:pt idx="7917">
                  <c:v>434522582</c:v>
                </c:pt>
                <c:pt idx="7918">
                  <c:v>972873082</c:v>
                </c:pt>
                <c:pt idx="7919">
                  <c:v>32681016</c:v>
                </c:pt>
                <c:pt idx="7920">
                  <c:v>377028048</c:v>
                </c:pt>
                <c:pt idx="7921">
                  <c:v>340079356</c:v>
                </c:pt>
                <c:pt idx="7922">
                  <c:v>414971953</c:v>
                </c:pt>
                <c:pt idx="7923">
                  <c:v>643136437</c:v>
                </c:pt>
                <c:pt idx="7924">
                  <c:v>714137378</c:v>
                </c:pt>
                <c:pt idx="7925">
                  <c:v>305053843</c:v>
                </c:pt>
                <c:pt idx="7926">
                  <c:v>19492310</c:v>
                </c:pt>
                <c:pt idx="7927">
                  <c:v>920617941</c:v>
                </c:pt>
                <c:pt idx="7928">
                  <c:v>455766814</c:v>
                </c:pt>
                <c:pt idx="7929">
                  <c:v>945246590</c:v>
                </c:pt>
                <c:pt idx="7930">
                  <c:v>16364399</c:v>
                </c:pt>
                <c:pt idx="7931">
                  <c:v>974338569</c:v>
                </c:pt>
                <c:pt idx="7932">
                  <c:v>863453110</c:v>
                </c:pt>
                <c:pt idx="7933">
                  <c:v>387736038</c:v>
                </c:pt>
                <c:pt idx="7934">
                  <c:v>456930624</c:v>
                </c:pt>
                <c:pt idx="7935">
                  <c:v>967613</c:v>
                </c:pt>
                <c:pt idx="7936">
                  <c:v>560396996</c:v>
                </c:pt>
                <c:pt idx="7937">
                  <c:v>307368054</c:v>
                </c:pt>
                <c:pt idx="7938">
                  <c:v>940055053</c:v>
                </c:pt>
                <c:pt idx="7939">
                  <c:v>192860531</c:v>
                </c:pt>
                <c:pt idx="7940">
                  <c:v>889139273</c:v>
                </c:pt>
                <c:pt idx="7941">
                  <c:v>924846031</c:v>
                </c:pt>
                <c:pt idx="7942">
                  <c:v>935529624</c:v>
                </c:pt>
                <c:pt idx="7943">
                  <c:v>85128880</c:v>
                </c:pt>
                <c:pt idx="7944">
                  <c:v>105719953</c:v>
                </c:pt>
                <c:pt idx="7945">
                  <c:v>904881246</c:v>
                </c:pt>
                <c:pt idx="7946">
                  <c:v>26624206</c:v>
                </c:pt>
                <c:pt idx="7947">
                  <c:v>878213893</c:v>
                </c:pt>
                <c:pt idx="7948">
                  <c:v>97430998</c:v>
                </c:pt>
                <c:pt idx="7949">
                  <c:v>443535393</c:v>
                </c:pt>
                <c:pt idx="7950">
                  <c:v>853849300</c:v>
                </c:pt>
                <c:pt idx="7951">
                  <c:v>736772723</c:v>
                </c:pt>
                <c:pt idx="7952">
                  <c:v>394472122</c:v>
                </c:pt>
                <c:pt idx="7953">
                  <c:v>259568414</c:v>
                </c:pt>
                <c:pt idx="7954">
                  <c:v>698698377</c:v>
                </c:pt>
                <c:pt idx="7955">
                  <c:v>741621406</c:v>
                </c:pt>
                <c:pt idx="7956">
                  <c:v>229592018</c:v>
                </c:pt>
                <c:pt idx="7957">
                  <c:v>305844499</c:v>
                </c:pt>
                <c:pt idx="7958">
                  <c:v>467080721</c:v>
                </c:pt>
                <c:pt idx="7959">
                  <c:v>401031366</c:v>
                </c:pt>
                <c:pt idx="7960">
                  <c:v>229665739</c:v>
                </c:pt>
                <c:pt idx="7961">
                  <c:v>549658388</c:v>
                </c:pt>
                <c:pt idx="7962">
                  <c:v>406738393</c:v>
                </c:pt>
                <c:pt idx="7963">
                  <c:v>724725522</c:v>
                </c:pt>
                <c:pt idx="7964">
                  <c:v>385736580</c:v>
                </c:pt>
                <c:pt idx="7965">
                  <c:v>872084665</c:v>
                </c:pt>
                <c:pt idx="7966">
                  <c:v>707972084</c:v>
                </c:pt>
                <c:pt idx="7967">
                  <c:v>279430792</c:v>
                </c:pt>
                <c:pt idx="7968">
                  <c:v>855213204</c:v>
                </c:pt>
                <c:pt idx="7969">
                  <c:v>120797990</c:v>
                </c:pt>
                <c:pt idx="7970">
                  <c:v>215630095</c:v>
                </c:pt>
                <c:pt idx="7971">
                  <c:v>919061572</c:v>
                </c:pt>
                <c:pt idx="7972">
                  <c:v>760731302</c:v>
                </c:pt>
                <c:pt idx="7973">
                  <c:v>646518595</c:v>
                </c:pt>
                <c:pt idx="7974">
                  <c:v>694465367</c:v>
                </c:pt>
                <c:pt idx="7975">
                  <c:v>506140792</c:v>
                </c:pt>
                <c:pt idx="7976">
                  <c:v>59469933</c:v>
                </c:pt>
                <c:pt idx="7977">
                  <c:v>41323508</c:v>
                </c:pt>
                <c:pt idx="7978">
                  <c:v>47159184</c:v>
                </c:pt>
                <c:pt idx="7979">
                  <c:v>949936697</c:v>
                </c:pt>
                <c:pt idx="7980">
                  <c:v>233389418</c:v>
                </c:pt>
                <c:pt idx="7981">
                  <c:v>50989535</c:v>
                </c:pt>
                <c:pt idx="7982">
                  <c:v>996557096</c:v>
                </c:pt>
                <c:pt idx="7983">
                  <c:v>219664420</c:v>
                </c:pt>
                <c:pt idx="7984">
                  <c:v>950540098</c:v>
                </c:pt>
                <c:pt idx="7985">
                  <c:v>405346328</c:v>
                </c:pt>
                <c:pt idx="7986">
                  <c:v>857879392</c:v>
                </c:pt>
                <c:pt idx="7987">
                  <c:v>80927737</c:v>
                </c:pt>
                <c:pt idx="7988">
                  <c:v>485860153</c:v>
                </c:pt>
                <c:pt idx="7989">
                  <c:v>654478480</c:v>
                </c:pt>
                <c:pt idx="7990">
                  <c:v>716636</c:v>
                </c:pt>
                <c:pt idx="7991">
                  <c:v>628555168</c:v>
                </c:pt>
                <c:pt idx="7992">
                  <c:v>794727503</c:v>
                </c:pt>
                <c:pt idx="7993">
                  <c:v>342415280</c:v>
                </c:pt>
                <c:pt idx="7994">
                  <c:v>788989025</c:v>
                </c:pt>
                <c:pt idx="7995">
                  <c:v>328283354</c:v>
                </c:pt>
                <c:pt idx="7996">
                  <c:v>90775694</c:v>
                </c:pt>
                <c:pt idx="7997">
                  <c:v>603144616</c:v>
                </c:pt>
                <c:pt idx="7998">
                  <c:v>164292668</c:v>
                </c:pt>
                <c:pt idx="7999">
                  <c:v>891590204</c:v>
                </c:pt>
                <c:pt idx="8000">
                  <c:v>482844747</c:v>
                </c:pt>
                <c:pt idx="8001">
                  <c:v>148555032</c:v>
                </c:pt>
                <c:pt idx="8002">
                  <c:v>919083469</c:v>
                </c:pt>
                <c:pt idx="8003">
                  <c:v>19651613</c:v>
                </c:pt>
                <c:pt idx="8004">
                  <c:v>85325930</c:v>
                </c:pt>
                <c:pt idx="8005">
                  <c:v>590595558</c:v>
                </c:pt>
                <c:pt idx="8006">
                  <c:v>194283100</c:v>
                </c:pt>
                <c:pt idx="8007">
                  <c:v>329040655</c:v>
                </c:pt>
                <c:pt idx="8008">
                  <c:v>734932143</c:v>
                </c:pt>
                <c:pt idx="8009">
                  <c:v>92039667</c:v>
                </c:pt>
                <c:pt idx="8010">
                  <c:v>125040701</c:v>
                </c:pt>
                <c:pt idx="8011">
                  <c:v>198372529</c:v>
                </c:pt>
                <c:pt idx="8012">
                  <c:v>331565482</c:v>
                </c:pt>
                <c:pt idx="8013">
                  <c:v>998058827</c:v>
                </c:pt>
                <c:pt idx="8014">
                  <c:v>629258718</c:v>
                </c:pt>
                <c:pt idx="8015">
                  <c:v>22473885</c:v>
                </c:pt>
                <c:pt idx="8016">
                  <c:v>294350183</c:v>
                </c:pt>
                <c:pt idx="8017">
                  <c:v>561263919</c:v>
                </c:pt>
                <c:pt idx="8018">
                  <c:v>353856308</c:v>
                </c:pt>
                <c:pt idx="8019">
                  <c:v>384521408</c:v>
                </c:pt>
                <c:pt idx="8020">
                  <c:v>58309685</c:v>
                </c:pt>
                <c:pt idx="8021">
                  <c:v>464926394</c:v>
                </c:pt>
                <c:pt idx="8022">
                  <c:v>808578141</c:v>
                </c:pt>
                <c:pt idx="8023">
                  <c:v>83282687</c:v>
                </c:pt>
                <c:pt idx="8024">
                  <c:v>636844090</c:v>
                </c:pt>
                <c:pt idx="8025">
                  <c:v>557017937</c:v>
                </c:pt>
                <c:pt idx="8026">
                  <c:v>254416206</c:v>
                </c:pt>
                <c:pt idx="8027">
                  <c:v>532749818</c:v>
                </c:pt>
                <c:pt idx="8028">
                  <c:v>652573261</c:v>
                </c:pt>
                <c:pt idx="8029">
                  <c:v>864253948</c:v>
                </c:pt>
                <c:pt idx="8030">
                  <c:v>459096072</c:v>
                </c:pt>
                <c:pt idx="8031">
                  <c:v>526149935</c:v>
                </c:pt>
                <c:pt idx="8032">
                  <c:v>942713178</c:v>
                </c:pt>
                <c:pt idx="8033">
                  <c:v>971399496</c:v>
                </c:pt>
                <c:pt idx="8034">
                  <c:v>365551415</c:v>
                </c:pt>
                <c:pt idx="8035">
                  <c:v>125969650</c:v>
                </c:pt>
                <c:pt idx="8036">
                  <c:v>731810881</c:v>
                </c:pt>
                <c:pt idx="8037">
                  <c:v>750429826</c:v>
                </c:pt>
                <c:pt idx="8038">
                  <c:v>79459444</c:v>
                </c:pt>
                <c:pt idx="8039">
                  <c:v>563152348</c:v>
                </c:pt>
                <c:pt idx="8040">
                  <c:v>873545171</c:v>
                </c:pt>
                <c:pt idx="8041">
                  <c:v>571692972</c:v>
                </c:pt>
                <c:pt idx="8042">
                  <c:v>520377722</c:v>
                </c:pt>
                <c:pt idx="8043">
                  <c:v>972119321</c:v>
                </c:pt>
                <c:pt idx="8044">
                  <c:v>928275452</c:v>
                </c:pt>
                <c:pt idx="8045">
                  <c:v>682997730</c:v>
                </c:pt>
                <c:pt idx="8046">
                  <c:v>785423121</c:v>
                </c:pt>
                <c:pt idx="8047">
                  <c:v>97086871</c:v>
                </c:pt>
                <c:pt idx="8048">
                  <c:v>962135377</c:v>
                </c:pt>
                <c:pt idx="8049">
                  <c:v>254882829</c:v>
                </c:pt>
                <c:pt idx="8050">
                  <c:v>2878926</c:v>
                </c:pt>
                <c:pt idx="8051">
                  <c:v>561617874</c:v>
                </c:pt>
                <c:pt idx="8052">
                  <c:v>92595577</c:v>
                </c:pt>
                <c:pt idx="8053">
                  <c:v>360859974</c:v>
                </c:pt>
                <c:pt idx="8054">
                  <c:v>707895135</c:v>
                </c:pt>
                <c:pt idx="8055">
                  <c:v>680441394</c:v>
                </c:pt>
                <c:pt idx="8056">
                  <c:v>354284916</c:v>
                </c:pt>
                <c:pt idx="8057">
                  <c:v>346265305</c:v>
                </c:pt>
                <c:pt idx="8058">
                  <c:v>752816042</c:v>
                </c:pt>
                <c:pt idx="8059">
                  <c:v>88247770</c:v>
                </c:pt>
                <c:pt idx="8060">
                  <c:v>558211395</c:v>
                </c:pt>
                <c:pt idx="8061">
                  <c:v>20110790</c:v>
                </c:pt>
                <c:pt idx="8062">
                  <c:v>598947909</c:v>
                </c:pt>
                <c:pt idx="8063">
                  <c:v>587413174</c:v>
                </c:pt>
                <c:pt idx="8064">
                  <c:v>636450800</c:v>
                </c:pt>
                <c:pt idx="8065">
                  <c:v>232456525</c:v>
                </c:pt>
                <c:pt idx="8066">
                  <c:v>17694189</c:v>
                </c:pt>
                <c:pt idx="8067">
                  <c:v>81876532</c:v>
                </c:pt>
                <c:pt idx="8068">
                  <c:v>579845330</c:v>
                </c:pt>
                <c:pt idx="8069">
                  <c:v>44273099</c:v>
                </c:pt>
                <c:pt idx="8070">
                  <c:v>432083053</c:v>
                </c:pt>
                <c:pt idx="8071">
                  <c:v>291435269</c:v>
                </c:pt>
                <c:pt idx="8072">
                  <c:v>151692502</c:v>
                </c:pt>
                <c:pt idx="8073">
                  <c:v>86143794</c:v>
                </c:pt>
                <c:pt idx="8074">
                  <c:v>330087473</c:v>
                </c:pt>
                <c:pt idx="8075">
                  <c:v>617169406</c:v>
                </c:pt>
                <c:pt idx="8076">
                  <c:v>649543919</c:v>
                </c:pt>
                <c:pt idx="8077">
                  <c:v>8236515</c:v>
                </c:pt>
                <c:pt idx="8078">
                  <c:v>714918889</c:v>
                </c:pt>
                <c:pt idx="8079">
                  <c:v>340374732</c:v>
                </c:pt>
                <c:pt idx="8080">
                  <c:v>303396681</c:v>
                </c:pt>
                <c:pt idx="8081">
                  <c:v>463862520</c:v>
                </c:pt>
                <c:pt idx="8082">
                  <c:v>854328873</c:v>
                </c:pt>
                <c:pt idx="8083">
                  <c:v>364091597</c:v>
                </c:pt>
                <c:pt idx="8084">
                  <c:v>84672006</c:v>
                </c:pt>
                <c:pt idx="8085">
                  <c:v>908530457</c:v>
                </c:pt>
                <c:pt idx="8086">
                  <c:v>948069115</c:v>
                </c:pt>
                <c:pt idx="8087">
                  <c:v>2932211</c:v>
                </c:pt>
                <c:pt idx="8088">
                  <c:v>91184147</c:v>
                </c:pt>
                <c:pt idx="8089">
                  <c:v>64811211</c:v>
                </c:pt>
                <c:pt idx="8090">
                  <c:v>394576405</c:v>
                </c:pt>
                <c:pt idx="8091">
                  <c:v>188915945</c:v>
                </c:pt>
                <c:pt idx="8092">
                  <c:v>718718949</c:v>
                </c:pt>
                <c:pt idx="8093">
                  <c:v>502943299</c:v>
                </c:pt>
                <c:pt idx="8094">
                  <c:v>161485733</c:v>
                </c:pt>
                <c:pt idx="8095">
                  <c:v>264479305</c:v>
                </c:pt>
                <c:pt idx="8096">
                  <c:v>2242622</c:v>
                </c:pt>
                <c:pt idx="8097">
                  <c:v>194852353</c:v>
                </c:pt>
                <c:pt idx="8098">
                  <c:v>165097479</c:v>
                </c:pt>
                <c:pt idx="8099">
                  <c:v>230793984</c:v>
                </c:pt>
                <c:pt idx="8100">
                  <c:v>52366283</c:v>
                </c:pt>
                <c:pt idx="8101">
                  <c:v>916849140</c:v>
                </c:pt>
                <c:pt idx="8102">
                  <c:v>229249650</c:v>
                </c:pt>
                <c:pt idx="8103">
                  <c:v>5476775</c:v>
                </c:pt>
                <c:pt idx="8104">
                  <c:v>4387834</c:v>
                </c:pt>
                <c:pt idx="8105">
                  <c:v>176738676</c:v>
                </c:pt>
                <c:pt idx="8106">
                  <c:v>444888740</c:v>
                </c:pt>
                <c:pt idx="8107">
                  <c:v>661149803</c:v>
                </c:pt>
                <c:pt idx="8108">
                  <c:v>921694615</c:v>
                </c:pt>
                <c:pt idx="8109">
                  <c:v>761443645</c:v>
                </c:pt>
                <c:pt idx="8110">
                  <c:v>457862175</c:v>
                </c:pt>
                <c:pt idx="8111">
                  <c:v>300439797</c:v>
                </c:pt>
                <c:pt idx="8112">
                  <c:v>987411105</c:v>
                </c:pt>
                <c:pt idx="8113">
                  <c:v>5197085</c:v>
                </c:pt>
                <c:pt idx="8114">
                  <c:v>26230021</c:v>
                </c:pt>
                <c:pt idx="8115">
                  <c:v>828629734</c:v>
                </c:pt>
                <c:pt idx="8116">
                  <c:v>240456153</c:v>
                </c:pt>
                <c:pt idx="8117">
                  <c:v>25703708</c:v>
                </c:pt>
                <c:pt idx="8118">
                  <c:v>557624076</c:v>
                </c:pt>
                <c:pt idx="8119">
                  <c:v>61224677</c:v>
                </c:pt>
                <c:pt idx="8120">
                  <c:v>772085426</c:v>
                </c:pt>
                <c:pt idx="8121">
                  <c:v>926842115</c:v>
                </c:pt>
                <c:pt idx="8122">
                  <c:v>922231918</c:v>
                </c:pt>
                <c:pt idx="8123">
                  <c:v>89407272</c:v>
                </c:pt>
                <c:pt idx="8124">
                  <c:v>216298746</c:v>
                </c:pt>
                <c:pt idx="8125">
                  <c:v>996144948</c:v>
                </c:pt>
                <c:pt idx="8126">
                  <c:v>188049756</c:v>
                </c:pt>
                <c:pt idx="8127">
                  <c:v>75595697</c:v>
                </c:pt>
                <c:pt idx="8128">
                  <c:v>309226150</c:v>
                </c:pt>
                <c:pt idx="8129">
                  <c:v>390240194</c:v>
                </c:pt>
                <c:pt idx="8130">
                  <c:v>637866694</c:v>
                </c:pt>
                <c:pt idx="8131">
                  <c:v>463993043</c:v>
                </c:pt>
                <c:pt idx="8132">
                  <c:v>796277546</c:v>
                </c:pt>
                <c:pt idx="8133">
                  <c:v>268544829</c:v>
                </c:pt>
                <c:pt idx="8134">
                  <c:v>728432942</c:v>
                </c:pt>
                <c:pt idx="8135">
                  <c:v>738883858</c:v>
                </c:pt>
                <c:pt idx="8136">
                  <c:v>181640872</c:v>
                </c:pt>
                <c:pt idx="8137">
                  <c:v>900934251</c:v>
                </c:pt>
                <c:pt idx="8138">
                  <c:v>2081922</c:v>
                </c:pt>
                <c:pt idx="8139">
                  <c:v>345694732</c:v>
                </c:pt>
                <c:pt idx="8140">
                  <c:v>422767638</c:v>
                </c:pt>
                <c:pt idx="8141">
                  <c:v>733331914</c:v>
                </c:pt>
                <c:pt idx="8142">
                  <c:v>28143749</c:v>
                </c:pt>
                <c:pt idx="8143">
                  <c:v>305494286</c:v>
                </c:pt>
                <c:pt idx="8144">
                  <c:v>56084802</c:v>
                </c:pt>
                <c:pt idx="8145">
                  <c:v>632452042</c:v>
                </c:pt>
                <c:pt idx="8146">
                  <c:v>442948823</c:v>
                </c:pt>
                <c:pt idx="8147">
                  <c:v>746054297</c:v>
                </c:pt>
                <c:pt idx="8148">
                  <c:v>53056541</c:v>
                </c:pt>
                <c:pt idx="8149">
                  <c:v>547120423</c:v>
                </c:pt>
                <c:pt idx="8150">
                  <c:v>15897111</c:v>
                </c:pt>
                <c:pt idx="8151">
                  <c:v>171452141</c:v>
                </c:pt>
                <c:pt idx="8152">
                  <c:v>151997203</c:v>
                </c:pt>
                <c:pt idx="8153">
                  <c:v>515797844</c:v>
                </c:pt>
                <c:pt idx="8154">
                  <c:v>592710225</c:v>
                </c:pt>
                <c:pt idx="8155">
                  <c:v>689927373</c:v>
                </c:pt>
                <c:pt idx="8156">
                  <c:v>669538755</c:v>
                </c:pt>
                <c:pt idx="8157">
                  <c:v>845170153</c:v>
                </c:pt>
                <c:pt idx="8158">
                  <c:v>339396114</c:v>
                </c:pt>
                <c:pt idx="8159">
                  <c:v>815068915</c:v>
                </c:pt>
                <c:pt idx="8160">
                  <c:v>338375501</c:v>
                </c:pt>
                <c:pt idx="8161">
                  <c:v>825918118</c:v>
                </c:pt>
                <c:pt idx="8162">
                  <c:v>930193397</c:v>
                </c:pt>
                <c:pt idx="8163">
                  <c:v>726977173</c:v>
                </c:pt>
                <c:pt idx="8164">
                  <c:v>858430788</c:v>
                </c:pt>
                <c:pt idx="8165">
                  <c:v>673973130</c:v>
                </c:pt>
                <c:pt idx="8166">
                  <c:v>471644585</c:v>
                </c:pt>
                <c:pt idx="8167">
                  <c:v>642028718</c:v>
                </c:pt>
                <c:pt idx="8168">
                  <c:v>273434284</c:v>
                </c:pt>
                <c:pt idx="8169">
                  <c:v>23253289</c:v>
                </c:pt>
                <c:pt idx="8170">
                  <c:v>221172433</c:v>
                </c:pt>
                <c:pt idx="8171">
                  <c:v>212881824</c:v>
                </c:pt>
                <c:pt idx="8172">
                  <c:v>788431271</c:v>
                </c:pt>
                <c:pt idx="8173">
                  <c:v>165764232</c:v>
                </c:pt>
                <c:pt idx="8174">
                  <c:v>990881805</c:v>
                </c:pt>
                <c:pt idx="8175">
                  <c:v>662080749</c:v>
                </c:pt>
                <c:pt idx="8176">
                  <c:v>904842662</c:v>
                </c:pt>
                <c:pt idx="8177">
                  <c:v>696569425</c:v>
                </c:pt>
                <c:pt idx="8178">
                  <c:v>112022390</c:v>
                </c:pt>
                <c:pt idx="8179">
                  <c:v>547857176</c:v>
                </c:pt>
                <c:pt idx="8180">
                  <c:v>843668335</c:v>
                </c:pt>
                <c:pt idx="8181">
                  <c:v>845265145</c:v>
                </c:pt>
                <c:pt idx="8182">
                  <c:v>235363211</c:v>
                </c:pt>
                <c:pt idx="8183">
                  <c:v>441321847</c:v>
                </c:pt>
                <c:pt idx="8184">
                  <c:v>688171270</c:v>
                </c:pt>
                <c:pt idx="8185">
                  <c:v>676894335</c:v>
                </c:pt>
                <c:pt idx="8186">
                  <c:v>879473274</c:v>
                </c:pt>
                <c:pt idx="8187">
                  <c:v>782229038</c:v>
                </c:pt>
                <c:pt idx="8188">
                  <c:v>323296051</c:v>
                </c:pt>
                <c:pt idx="8189">
                  <c:v>369491537</c:v>
                </c:pt>
                <c:pt idx="8190">
                  <c:v>842638463</c:v>
                </c:pt>
                <c:pt idx="8191">
                  <c:v>123551546</c:v>
                </c:pt>
                <c:pt idx="8192">
                  <c:v>501178956</c:v>
                </c:pt>
                <c:pt idx="8193">
                  <c:v>221032244</c:v>
                </c:pt>
                <c:pt idx="8194">
                  <c:v>5436004</c:v>
                </c:pt>
                <c:pt idx="8195">
                  <c:v>322511667</c:v>
                </c:pt>
                <c:pt idx="8196">
                  <c:v>684553814</c:v>
                </c:pt>
                <c:pt idx="8197">
                  <c:v>859824740</c:v>
                </c:pt>
                <c:pt idx="8198">
                  <c:v>383731632</c:v>
                </c:pt>
                <c:pt idx="8199">
                  <c:v>581565246</c:v>
                </c:pt>
                <c:pt idx="8200">
                  <c:v>620987783</c:v>
                </c:pt>
                <c:pt idx="8201">
                  <c:v>39557177</c:v>
                </c:pt>
                <c:pt idx="8202">
                  <c:v>941555670</c:v>
                </c:pt>
                <c:pt idx="8203">
                  <c:v>868786924</c:v>
                </c:pt>
                <c:pt idx="8204">
                  <c:v>749793395</c:v>
                </c:pt>
                <c:pt idx="8205">
                  <c:v>627589075</c:v>
                </c:pt>
                <c:pt idx="8206">
                  <c:v>478721762</c:v>
                </c:pt>
                <c:pt idx="8207">
                  <c:v>137938910</c:v>
                </c:pt>
                <c:pt idx="8208">
                  <c:v>487937781</c:v>
                </c:pt>
                <c:pt idx="8209">
                  <c:v>377339159</c:v>
                </c:pt>
                <c:pt idx="8210">
                  <c:v>989221718</c:v>
                </c:pt>
                <c:pt idx="8211">
                  <c:v>51558832</c:v>
                </c:pt>
                <c:pt idx="8212">
                  <c:v>50524416</c:v>
                </c:pt>
                <c:pt idx="8213">
                  <c:v>309584912</c:v>
                </c:pt>
                <c:pt idx="8214">
                  <c:v>334057202</c:v>
                </c:pt>
                <c:pt idx="8215">
                  <c:v>546038552</c:v>
                </c:pt>
                <c:pt idx="8216">
                  <c:v>556259273</c:v>
                </c:pt>
                <c:pt idx="8217">
                  <c:v>410198144</c:v>
                </c:pt>
                <c:pt idx="8218">
                  <c:v>105035696</c:v>
                </c:pt>
                <c:pt idx="8219">
                  <c:v>436967837</c:v>
                </c:pt>
                <c:pt idx="8220">
                  <c:v>304752806</c:v>
                </c:pt>
                <c:pt idx="8221">
                  <c:v>526446615</c:v>
                </c:pt>
                <c:pt idx="8222">
                  <c:v>777155583</c:v>
                </c:pt>
                <c:pt idx="8223">
                  <c:v>943282302</c:v>
                </c:pt>
                <c:pt idx="8224">
                  <c:v>987418340</c:v>
                </c:pt>
                <c:pt idx="8225">
                  <c:v>980111216</c:v>
                </c:pt>
                <c:pt idx="8226">
                  <c:v>538728522</c:v>
                </c:pt>
                <c:pt idx="8227">
                  <c:v>655747135</c:v>
                </c:pt>
                <c:pt idx="8228">
                  <c:v>692373085</c:v>
                </c:pt>
                <c:pt idx="8229">
                  <c:v>8131483</c:v>
                </c:pt>
                <c:pt idx="8230">
                  <c:v>497880493</c:v>
                </c:pt>
                <c:pt idx="8231">
                  <c:v>146950937</c:v>
                </c:pt>
                <c:pt idx="8232">
                  <c:v>765079507</c:v>
                </c:pt>
                <c:pt idx="8233">
                  <c:v>593515795</c:v>
                </c:pt>
                <c:pt idx="8234">
                  <c:v>245034066</c:v>
                </c:pt>
                <c:pt idx="8235">
                  <c:v>842922013</c:v>
                </c:pt>
                <c:pt idx="8236">
                  <c:v>82513373</c:v>
                </c:pt>
                <c:pt idx="8237">
                  <c:v>391011776</c:v>
                </c:pt>
                <c:pt idx="8238">
                  <c:v>78857909</c:v>
                </c:pt>
                <c:pt idx="8239">
                  <c:v>639048803</c:v>
                </c:pt>
                <c:pt idx="8240">
                  <c:v>106228637</c:v>
                </c:pt>
                <c:pt idx="8241">
                  <c:v>156232836</c:v>
                </c:pt>
                <c:pt idx="8242">
                  <c:v>512429171</c:v>
                </c:pt>
                <c:pt idx="8243">
                  <c:v>116475922</c:v>
                </c:pt>
                <c:pt idx="8244">
                  <c:v>514093187</c:v>
                </c:pt>
                <c:pt idx="8245">
                  <c:v>27811107</c:v>
                </c:pt>
                <c:pt idx="8246">
                  <c:v>530051416</c:v>
                </c:pt>
                <c:pt idx="8247">
                  <c:v>876098907</c:v>
                </c:pt>
                <c:pt idx="8248">
                  <c:v>330424130</c:v>
                </c:pt>
                <c:pt idx="8249">
                  <c:v>72528174</c:v>
                </c:pt>
                <c:pt idx="8250">
                  <c:v>32529153</c:v>
                </c:pt>
                <c:pt idx="8251">
                  <c:v>208319818</c:v>
                </c:pt>
                <c:pt idx="8252">
                  <c:v>126855904</c:v>
                </c:pt>
                <c:pt idx="8253">
                  <c:v>602820612</c:v>
                </c:pt>
                <c:pt idx="8254">
                  <c:v>901520378</c:v>
                </c:pt>
                <c:pt idx="8255">
                  <c:v>529266142</c:v>
                </c:pt>
                <c:pt idx="8256">
                  <c:v>910153565</c:v>
                </c:pt>
                <c:pt idx="8257">
                  <c:v>891292028</c:v>
                </c:pt>
                <c:pt idx="8258">
                  <c:v>82986956</c:v>
                </c:pt>
                <c:pt idx="8259">
                  <c:v>734935709</c:v>
                </c:pt>
                <c:pt idx="8260">
                  <c:v>400559867</c:v>
                </c:pt>
                <c:pt idx="8261">
                  <c:v>668220735</c:v>
                </c:pt>
                <c:pt idx="8262">
                  <c:v>195510593</c:v>
                </c:pt>
                <c:pt idx="8263">
                  <c:v>55242594</c:v>
                </c:pt>
                <c:pt idx="8264">
                  <c:v>162430436</c:v>
                </c:pt>
                <c:pt idx="8265">
                  <c:v>62825834</c:v>
                </c:pt>
                <c:pt idx="8266">
                  <c:v>702578984</c:v>
                </c:pt>
                <c:pt idx="8267">
                  <c:v>867289378</c:v>
                </c:pt>
                <c:pt idx="8268">
                  <c:v>750953404</c:v>
                </c:pt>
                <c:pt idx="8269">
                  <c:v>968623330</c:v>
                </c:pt>
                <c:pt idx="8270">
                  <c:v>152667478</c:v>
                </c:pt>
                <c:pt idx="8271">
                  <c:v>18957973</c:v>
                </c:pt>
                <c:pt idx="8272">
                  <c:v>541657413</c:v>
                </c:pt>
                <c:pt idx="8273">
                  <c:v>410015827</c:v>
                </c:pt>
                <c:pt idx="8274">
                  <c:v>861697225</c:v>
                </c:pt>
                <c:pt idx="8275">
                  <c:v>11629482</c:v>
                </c:pt>
                <c:pt idx="8276">
                  <c:v>191081818</c:v>
                </c:pt>
                <c:pt idx="8277">
                  <c:v>438579316</c:v>
                </c:pt>
                <c:pt idx="8278">
                  <c:v>986510654</c:v>
                </c:pt>
                <c:pt idx="8279">
                  <c:v>752760485</c:v>
                </c:pt>
                <c:pt idx="8280">
                  <c:v>219419218</c:v>
                </c:pt>
                <c:pt idx="8281">
                  <c:v>898948083</c:v>
                </c:pt>
                <c:pt idx="8282">
                  <c:v>613097224</c:v>
                </c:pt>
                <c:pt idx="8283">
                  <c:v>127592135</c:v>
                </c:pt>
                <c:pt idx="8284">
                  <c:v>110637443</c:v>
                </c:pt>
                <c:pt idx="8285">
                  <c:v>580961704</c:v>
                </c:pt>
                <c:pt idx="8286">
                  <c:v>338352190</c:v>
                </c:pt>
                <c:pt idx="8287">
                  <c:v>598019430</c:v>
                </c:pt>
                <c:pt idx="8288">
                  <c:v>727087626</c:v>
                </c:pt>
                <c:pt idx="8289">
                  <c:v>379239867</c:v>
                </c:pt>
                <c:pt idx="8290">
                  <c:v>580359035</c:v>
                </c:pt>
                <c:pt idx="8291">
                  <c:v>259445382</c:v>
                </c:pt>
                <c:pt idx="8292">
                  <c:v>186537653</c:v>
                </c:pt>
                <c:pt idx="8293">
                  <c:v>745143299</c:v>
                </c:pt>
                <c:pt idx="8294">
                  <c:v>471423864</c:v>
                </c:pt>
                <c:pt idx="8295">
                  <c:v>841510021</c:v>
                </c:pt>
                <c:pt idx="8296">
                  <c:v>220456351</c:v>
                </c:pt>
                <c:pt idx="8297">
                  <c:v>987079060</c:v>
                </c:pt>
                <c:pt idx="8298">
                  <c:v>235671393</c:v>
                </c:pt>
                <c:pt idx="8299">
                  <c:v>451218213</c:v>
                </c:pt>
                <c:pt idx="8300">
                  <c:v>886695347</c:v>
                </c:pt>
                <c:pt idx="8301">
                  <c:v>487732236</c:v>
                </c:pt>
                <c:pt idx="8302">
                  <c:v>86782293</c:v>
                </c:pt>
                <c:pt idx="8303">
                  <c:v>242032976</c:v>
                </c:pt>
                <c:pt idx="8304">
                  <c:v>340131095</c:v>
                </c:pt>
                <c:pt idx="8305">
                  <c:v>201986761</c:v>
                </c:pt>
                <c:pt idx="8306">
                  <c:v>484966150</c:v>
                </c:pt>
                <c:pt idx="8307">
                  <c:v>336959877</c:v>
                </c:pt>
                <c:pt idx="8308">
                  <c:v>84219435</c:v>
                </c:pt>
                <c:pt idx="8309">
                  <c:v>140630417</c:v>
                </c:pt>
                <c:pt idx="8310">
                  <c:v>869729998</c:v>
                </c:pt>
                <c:pt idx="8311">
                  <c:v>715556597</c:v>
                </c:pt>
                <c:pt idx="8312">
                  <c:v>683076856</c:v>
                </c:pt>
                <c:pt idx="8313">
                  <c:v>766955793</c:v>
                </c:pt>
                <c:pt idx="8314">
                  <c:v>99276127</c:v>
                </c:pt>
                <c:pt idx="8315">
                  <c:v>360359010</c:v>
                </c:pt>
                <c:pt idx="8316">
                  <c:v>324299281</c:v>
                </c:pt>
                <c:pt idx="8317">
                  <c:v>963899544</c:v>
                </c:pt>
                <c:pt idx="8318">
                  <c:v>549980362</c:v>
                </c:pt>
                <c:pt idx="8319">
                  <c:v>785865841</c:v>
                </c:pt>
                <c:pt idx="8320">
                  <c:v>668238824</c:v>
                </c:pt>
                <c:pt idx="8321">
                  <c:v>505230956</c:v>
                </c:pt>
                <c:pt idx="8322">
                  <c:v>331232752</c:v>
                </c:pt>
                <c:pt idx="8323">
                  <c:v>129112751</c:v>
                </c:pt>
                <c:pt idx="8324">
                  <c:v>483994061</c:v>
                </c:pt>
                <c:pt idx="8325">
                  <c:v>425782479</c:v>
                </c:pt>
                <c:pt idx="8326">
                  <c:v>547095624</c:v>
                </c:pt>
                <c:pt idx="8327">
                  <c:v>71461666</c:v>
                </c:pt>
                <c:pt idx="8328">
                  <c:v>423069951</c:v>
                </c:pt>
                <c:pt idx="8329">
                  <c:v>403255406</c:v>
                </c:pt>
                <c:pt idx="8330">
                  <c:v>945690274</c:v>
                </c:pt>
                <c:pt idx="8331">
                  <c:v>9194321</c:v>
                </c:pt>
                <c:pt idx="8332">
                  <c:v>786837119</c:v>
                </c:pt>
                <c:pt idx="8333">
                  <c:v>534026888</c:v>
                </c:pt>
                <c:pt idx="8334">
                  <c:v>266871300</c:v>
                </c:pt>
                <c:pt idx="8335">
                  <c:v>506762683</c:v>
                </c:pt>
                <c:pt idx="8336">
                  <c:v>931771768</c:v>
                </c:pt>
                <c:pt idx="8337">
                  <c:v>755970231</c:v>
                </c:pt>
                <c:pt idx="8338">
                  <c:v>25442111</c:v>
                </c:pt>
                <c:pt idx="8339">
                  <c:v>791382782</c:v>
                </c:pt>
                <c:pt idx="8340">
                  <c:v>409432110</c:v>
                </c:pt>
                <c:pt idx="8341">
                  <c:v>379192177</c:v>
                </c:pt>
                <c:pt idx="8342">
                  <c:v>316081810</c:v>
                </c:pt>
                <c:pt idx="8343">
                  <c:v>273357031</c:v>
                </c:pt>
                <c:pt idx="8344">
                  <c:v>691878056</c:v>
                </c:pt>
                <c:pt idx="8345">
                  <c:v>587034528</c:v>
                </c:pt>
                <c:pt idx="8346">
                  <c:v>446552900</c:v>
                </c:pt>
                <c:pt idx="8347">
                  <c:v>999842309</c:v>
                </c:pt>
                <c:pt idx="8348">
                  <c:v>399768250</c:v>
                </c:pt>
                <c:pt idx="8349">
                  <c:v>726399487</c:v>
                </c:pt>
                <c:pt idx="8350">
                  <c:v>564098301</c:v>
                </c:pt>
                <c:pt idx="8351">
                  <c:v>700519771</c:v>
                </c:pt>
                <c:pt idx="8352">
                  <c:v>115621585</c:v>
                </c:pt>
                <c:pt idx="8353">
                  <c:v>339760092</c:v>
                </c:pt>
                <c:pt idx="8354">
                  <c:v>682320456</c:v>
                </c:pt>
                <c:pt idx="8355">
                  <c:v>869862339</c:v>
                </c:pt>
                <c:pt idx="8356">
                  <c:v>192358261</c:v>
                </c:pt>
                <c:pt idx="8357">
                  <c:v>895971020</c:v>
                </c:pt>
                <c:pt idx="8358">
                  <c:v>953581296</c:v>
                </c:pt>
                <c:pt idx="8359">
                  <c:v>738724516</c:v>
                </c:pt>
                <c:pt idx="8360">
                  <c:v>780278724</c:v>
                </c:pt>
                <c:pt idx="8361">
                  <c:v>273627029</c:v>
                </c:pt>
                <c:pt idx="8362">
                  <c:v>803421785</c:v>
                </c:pt>
                <c:pt idx="8363">
                  <c:v>306858434</c:v>
                </c:pt>
                <c:pt idx="8364">
                  <c:v>966573212</c:v>
                </c:pt>
                <c:pt idx="8365">
                  <c:v>552417098</c:v>
                </c:pt>
                <c:pt idx="8366">
                  <c:v>74281244</c:v>
                </c:pt>
                <c:pt idx="8367">
                  <c:v>223623087</c:v>
                </c:pt>
                <c:pt idx="8368">
                  <c:v>396158578</c:v>
                </c:pt>
                <c:pt idx="8369">
                  <c:v>189663997</c:v>
                </c:pt>
                <c:pt idx="8370">
                  <c:v>809951359</c:v>
                </c:pt>
                <c:pt idx="8371">
                  <c:v>382557798</c:v>
                </c:pt>
                <c:pt idx="8372">
                  <c:v>270776582</c:v>
                </c:pt>
                <c:pt idx="8373">
                  <c:v>367256627</c:v>
                </c:pt>
                <c:pt idx="8374">
                  <c:v>870236458</c:v>
                </c:pt>
                <c:pt idx="8375">
                  <c:v>595765607</c:v>
                </c:pt>
                <c:pt idx="8376">
                  <c:v>812143063</c:v>
                </c:pt>
                <c:pt idx="8377">
                  <c:v>629640082</c:v>
                </c:pt>
                <c:pt idx="8378">
                  <c:v>867375558</c:v>
                </c:pt>
                <c:pt idx="8379">
                  <c:v>931697973</c:v>
                </c:pt>
                <c:pt idx="8380">
                  <c:v>113796717</c:v>
                </c:pt>
                <c:pt idx="8381">
                  <c:v>281546535</c:v>
                </c:pt>
                <c:pt idx="8382">
                  <c:v>370592628</c:v>
                </c:pt>
                <c:pt idx="8383">
                  <c:v>861261962</c:v>
                </c:pt>
                <c:pt idx="8384">
                  <c:v>160997085</c:v>
                </c:pt>
                <c:pt idx="8385">
                  <c:v>560539125</c:v>
                </c:pt>
                <c:pt idx="8386">
                  <c:v>610362004</c:v>
                </c:pt>
                <c:pt idx="8387">
                  <c:v>747584386</c:v>
                </c:pt>
                <c:pt idx="8388">
                  <c:v>705358295</c:v>
                </c:pt>
                <c:pt idx="8389">
                  <c:v>242550510</c:v>
                </c:pt>
                <c:pt idx="8390">
                  <c:v>323613483</c:v>
                </c:pt>
                <c:pt idx="8391">
                  <c:v>606824863</c:v>
                </c:pt>
                <c:pt idx="8392">
                  <c:v>74403169</c:v>
                </c:pt>
                <c:pt idx="8393">
                  <c:v>245055532</c:v>
                </c:pt>
                <c:pt idx="8394">
                  <c:v>240044805</c:v>
                </c:pt>
                <c:pt idx="8395">
                  <c:v>600699191</c:v>
                </c:pt>
                <c:pt idx="8396">
                  <c:v>875899747</c:v>
                </c:pt>
                <c:pt idx="8397">
                  <c:v>769910394</c:v>
                </c:pt>
                <c:pt idx="8398">
                  <c:v>371856928</c:v>
                </c:pt>
                <c:pt idx="8399">
                  <c:v>407246436</c:v>
                </c:pt>
                <c:pt idx="8400">
                  <c:v>745652223</c:v>
                </c:pt>
                <c:pt idx="8401">
                  <c:v>7397130</c:v>
                </c:pt>
                <c:pt idx="8402">
                  <c:v>331540034</c:v>
                </c:pt>
                <c:pt idx="8403">
                  <c:v>684622046</c:v>
                </c:pt>
                <c:pt idx="8404">
                  <c:v>36462147</c:v>
                </c:pt>
                <c:pt idx="8405">
                  <c:v>464873175</c:v>
                </c:pt>
                <c:pt idx="8406">
                  <c:v>629527516</c:v>
                </c:pt>
                <c:pt idx="8407">
                  <c:v>727262398</c:v>
                </c:pt>
                <c:pt idx="8408">
                  <c:v>955866529</c:v>
                </c:pt>
                <c:pt idx="8409">
                  <c:v>19138219</c:v>
                </c:pt>
                <c:pt idx="8410">
                  <c:v>422814548</c:v>
                </c:pt>
                <c:pt idx="8411">
                  <c:v>558669597</c:v>
                </c:pt>
                <c:pt idx="8412">
                  <c:v>369645693</c:v>
                </c:pt>
                <c:pt idx="8413">
                  <c:v>25612959</c:v>
                </c:pt>
                <c:pt idx="8414">
                  <c:v>141269913</c:v>
                </c:pt>
                <c:pt idx="8415">
                  <c:v>557524940</c:v>
                </c:pt>
                <c:pt idx="8416">
                  <c:v>477497857</c:v>
                </c:pt>
                <c:pt idx="8417">
                  <c:v>387726993</c:v>
                </c:pt>
                <c:pt idx="8418">
                  <c:v>116130384</c:v>
                </c:pt>
                <c:pt idx="8419">
                  <c:v>792373356</c:v>
                </c:pt>
                <c:pt idx="8420">
                  <c:v>890134252</c:v>
                </c:pt>
                <c:pt idx="8421">
                  <c:v>25768979</c:v>
                </c:pt>
                <c:pt idx="8422">
                  <c:v>418531377</c:v>
                </c:pt>
                <c:pt idx="8423">
                  <c:v>320011001</c:v>
                </c:pt>
                <c:pt idx="8424">
                  <c:v>827196189</c:v>
                </c:pt>
                <c:pt idx="8425">
                  <c:v>681180115</c:v>
                </c:pt>
                <c:pt idx="8426">
                  <c:v>931692233</c:v>
                </c:pt>
                <c:pt idx="8427">
                  <c:v>1477849</c:v>
                </c:pt>
                <c:pt idx="8428">
                  <c:v>624540557</c:v>
                </c:pt>
                <c:pt idx="8429">
                  <c:v>596191926</c:v>
                </c:pt>
                <c:pt idx="8430">
                  <c:v>343562004</c:v>
                </c:pt>
                <c:pt idx="8431">
                  <c:v>475396206</c:v>
                </c:pt>
                <c:pt idx="8432">
                  <c:v>756311060</c:v>
                </c:pt>
                <c:pt idx="8433">
                  <c:v>357383412</c:v>
                </c:pt>
                <c:pt idx="8434">
                  <c:v>762475833</c:v>
                </c:pt>
                <c:pt idx="8435">
                  <c:v>687564131</c:v>
                </c:pt>
                <c:pt idx="8436">
                  <c:v>903582527</c:v>
                </c:pt>
                <c:pt idx="8437">
                  <c:v>914231278</c:v>
                </c:pt>
                <c:pt idx="8438">
                  <c:v>323458358</c:v>
                </c:pt>
                <c:pt idx="8439">
                  <c:v>710667370</c:v>
                </c:pt>
                <c:pt idx="8440">
                  <c:v>157443219</c:v>
                </c:pt>
                <c:pt idx="8441">
                  <c:v>928348085</c:v>
                </c:pt>
                <c:pt idx="8442">
                  <c:v>926710038</c:v>
                </c:pt>
                <c:pt idx="8443">
                  <c:v>44465745</c:v>
                </c:pt>
                <c:pt idx="8444">
                  <c:v>422334751</c:v>
                </c:pt>
                <c:pt idx="8445">
                  <c:v>687626572</c:v>
                </c:pt>
                <c:pt idx="8446">
                  <c:v>602957101</c:v>
                </c:pt>
                <c:pt idx="8447">
                  <c:v>28036581</c:v>
                </c:pt>
                <c:pt idx="8448">
                  <c:v>156891881</c:v>
                </c:pt>
                <c:pt idx="8449">
                  <c:v>101522574</c:v>
                </c:pt>
                <c:pt idx="8450">
                  <c:v>982972117</c:v>
                </c:pt>
                <c:pt idx="8451">
                  <c:v>327053076</c:v>
                </c:pt>
                <c:pt idx="8452">
                  <c:v>99883456</c:v>
                </c:pt>
                <c:pt idx="8453">
                  <c:v>300264052</c:v>
                </c:pt>
                <c:pt idx="8454">
                  <c:v>845550028</c:v>
                </c:pt>
                <c:pt idx="8455">
                  <c:v>72911333</c:v>
                </c:pt>
                <c:pt idx="8456">
                  <c:v>838495595</c:v>
                </c:pt>
                <c:pt idx="8457">
                  <c:v>772337420</c:v>
                </c:pt>
                <c:pt idx="8458">
                  <c:v>38439117</c:v>
                </c:pt>
                <c:pt idx="8459">
                  <c:v>306356700</c:v>
                </c:pt>
                <c:pt idx="8460">
                  <c:v>574718339</c:v>
                </c:pt>
                <c:pt idx="8461">
                  <c:v>637612836</c:v>
                </c:pt>
                <c:pt idx="8462">
                  <c:v>670741653</c:v>
                </c:pt>
                <c:pt idx="8463">
                  <c:v>396620856</c:v>
                </c:pt>
                <c:pt idx="8464">
                  <c:v>200183919</c:v>
                </c:pt>
                <c:pt idx="8465">
                  <c:v>476264064</c:v>
                </c:pt>
                <c:pt idx="8466">
                  <c:v>869167092</c:v>
                </c:pt>
                <c:pt idx="8467">
                  <c:v>600887485</c:v>
                </c:pt>
                <c:pt idx="8468">
                  <c:v>141439534</c:v>
                </c:pt>
                <c:pt idx="8469">
                  <c:v>972634665</c:v>
                </c:pt>
                <c:pt idx="8470">
                  <c:v>296994024</c:v>
                </c:pt>
                <c:pt idx="8471">
                  <c:v>187638383</c:v>
                </c:pt>
                <c:pt idx="8472">
                  <c:v>330733195</c:v>
                </c:pt>
                <c:pt idx="8473">
                  <c:v>350373319</c:v>
                </c:pt>
                <c:pt idx="8474">
                  <c:v>110042251</c:v>
                </c:pt>
                <c:pt idx="8475">
                  <c:v>388173024</c:v>
                </c:pt>
                <c:pt idx="8476">
                  <c:v>26998484</c:v>
                </c:pt>
                <c:pt idx="8477">
                  <c:v>19133021</c:v>
                </c:pt>
                <c:pt idx="8478">
                  <c:v>420644894</c:v>
                </c:pt>
                <c:pt idx="8479">
                  <c:v>992096378</c:v>
                </c:pt>
                <c:pt idx="8480">
                  <c:v>20175204</c:v>
                </c:pt>
                <c:pt idx="8481">
                  <c:v>989282282</c:v>
                </c:pt>
                <c:pt idx="8482">
                  <c:v>670694373</c:v>
                </c:pt>
                <c:pt idx="8483">
                  <c:v>944577231</c:v>
                </c:pt>
                <c:pt idx="8484">
                  <c:v>162366313</c:v>
                </c:pt>
                <c:pt idx="8485">
                  <c:v>440262768</c:v>
                </c:pt>
                <c:pt idx="8486">
                  <c:v>684743621</c:v>
                </c:pt>
                <c:pt idx="8487">
                  <c:v>352283683</c:v>
                </c:pt>
                <c:pt idx="8488">
                  <c:v>207087874</c:v>
                </c:pt>
                <c:pt idx="8489">
                  <c:v>171021356</c:v>
                </c:pt>
                <c:pt idx="8490">
                  <c:v>201725964</c:v>
                </c:pt>
                <c:pt idx="8491">
                  <c:v>58378656</c:v>
                </c:pt>
                <c:pt idx="8492">
                  <c:v>624892930</c:v>
                </c:pt>
                <c:pt idx="8493">
                  <c:v>669974139</c:v>
                </c:pt>
                <c:pt idx="8494">
                  <c:v>589876674</c:v>
                </c:pt>
                <c:pt idx="8495">
                  <c:v>539750870</c:v>
                </c:pt>
                <c:pt idx="8496">
                  <c:v>373834116</c:v>
                </c:pt>
                <c:pt idx="8497">
                  <c:v>325458650</c:v>
                </c:pt>
                <c:pt idx="8498">
                  <c:v>88158775</c:v>
                </c:pt>
                <c:pt idx="8499">
                  <c:v>259481512</c:v>
                </c:pt>
                <c:pt idx="8500">
                  <c:v>127571714</c:v>
                </c:pt>
                <c:pt idx="8501">
                  <c:v>898911265</c:v>
                </c:pt>
                <c:pt idx="8502">
                  <c:v>732156096</c:v>
                </c:pt>
                <c:pt idx="8503">
                  <c:v>281971565</c:v>
                </c:pt>
                <c:pt idx="8504">
                  <c:v>265827420</c:v>
                </c:pt>
                <c:pt idx="8505">
                  <c:v>395327189</c:v>
                </c:pt>
                <c:pt idx="8506">
                  <c:v>337722458</c:v>
                </c:pt>
                <c:pt idx="8507">
                  <c:v>44435743</c:v>
                </c:pt>
                <c:pt idx="8508">
                  <c:v>28853592</c:v>
                </c:pt>
                <c:pt idx="8509">
                  <c:v>620765484</c:v>
                </c:pt>
                <c:pt idx="8510">
                  <c:v>701151697</c:v>
                </c:pt>
                <c:pt idx="8511">
                  <c:v>452119967</c:v>
                </c:pt>
                <c:pt idx="8512">
                  <c:v>907858928</c:v>
                </c:pt>
                <c:pt idx="8513">
                  <c:v>413875029</c:v>
                </c:pt>
                <c:pt idx="8514">
                  <c:v>75854336</c:v>
                </c:pt>
                <c:pt idx="8515">
                  <c:v>371713934</c:v>
                </c:pt>
                <c:pt idx="8516">
                  <c:v>634349085</c:v>
                </c:pt>
                <c:pt idx="8517">
                  <c:v>963260651</c:v>
                </c:pt>
                <c:pt idx="8518">
                  <c:v>715451500</c:v>
                </c:pt>
                <c:pt idx="8519">
                  <c:v>838921045</c:v>
                </c:pt>
                <c:pt idx="8520">
                  <c:v>458193079</c:v>
                </c:pt>
                <c:pt idx="8521">
                  <c:v>642856732</c:v>
                </c:pt>
                <c:pt idx="8522">
                  <c:v>196456003</c:v>
                </c:pt>
                <c:pt idx="8523">
                  <c:v>115090102</c:v>
                </c:pt>
                <c:pt idx="8524">
                  <c:v>451335262</c:v>
                </c:pt>
                <c:pt idx="8525">
                  <c:v>236993371</c:v>
                </c:pt>
                <c:pt idx="8526">
                  <c:v>840481253</c:v>
                </c:pt>
                <c:pt idx="8527">
                  <c:v>918092500</c:v>
                </c:pt>
                <c:pt idx="8528">
                  <c:v>787156617</c:v>
                </c:pt>
                <c:pt idx="8529">
                  <c:v>195568058</c:v>
                </c:pt>
                <c:pt idx="8530">
                  <c:v>77424412</c:v>
                </c:pt>
                <c:pt idx="8531">
                  <c:v>4961641</c:v>
                </c:pt>
                <c:pt idx="8532">
                  <c:v>838325844</c:v>
                </c:pt>
                <c:pt idx="8533">
                  <c:v>828923594</c:v>
                </c:pt>
                <c:pt idx="8534">
                  <c:v>241828211</c:v>
                </c:pt>
                <c:pt idx="8535">
                  <c:v>505847795</c:v>
                </c:pt>
                <c:pt idx="8536">
                  <c:v>677664186</c:v>
                </c:pt>
                <c:pt idx="8537">
                  <c:v>810614332</c:v>
                </c:pt>
                <c:pt idx="8538">
                  <c:v>616898989</c:v>
                </c:pt>
                <c:pt idx="8539">
                  <c:v>353342203</c:v>
                </c:pt>
                <c:pt idx="8540">
                  <c:v>886126999</c:v>
                </c:pt>
                <c:pt idx="8541">
                  <c:v>832830886</c:v>
                </c:pt>
                <c:pt idx="8542">
                  <c:v>262752427</c:v>
                </c:pt>
                <c:pt idx="8543">
                  <c:v>614288187</c:v>
                </c:pt>
                <c:pt idx="8544">
                  <c:v>78366665</c:v>
                </c:pt>
                <c:pt idx="8545">
                  <c:v>746137444</c:v>
                </c:pt>
                <c:pt idx="8546">
                  <c:v>655412068</c:v>
                </c:pt>
                <c:pt idx="8547">
                  <c:v>415170024</c:v>
                </c:pt>
                <c:pt idx="8548">
                  <c:v>8983831</c:v>
                </c:pt>
                <c:pt idx="8549">
                  <c:v>798671706</c:v>
                </c:pt>
                <c:pt idx="8550">
                  <c:v>747241781</c:v>
                </c:pt>
                <c:pt idx="8551">
                  <c:v>171080305</c:v>
                </c:pt>
                <c:pt idx="8552">
                  <c:v>776416390</c:v>
                </c:pt>
                <c:pt idx="8553">
                  <c:v>558476471</c:v>
                </c:pt>
                <c:pt idx="8554">
                  <c:v>64501511</c:v>
                </c:pt>
                <c:pt idx="8555">
                  <c:v>429725676</c:v>
                </c:pt>
                <c:pt idx="8556">
                  <c:v>603129707</c:v>
                </c:pt>
                <c:pt idx="8557">
                  <c:v>714367994</c:v>
                </c:pt>
                <c:pt idx="8558">
                  <c:v>387044856</c:v>
                </c:pt>
                <c:pt idx="8559">
                  <c:v>66455444</c:v>
                </c:pt>
                <c:pt idx="8560">
                  <c:v>56075532</c:v>
                </c:pt>
                <c:pt idx="8561">
                  <c:v>571060201</c:v>
                </c:pt>
                <c:pt idx="8562">
                  <c:v>126799217</c:v>
                </c:pt>
                <c:pt idx="8563">
                  <c:v>3299764</c:v>
                </c:pt>
                <c:pt idx="8564">
                  <c:v>607952406</c:v>
                </c:pt>
                <c:pt idx="8565">
                  <c:v>501791364</c:v>
                </c:pt>
                <c:pt idx="8566">
                  <c:v>849591685</c:v>
                </c:pt>
                <c:pt idx="8567">
                  <c:v>39599844</c:v>
                </c:pt>
                <c:pt idx="8568">
                  <c:v>68645044</c:v>
                </c:pt>
                <c:pt idx="8569">
                  <c:v>270975415</c:v>
                </c:pt>
                <c:pt idx="8570">
                  <c:v>298849543</c:v>
                </c:pt>
                <c:pt idx="8571">
                  <c:v>3827712</c:v>
                </c:pt>
                <c:pt idx="8572">
                  <c:v>930726549</c:v>
                </c:pt>
                <c:pt idx="8573">
                  <c:v>451164476</c:v>
                </c:pt>
                <c:pt idx="8574">
                  <c:v>548567262</c:v>
                </c:pt>
                <c:pt idx="8575">
                  <c:v>240440998</c:v>
                </c:pt>
                <c:pt idx="8576">
                  <c:v>439854373</c:v>
                </c:pt>
                <c:pt idx="8577">
                  <c:v>239061103</c:v>
                </c:pt>
                <c:pt idx="8578">
                  <c:v>436187605</c:v>
                </c:pt>
                <c:pt idx="8579">
                  <c:v>895451341</c:v>
                </c:pt>
                <c:pt idx="8580">
                  <c:v>325840162</c:v>
                </c:pt>
                <c:pt idx="8581">
                  <c:v>311651468</c:v>
                </c:pt>
                <c:pt idx="8582">
                  <c:v>97111932</c:v>
                </c:pt>
                <c:pt idx="8583">
                  <c:v>170395547</c:v>
                </c:pt>
                <c:pt idx="8584">
                  <c:v>546267642</c:v>
                </c:pt>
                <c:pt idx="8585">
                  <c:v>254437356</c:v>
                </c:pt>
                <c:pt idx="8586">
                  <c:v>741645530</c:v>
                </c:pt>
                <c:pt idx="8587">
                  <c:v>335175456</c:v>
                </c:pt>
                <c:pt idx="8588">
                  <c:v>448093128</c:v>
                </c:pt>
                <c:pt idx="8589">
                  <c:v>946584143</c:v>
                </c:pt>
                <c:pt idx="8590">
                  <c:v>595419021</c:v>
                </c:pt>
                <c:pt idx="8591">
                  <c:v>148155990</c:v>
                </c:pt>
                <c:pt idx="8592">
                  <c:v>888560526</c:v>
                </c:pt>
                <c:pt idx="8593">
                  <c:v>205062092</c:v>
                </c:pt>
                <c:pt idx="8594">
                  <c:v>851743084</c:v>
                </c:pt>
                <c:pt idx="8595">
                  <c:v>844794932</c:v>
                </c:pt>
                <c:pt idx="8596">
                  <c:v>216459722</c:v>
                </c:pt>
                <c:pt idx="8597">
                  <c:v>436519902</c:v>
                </c:pt>
                <c:pt idx="8598">
                  <c:v>59809994</c:v>
                </c:pt>
                <c:pt idx="8599">
                  <c:v>366119971</c:v>
                </c:pt>
                <c:pt idx="8600">
                  <c:v>721610828</c:v>
                </c:pt>
                <c:pt idx="8601">
                  <c:v>936157232</c:v>
                </c:pt>
                <c:pt idx="8602">
                  <c:v>590033621</c:v>
                </c:pt>
                <c:pt idx="8603">
                  <c:v>460567343</c:v>
                </c:pt>
                <c:pt idx="8604">
                  <c:v>533568721</c:v>
                </c:pt>
                <c:pt idx="8605">
                  <c:v>60544370</c:v>
                </c:pt>
                <c:pt idx="8606">
                  <c:v>503356495</c:v>
                </c:pt>
                <c:pt idx="8607">
                  <c:v>375792386</c:v>
                </c:pt>
                <c:pt idx="8608">
                  <c:v>247390281</c:v>
                </c:pt>
                <c:pt idx="8609">
                  <c:v>326663350</c:v>
                </c:pt>
                <c:pt idx="8610">
                  <c:v>315370830</c:v>
                </c:pt>
                <c:pt idx="8611">
                  <c:v>269431765</c:v>
                </c:pt>
                <c:pt idx="8612">
                  <c:v>723792052</c:v>
                </c:pt>
                <c:pt idx="8613">
                  <c:v>439663721</c:v>
                </c:pt>
                <c:pt idx="8614">
                  <c:v>165823080</c:v>
                </c:pt>
                <c:pt idx="8615">
                  <c:v>532171066</c:v>
                </c:pt>
                <c:pt idx="8616">
                  <c:v>176513822</c:v>
                </c:pt>
                <c:pt idx="8617">
                  <c:v>163447718</c:v>
                </c:pt>
                <c:pt idx="8618">
                  <c:v>607132879</c:v>
                </c:pt>
                <c:pt idx="8619">
                  <c:v>335316353</c:v>
                </c:pt>
                <c:pt idx="8620">
                  <c:v>907730985</c:v>
                </c:pt>
                <c:pt idx="8621">
                  <c:v>176658758</c:v>
                </c:pt>
                <c:pt idx="8622">
                  <c:v>477419859</c:v>
                </c:pt>
                <c:pt idx="8623">
                  <c:v>422136960</c:v>
                </c:pt>
                <c:pt idx="8624">
                  <c:v>87438212</c:v>
                </c:pt>
                <c:pt idx="8625">
                  <c:v>801552929</c:v>
                </c:pt>
                <c:pt idx="8626">
                  <c:v>612742839</c:v>
                </c:pt>
                <c:pt idx="8627">
                  <c:v>403191095</c:v>
                </c:pt>
                <c:pt idx="8628">
                  <c:v>66983054</c:v>
                </c:pt>
                <c:pt idx="8629">
                  <c:v>620212992</c:v>
                </c:pt>
                <c:pt idx="8630">
                  <c:v>99013197</c:v>
                </c:pt>
                <c:pt idx="8631">
                  <c:v>894134877</c:v>
                </c:pt>
                <c:pt idx="8632">
                  <c:v>346621691</c:v>
                </c:pt>
                <c:pt idx="8633">
                  <c:v>57916922</c:v>
                </c:pt>
                <c:pt idx="8634">
                  <c:v>956226656</c:v>
                </c:pt>
                <c:pt idx="8635">
                  <c:v>323227383</c:v>
                </c:pt>
                <c:pt idx="8636">
                  <c:v>128171472</c:v>
                </c:pt>
                <c:pt idx="8637">
                  <c:v>431891807</c:v>
                </c:pt>
                <c:pt idx="8638">
                  <c:v>424681006</c:v>
                </c:pt>
                <c:pt idx="8639">
                  <c:v>608297009</c:v>
                </c:pt>
                <c:pt idx="8640">
                  <c:v>616877880</c:v>
                </c:pt>
                <c:pt idx="8641">
                  <c:v>925098880</c:v>
                </c:pt>
                <c:pt idx="8642">
                  <c:v>676225945</c:v>
                </c:pt>
                <c:pt idx="8643">
                  <c:v>631063625</c:v>
                </c:pt>
                <c:pt idx="8644">
                  <c:v>9276625</c:v>
                </c:pt>
                <c:pt idx="8645">
                  <c:v>999760830</c:v>
                </c:pt>
                <c:pt idx="8646">
                  <c:v>712996850</c:v>
                </c:pt>
                <c:pt idx="8647">
                  <c:v>742414247</c:v>
                </c:pt>
                <c:pt idx="8648">
                  <c:v>263382975</c:v>
                </c:pt>
                <c:pt idx="8649">
                  <c:v>530894582</c:v>
                </c:pt>
                <c:pt idx="8650">
                  <c:v>669431952</c:v>
                </c:pt>
                <c:pt idx="8651">
                  <c:v>658840703</c:v>
                </c:pt>
                <c:pt idx="8652">
                  <c:v>106732995</c:v>
                </c:pt>
                <c:pt idx="8653">
                  <c:v>15913177</c:v>
                </c:pt>
                <c:pt idx="8654">
                  <c:v>879631709</c:v>
                </c:pt>
                <c:pt idx="8655">
                  <c:v>122889812</c:v>
                </c:pt>
                <c:pt idx="8656">
                  <c:v>173713644</c:v>
                </c:pt>
                <c:pt idx="8657">
                  <c:v>459088506</c:v>
                </c:pt>
                <c:pt idx="8658">
                  <c:v>259434858</c:v>
                </c:pt>
                <c:pt idx="8659">
                  <c:v>89947778</c:v>
                </c:pt>
                <c:pt idx="8660">
                  <c:v>107285491</c:v>
                </c:pt>
                <c:pt idx="8661">
                  <c:v>230360661</c:v>
                </c:pt>
                <c:pt idx="8662">
                  <c:v>639332713</c:v>
                </c:pt>
                <c:pt idx="8663">
                  <c:v>13642791</c:v>
                </c:pt>
                <c:pt idx="8664">
                  <c:v>499352842</c:v>
                </c:pt>
                <c:pt idx="8665">
                  <c:v>78002362</c:v>
                </c:pt>
                <c:pt idx="8666">
                  <c:v>719360189</c:v>
                </c:pt>
                <c:pt idx="8667">
                  <c:v>271171046</c:v>
                </c:pt>
                <c:pt idx="8668">
                  <c:v>504579706</c:v>
                </c:pt>
                <c:pt idx="8669">
                  <c:v>838186762</c:v>
                </c:pt>
                <c:pt idx="8670">
                  <c:v>406987912</c:v>
                </c:pt>
                <c:pt idx="8671">
                  <c:v>879199659</c:v>
                </c:pt>
                <c:pt idx="8672">
                  <c:v>108815282</c:v>
                </c:pt>
                <c:pt idx="8673">
                  <c:v>508479516</c:v>
                </c:pt>
                <c:pt idx="8674">
                  <c:v>48214902</c:v>
                </c:pt>
                <c:pt idx="8675">
                  <c:v>819621301</c:v>
                </c:pt>
                <c:pt idx="8676">
                  <c:v>948315284</c:v>
                </c:pt>
                <c:pt idx="8677">
                  <c:v>212898464</c:v>
                </c:pt>
                <c:pt idx="8678">
                  <c:v>966119495</c:v>
                </c:pt>
                <c:pt idx="8679">
                  <c:v>813884774</c:v>
                </c:pt>
                <c:pt idx="8680">
                  <c:v>636079177</c:v>
                </c:pt>
                <c:pt idx="8681">
                  <c:v>483321128</c:v>
                </c:pt>
                <c:pt idx="8682">
                  <c:v>129650206</c:v>
                </c:pt>
                <c:pt idx="8683">
                  <c:v>802053722</c:v>
                </c:pt>
                <c:pt idx="8684">
                  <c:v>157769441</c:v>
                </c:pt>
                <c:pt idx="8685">
                  <c:v>611894062</c:v>
                </c:pt>
                <c:pt idx="8686">
                  <c:v>82193889</c:v>
                </c:pt>
                <c:pt idx="8687">
                  <c:v>439242759</c:v>
                </c:pt>
                <c:pt idx="8688">
                  <c:v>294369330</c:v>
                </c:pt>
                <c:pt idx="8689">
                  <c:v>497073477</c:v>
                </c:pt>
                <c:pt idx="8690">
                  <c:v>321762744</c:v>
                </c:pt>
                <c:pt idx="8691">
                  <c:v>315548356</c:v>
                </c:pt>
                <c:pt idx="8692">
                  <c:v>49344682</c:v>
                </c:pt>
                <c:pt idx="8693">
                  <c:v>157731197</c:v>
                </c:pt>
                <c:pt idx="8694">
                  <c:v>729644252</c:v>
                </c:pt>
                <c:pt idx="8695">
                  <c:v>157877752</c:v>
                </c:pt>
                <c:pt idx="8696">
                  <c:v>25623939</c:v>
                </c:pt>
                <c:pt idx="8697">
                  <c:v>322770913</c:v>
                </c:pt>
                <c:pt idx="8698">
                  <c:v>812426462</c:v>
                </c:pt>
                <c:pt idx="8699">
                  <c:v>777183137</c:v>
                </c:pt>
                <c:pt idx="8700">
                  <c:v>185856783</c:v>
                </c:pt>
                <c:pt idx="8701">
                  <c:v>768750596</c:v>
                </c:pt>
                <c:pt idx="8702">
                  <c:v>706162027</c:v>
                </c:pt>
                <c:pt idx="8703">
                  <c:v>919891937</c:v>
                </c:pt>
                <c:pt idx="8704">
                  <c:v>540450764</c:v>
                </c:pt>
                <c:pt idx="8705">
                  <c:v>586052674</c:v>
                </c:pt>
                <c:pt idx="8706">
                  <c:v>702847014</c:v>
                </c:pt>
                <c:pt idx="8707">
                  <c:v>54113947</c:v>
                </c:pt>
                <c:pt idx="8708">
                  <c:v>710725430</c:v>
                </c:pt>
                <c:pt idx="8709">
                  <c:v>940177794</c:v>
                </c:pt>
                <c:pt idx="8710">
                  <c:v>440551868</c:v>
                </c:pt>
                <c:pt idx="8711">
                  <c:v>82774361</c:v>
                </c:pt>
                <c:pt idx="8712">
                  <c:v>660654831</c:v>
                </c:pt>
                <c:pt idx="8713">
                  <c:v>274625069</c:v>
                </c:pt>
                <c:pt idx="8714">
                  <c:v>266973854</c:v>
                </c:pt>
                <c:pt idx="8715">
                  <c:v>974213284</c:v>
                </c:pt>
                <c:pt idx="8716">
                  <c:v>151416963</c:v>
                </c:pt>
                <c:pt idx="8717">
                  <c:v>482863358</c:v>
                </c:pt>
                <c:pt idx="8718">
                  <c:v>64539490</c:v>
                </c:pt>
                <c:pt idx="8719">
                  <c:v>78595158</c:v>
                </c:pt>
                <c:pt idx="8720">
                  <c:v>617094881</c:v>
                </c:pt>
                <c:pt idx="8721">
                  <c:v>625578210</c:v>
                </c:pt>
                <c:pt idx="8722">
                  <c:v>649783817</c:v>
                </c:pt>
                <c:pt idx="8723">
                  <c:v>660280761</c:v>
                </c:pt>
                <c:pt idx="8724">
                  <c:v>340951110</c:v>
                </c:pt>
                <c:pt idx="8725">
                  <c:v>547821723</c:v>
                </c:pt>
                <c:pt idx="8726">
                  <c:v>662573819</c:v>
                </c:pt>
                <c:pt idx="8727">
                  <c:v>403187584</c:v>
                </c:pt>
                <c:pt idx="8728">
                  <c:v>558641561</c:v>
                </c:pt>
                <c:pt idx="8729">
                  <c:v>40859722</c:v>
                </c:pt>
                <c:pt idx="8730">
                  <c:v>997961466</c:v>
                </c:pt>
                <c:pt idx="8731">
                  <c:v>256538970</c:v>
                </c:pt>
                <c:pt idx="8732">
                  <c:v>989827573</c:v>
                </c:pt>
                <c:pt idx="8733">
                  <c:v>60555912</c:v>
                </c:pt>
                <c:pt idx="8734">
                  <c:v>99539791</c:v>
                </c:pt>
                <c:pt idx="8735">
                  <c:v>224122275</c:v>
                </c:pt>
                <c:pt idx="8736">
                  <c:v>33578184</c:v>
                </c:pt>
                <c:pt idx="8737">
                  <c:v>455465433</c:v>
                </c:pt>
                <c:pt idx="8738">
                  <c:v>674813157</c:v>
                </c:pt>
                <c:pt idx="8739">
                  <c:v>334125988</c:v>
                </c:pt>
                <c:pt idx="8740">
                  <c:v>286459764</c:v>
                </c:pt>
                <c:pt idx="8741">
                  <c:v>160642334</c:v>
                </c:pt>
                <c:pt idx="8742">
                  <c:v>661783253</c:v>
                </c:pt>
                <c:pt idx="8743">
                  <c:v>70473201</c:v>
                </c:pt>
                <c:pt idx="8744">
                  <c:v>677222551</c:v>
                </c:pt>
                <c:pt idx="8745">
                  <c:v>864789588</c:v>
                </c:pt>
                <c:pt idx="8746">
                  <c:v>717435420</c:v>
                </c:pt>
                <c:pt idx="8747">
                  <c:v>102015525</c:v>
                </c:pt>
                <c:pt idx="8748">
                  <c:v>214697476</c:v>
                </c:pt>
                <c:pt idx="8749">
                  <c:v>967278981</c:v>
                </c:pt>
                <c:pt idx="8750">
                  <c:v>140898067</c:v>
                </c:pt>
                <c:pt idx="8751">
                  <c:v>360418919</c:v>
                </c:pt>
                <c:pt idx="8752">
                  <c:v>179881033</c:v>
                </c:pt>
                <c:pt idx="8753">
                  <c:v>90097093</c:v>
                </c:pt>
                <c:pt idx="8754">
                  <c:v>92867552</c:v>
                </c:pt>
                <c:pt idx="8755">
                  <c:v>863288290</c:v>
                </c:pt>
                <c:pt idx="8756">
                  <c:v>599763957</c:v>
                </c:pt>
                <c:pt idx="8757">
                  <c:v>65322546</c:v>
                </c:pt>
                <c:pt idx="8758">
                  <c:v>534779663</c:v>
                </c:pt>
                <c:pt idx="8759">
                  <c:v>890869729</c:v>
                </c:pt>
                <c:pt idx="8760">
                  <c:v>508592236</c:v>
                </c:pt>
                <c:pt idx="8761">
                  <c:v>925589085</c:v>
                </c:pt>
                <c:pt idx="8762">
                  <c:v>325526814</c:v>
                </c:pt>
                <c:pt idx="8763">
                  <c:v>749028840</c:v>
                </c:pt>
                <c:pt idx="8764">
                  <c:v>441577358</c:v>
                </c:pt>
                <c:pt idx="8765">
                  <c:v>1424908</c:v>
                </c:pt>
                <c:pt idx="8766">
                  <c:v>805185465</c:v>
                </c:pt>
                <c:pt idx="8767">
                  <c:v>362762224</c:v>
                </c:pt>
                <c:pt idx="8768">
                  <c:v>188352764</c:v>
                </c:pt>
                <c:pt idx="8769">
                  <c:v>850560227</c:v>
                </c:pt>
                <c:pt idx="8770">
                  <c:v>62911644</c:v>
                </c:pt>
                <c:pt idx="8771">
                  <c:v>100425005</c:v>
                </c:pt>
                <c:pt idx="8772">
                  <c:v>560390593</c:v>
                </c:pt>
                <c:pt idx="8773">
                  <c:v>897933508</c:v>
                </c:pt>
                <c:pt idx="8774">
                  <c:v>634994728</c:v>
                </c:pt>
                <c:pt idx="8775">
                  <c:v>345342615</c:v>
                </c:pt>
                <c:pt idx="8776">
                  <c:v>230051534</c:v>
                </c:pt>
                <c:pt idx="8777">
                  <c:v>633626216</c:v>
                </c:pt>
                <c:pt idx="8778">
                  <c:v>44682253</c:v>
                </c:pt>
                <c:pt idx="8779">
                  <c:v>735499564</c:v>
                </c:pt>
                <c:pt idx="8780">
                  <c:v>877455743</c:v>
                </c:pt>
                <c:pt idx="8781">
                  <c:v>804871145</c:v>
                </c:pt>
                <c:pt idx="8782">
                  <c:v>999562301</c:v>
                </c:pt>
                <c:pt idx="8783">
                  <c:v>211417576</c:v>
                </c:pt>
                <c:pt idx="8784">
                  <c:v>319416192</c:v>
                </c:pt>
                <c:pt idx="8785">
                  <c:v>390068266</c:v>
                </c:pt>
                <c:pt idx="8786">
                  <c:v>84643116</c:v>
                </c:pt>
                <c:pt idx="8787">
                  <c:v>269125414</c:v>
                </c:pt>
                <c:pt idx="8788">
                  <c:v>448087994</c:v>
                </c:pt>
                <c:pt idx="8789">
                  <c:v>343186860</c:v>
                </c:pt>
                <c:pt idx="8790">
                  <c:v>444076998</c:v>
                </c:pt>
                <c:pt idx="8791">
                  <c:v>698491813</c:v>
                </c:pt>
                <c:pt idx="8792">
                  <c:v>117682845</c:v>
                </c:pt>
                <c:pt idx="8793">
                  <c:v>824239459</c:v>
                </c:pt>
                <c:pt idx="8794">
                  <c:v>755897718</c:v>
                </c:pt>
                <c:pt idx="8795">
                  <c:v>746554652</c:v>
                </c:pt>
                <c:pt idx="8796">
                  <c:v>958943638</c:v>
                </c:pt>
                <c:pt idx="8797">
                  <c:v>16355766</c:v>
                </c:pt>
                <c:pt idx="8798">
                  <c:v>542737343</c:v>
                </c:pt>
                <c:pt idx="8799">
                  <c:v>360960011</c:v>
                </c:pt>
                <c:pt idx="8800">
                  <c:v>18517696</c:v>
                </c:pt>
                <c:pt idx="8801">
                  <c:v>97998426</c:v>
                </c:pt>
                <c:pt idx="8802">
                  <c:v>997863468</c:v>
                </c:pt>
                <c:pt idx="8803">
                  <c:v>353763249</c:v>
                </c:pt>
                <c:pt idx="8804">
                  <c:v>661593826</c:v>
                </c:pt>
                <c:pt idx="8805">
                  <c:v>898683712</c:v>
                </c:pt>
                <c:pt idx="8806">
                  <c:v>8339018</c:v>
                </c:pt>
                <c:pt idx="8807">
                  <c:v>80457669</c:v>
                </c:pt>
                <c:pt idx="8808">
                  <c:v>593686339</c:v>
                </c:pt>
                <c:pt idx="8809">
                  <c:v>556939596</c:v>
                </c:pt>
                <c:pt idx="8810">
                  <c:v>195293817</c:v>
                </c:pt>
                <c:pt idx="8811">
                  <c:v>279650572</c:v>
                </c:pt>
                <c:pt idx="8812">
                  <c:v>3781264</c:v>
                </c:pt>
                <c:pt idx="8813">
                  <c:v>118980213</c:v>
                </c:pt>
                <c:pt idx="8814">
                  <c:v>7174166</c:v>
                </c:pt>
                <c:pt idx="8815">
                  <c:v>514574644</c:v>
                </c:pt>
                <c:pt idx="8816">
                  <c:v>311496740</c:v>
                </c:pt>
                <c:pt idx="8817">
                  <c:v>895593812</c:v>
                </c:pt>
                <c:pt idx="8818">
                  <c:v>465925038</c:v>
                </c:pt>
                <c:pt idx="8819">
                  <c:v>790986683</c:v>
                </c:pt>
                <c:pt idx="8820">
                  <c:v>762110974</c:v>
                </c:pt>
                <c:pt idx="8821">
                  <c:v>942374582</c:v>
                </c:pt>
                <c:pt idx="8822">
                  <c:v>625116194</c:v>
                </c:pt>
                <c:pt idx="8823">
                  <c:v>431123879</c:v>
                </c:pt>
                <c:pt idx="8824">
                  <c:v>590091564</c:v>
                </c:pt>
                <c:pt idx="8825">
                  <c:v>748990885</c:v>
                </c:pt>
                <c:pt idx="8826">
                  <c:v>675734436</c:v>
                </c:pt>
                <c:pt idx="8827">
                  <c:v>517061117</c:v>
                </c:pt>
                <c:pt idx="8828">
                  <c:v>609657822</c:v>
                </c:pt>
                <c:pt idx="8829">
                  <c:v>79934853</c:v>
                </c:pt>
                <c:pt idx="8830">
                  <c:v>649777626</c:v>
                </c:pt>
                <c:pt idx="8831">
                  <c:v>757678308</c:v>
                </c:pt>
                <c:pt idx="8832">
                  <c:v>178748682</c:v>
                </c:pt>
                <c:pt idx="8833">
                  <c:v>21819506</c:v>
                </c:pt>
                <c:pt idx="8834">
                  <c:v>648711454</c:v>
                </c:pt>
                <c:pt idx="8835">
                  <c:v>701197151</c:v>
                </c:pt>
                <c:pt idx="8836">
                  <c:v>641287512</c:v>
                </c:pt>
                <c:pt idx="8837">
                  <c:v>36691623</c:v>
                </c:pt>
                <c:pt idx="8838">
                  <c:v>36077516</c:v>
                </c:pt>
                <c:pt idx="8839">
                  <c:v>88657137</c:v>
                </c:pt>
                <c:pt idx="8840">
                  <c:v>22504125</c:v>
                </c:pt>
                <c:pt idx="8841">
                  <c:v>594818434</c:v>
                </c:pt>
                <c:pt idx="8842">
                  <c:v>792316348</c:v>
                </c:pt>
                <c:pt idx="8843">
                  <c:v>50425162</c:v>
                </c:pt>
                <c:pt idx="8844">
                  <c:v>584723943</c:v>
                </c:pt>
                <c:pt idx="8845">
                  <c:v>915510012</c:v>
                </c:pt>
                <c:pt idx="8846">
                  <c:v>653873971</c:v>
                </c:pt>
                <c:pt idx="8847">
                  <c:v>397688209</c:v>
                </c:pt>
                <c:pt idx="8848">
                  <c:v>767760709</c:v>
                </c:pt>
                <c:pt idx="8849">
                  <c:v>315948607</c:v>
                </c:pt>
                <c:pt idx="8850">
                  <c:v>898134216</c:v>
                </c:pt>
                <c:pt idx="8851">
                  <c:v>516215375</c:v>
                </c:pt>
                <c:pt idx="8852">
                  <c:v>86399047</c:v>
                </c:pt>
                <c:pt idx="8853">
                  <c:v>51073237</c:v>
                </c:pt>
                <c:pt idx="8854">
                  <c:v>233563937</c:v>
                </c:pt>
                <c:pt idx="8855">
                  <c:v>39469887</c:v>
                </c:pt>
                <c:pt idx="8856">
                  <c:v>925022459</c:v>
                </c:pt>
                <c:pt idx="8857">
                  <c:v>86205359</c:v>
                </c:pt>
                <c:pt idx="8858">
                  <c:v>743593396</c:v>
                </c:pt>
                <c:pt idx="8859">
                  <c:v>609414928</c:v>
                </c:pt>
                <c:pt idx="8860">
                  <c:v>974497791</c:v>
                </c:pt>
                <c:pt idx="8861">
                  <c:v>98230791</c:v>
                </c:pt>
                <c:pt idx="8862">
                  <c:v>495255400</c:v>
                </c:pt>
                <c:pt idx="8863">
                  <c:v>9899794</c:v>
                </c:pt>
                <c:pt idx="8864">
                  <c:v>154529430</c:v>
                </c:pt>
                <c:pt idx="8865">
                  <c:v>680115929</c:v>
                </c:pt>
                <c:pt idx="8866">
                  <c:v>121426744</c:v>
                </c:pt>
                <c:pt idx="8867">
                  <c:v>627428020</c:v>
                </c:pt>
                <c:pt idx="8868">
                  <c:v>875127824</c:v>
                </c:pt>
                <c:pt idx="8869">
                  <c:v>473347255</c:v>
                </c:pt>
                <c:pt idx="8870">
                  <c:v>366344163</c:v>
                </c:pt>
                <c:pt idx="8871">
                  <c:v>70538006</c:v>
                </c:pt>
                <c:pt idx="8872">
                  <c:v>502038051</c:v>
                </c:pt>
                <c:pt idx="8873">
                  <c:v>279082506</c:v>
                </c:pt>
                <c:pt idx="8874">
                  <c:v>294329050</c:v>
                </c:pt>
                <c:pt idx="8875">
                  <c:v>53345367</c:v>
                </c:pt>
                <c:pt idx="8876">
                  <c:v>474650317</c:v>
                </c:pt>
                <c:pt idx="8877">
                  <c:v>877793131</c:v>
                </c:pt>
                <c:pt idx="8878">
                  <c:v>369719983</c:v>
                </c:pt>
                <c:pt idx="8879">
                  <c:v>302193375</c:v>
                </c:pt>
                <c:pt idx="8880">
                  <c:v>921040436</c:v>
                </c:pt>
                <c:pt idx="8881">
                  <c:v>932649352</c:v>
                </c:pt>
                <c:pt idx="8882">
                  <c:v>64494531</c:v>
                </c:pt>
                <c:pt idx="8883">
                  <c:v>321874709</c:v>
                </c:pt>
                <c:pt idx="8884">
                  <c:v>210189781</c:v>
                </c:pt>
                <c:pt idx="8885">
                  <c:v>352598351</c:v>
                </c:pt>
                <c:pt idx="8886">
                  <c:v>863234813</c:v>
                </c:pt>
                <c:pt idx="8887">
                  <c:v>430265736</c:v>
                </c:pt>
                <c:pt idx="8888">
                  <c:v>283869282</c:v>
                </c:pt>
                <c:pt idx="8889">
                  <c:v>576435729</c:v>
                </c:pt>
                <c:pt idx="8890">
                  <c:v>429665754</c:v>
                </c:pt>
                <c:pt idx="8891">
                  <c:v>321360935</c:v>
                </c:pt>
                <c:pt idx="8892">
                  <c:v>89825945</c:v>
                </c:pt>
                <c:pt idx="8893">
                  <c:v>104123902</c:v>
                </c:pt>
                <c:pt idx="8894">
                  <c:v>63833576</c:v>
                </c:pt>
                <c:pt idx="8895">
                  <c:v>828671483</c:v>
                </c:pt>
                <c:pt idx="8896">
                  <c:v>448438774</c:v>
                </c:pt>
                <c:pt idx="8897">
                  <c:v>377614650</c:v>
                </c:pt>
                <c:pt idx="8898">
                  <c:v>279999878</c:v>
                </c:pt>
                <c:pt idx="8899">
                  <c:v>243180530</c:v>
                </c:pt>
                <c:pt idx="8900">
                  <c:v>141360501</c:v>
                </c:pt>
                <c:pt idx="8901">
                  <c:v>268977818</c:v>
                </c:pt>
                <c:pt idx="8902">
                  <c:v>755630114</c:v>
                </c:pt>
                <c:pt idx="8903">
                  <c:v>905871259</c:v>
                </c:pt>
                <c:pt idx="8904">
                  <c:v>533920004</c:v>
                </c:pt>
                <c:pt idx="8905">
                  <c:v>395469730</c:v>
                </c:pt>
                <c:pt idx="8906">
                  <c:v>20393846</c:v>
                </c:pt>
                <c:pt idx="8907">
                  <c:v>51936706</c:v>
                </c:pt>
                <c:pt idx="8908">
                  <c:v>48959167</c:v>
                </c:pt>
                <c:pt idx="8909">
                  <c:v>769059169</c:v>
                </c:pt>
                <c:pt idx="8910">
                  <c:v>506358187</c:v>
                </c:pt>
                <c:pt idx="8911">
                  <c:v>848513466</c:v>
                </c:pt>
                <c:pt idx="8912">
                  <c:v>23427374</c:v>
                </c:pt>
                <c:pt idx="8913">
                  <c:v>295510979</c:v>
                </c:pt>
                <c:pt idx="8914">
                  <c:v>119279894</c:v>
                </c:pt>
                <c:pt idx="8915">
                  <c:v>412463088</c:v>
                </c:pt>
                <c:pt idx="8916">
                  <c:v>82482760</c:v>
                </c:pt>
                <c:pt idx="8917">
                  <c:v>395728939</c:v>
                </c:pt>
                <c:pt idx="8918">
                  <c:v>746326573</c:v>
                </c:pt>
                <c:pt idx="8919">
                  <c:v>62573728</c:v>
                </c:pt>
                <c:pt idx="8920">
                  <c:v>491752693</c:v>
                </c:pt>
                <c:pt idx="8921">
                  <c:v>56129458</c:v>
                </c:pt>
                <c:pt idx="8922">
                  <c:v>965028803</c:v>
                </c:pt>
                <c:pt idx="8923">
                  <c:v>879319940</c:v>
                </c:pt>
                <c:pt idx="8924">
                  <c:v>359686918</c:v>
                </c:pt>
                <c:pt idx="8925">
                  <c:v>602251238</c:v>
                </c:pt>
                <c:pt idx="8926">
                  <c:v>221333810</c:v>
                </c:pt>
                <c:pt idx="8927">
                  <c:v>235764356</c:v>
                </c:pt>
                <c:pt idx="8928">
                  <c:v>945478867</c:v>
                </c:pt>
                <c:pt idx="8929">
                  <c:v>838216870</c:v>
                </c:pt>
                <c:pt idx="8930">
                  <c:v>117241866</c:v>
                </c:pt>
                <c:pt idx="8931">
                  <c:v>50713355</c:v>
                </c:pt>
                <c:pt idx="8932">
                  <c:v>405334851</c:v>
                </c:pt>
                <c:pt idx="8933">
                  <c:v>417355413</c:v>
                </c:pt>
                <c:pt idx="8934">
                  <c:v>238044113</c:v>
                </c:pt>
                <c:pt idx="8935">
                  <c:v>465367442</c:v>
                </c:pt>
                <c:pt idx="8936">
                  <c:v>388184887</c:v>
                </c:pt>
                <c:pt idx="8937">
                  <c:v>936878229</c:v>
                </c:pt>
                <c:pt idx="8938">
                  <c:v>378611069</c:v>
                </c:pt>
                <c:pt idx="8939">
                  <c:v>940434606</c:v>
                </c:pt>
                <c:pt idx="8940">
                  <c:v>9588679</c:v>
                </c:pt>
                <c:pt idx="8941">
                  <c:v>110188115</c:v>
                </c:pt>
                <c:pt idx="8942">
                  <c:v>820187241</c:v>
                </c:pt>
                <c:pt idx="8943">
                  <c:v>917340877</c:v>
                </c:pt>
                <c:pt idx="8944">
                  <c:v>844836073</c:v>
                </c:pt>
                <c:pt idx="8945">
                  <c:v>523540693</c:v>
                </c:pt>
                <c:pt idx="8946">
                  <c:v>523992228</c:v>
                </c:pt>
                <c:pt idx="8947">
                  <c:v>679053993</c:v>
                </c:pt>
                <c:pt idx="8948">
                  <c:v>473029377</c:v>
                </c:pt>
                <c:pt idx="8949">
                  <c:v>703341436</c:v>
                </c:pt>
                <c:pt idx="8950">
                  <c:v>890068684</c:v>
                </c:pt>
                <c:pt idx="8951">
                  <c:v>869240454</c:v>
                </c:pt>
                <c:pt idx="8952">
                  <c:v>793269790</c:v>
                </c:pt>
                <c:pt idx="8953">
                  <c:v>775878408</c:v>
                </c:pt>
                <c:pt idx="8954">
                  <c:v>944969956</c:v>
                </c:pt>
                <c:pt idx="8955">
                  <c:v>924030387</c:v>
                </c:pt>
                <c:pt idx="8956">
                  <c:v>933189915</c:v>
                </c:pt>
                <c:pt idx="8957">
                  <c:v>750975764</c:v>
                </c:pt>
                <c:pt idx="8958">
                  <c:v>97010163</c:v>
                </c:pt>
                <c:pt idx="8959">
                  <c:v>5414238</c:v>
                </c:pt>
                <c:pt idx="8960">
                  <c:v>450089259</c:v>
                </c:pt>
                <c:pt idx="8961">
                  <c:v>566580953</c:v>
                </c:pt>
                <c:pt idx="8962">
                  <c:v>188739339</c:v>
                </c:pt>
                <c:pt idx="8963">
                  <c:v>375518932</c:v>
                </c:pt>
                <c:pt idx="8964">
                  <c:v>848014102</c:v>
                </c:pt>
                <c:pt idx="8965">
                  <c:v>255381474</c:v>
                </c:pt>
                <c:pt idx="8966">
                  <c:v>952774876</c:v>
                </c:pt>
                <c:pt idx="8967">
                  <c:v>136713544</c:v>
                </c:pt>
                <c:pt idx="8968">
                  <c:v>971281877</c:v>
                </c:pt>
                <c:pt idx="8969">
                  <c:v>335297465</c:v>
                </c:pt>
                <c:pt idx="8970">
                  <c:v>101858319</c:v>
                </c:pt>
                <c:pt idx="8971">
                  <c:v>273540540</c:v>
                </c:pt>
                <c:pt idx="8972">
                  <c:v>157062469</c:v>
                </c:pt>
                <c:pt idx="8973">
                  <c:v>79512990</c:v>
                </c:pt>
                <c:pt idx="8974">
                  <c:v>668023464</c:v>
                </c:pt>
                <c:pt idx="8975">
                  <c:v>63722407</c:v>
                </c:pt>
                <c:pt idx="8976">
                  <c:v>976789821</c:v>
                </c:pt>
                <c:pt idx="8977">
                  <c:v>20968191</c:v>
                </c:pt>
                <c:pt idx="8978">
                  <c:v>531123163</c:v>
                </c:pt>
                <c:pt idx="8979">
                  <c:v>603269321</c:v>
                </c:pt>
                <c:pt idx="8980">
                  <c:v>179487066</c:v>
                </c:pt>
                <c:pt idx="8981">
                  <c:v>996835056</c:v>
                </c:pt>
                <c:pt idx="8982">
                  <c:v>985418773</c:v>
                </c:pt>
                <c:pt idx="8983">
                  <c:v>982827932</c:v>
                </c:pt>
                <c:pt idx="8984">
                  <c:v>128574772</c:v>
                </c:pt>
                <c:pt idx="8985">
                  <c:v>21537074</c:v>
                </c:pt>
                <c:pt idx="8986">
                  <c:v>546349929</c:v>
                </c:pt>
                <c:pt idx="8987">
                  <c:v>76783704</c:v>
                </c:pt>
                <c:pt idx="8988">
                  <c:v>591176691</c:v>
                </c:pt>
                <c:pt idx="8989">
                  <c:v>272439037</c:v>
                </c:pt>
                <c:pt idx="8990">
                  <c:v>984064987</c:v>
                </c:pt>
                <c:pt idx="8991">
                  <c:v>91637064</c:v>
                </c:pt>
                <c:pt idx="8992">
                  <c:v>657536312</c:v>
                </c:pt>
                <c:pt idx="8993">
                  <c:v>574615107</c:v>
                </c:pt>
                <c:pt idx="8994">
                  <c:v>425685149</c:v>
                </c:pt>
                <c:pt idx="8995">
                  <c:v>291299988</c:v>
                </c:pt>
                <c:pt idx="8996">
                  <c:v>218069653</c:v>
                </c:pt>
                <c:pt idx="8997">
                  <c:v>4476698</c:v>
                </c:pt>
                <c:pt idx="8998">
                  <c:v>193850646</c:v>
                </c:pt>
                <c:pt idx="8999">
                  <c:v>758590728</c:v>
                </c:pt>
                <c:pt idx="9000">
                  <c:v>568812475</c:v>
                </c:pt>
                <c:pt idx="9001">
                  <c:v>255413689</c:v>
                </c:pt>
                <c:pt idx="9002">
                  <c:v>763188659</c:v>
                </c:pt>
                <c:pt idx="9003">
                  <c:v>87389451</c:v>
                </c:pt>
                <c:pt idx="9004">
                  <c:v>536613528</c:v>
                </c:pt>
                <c:pt idx="9005">
                  <c:v>646077132</c:v>
                </c:pt>
                <c:pt idx="9006">
                  <c:v>635239240</c:v>
                </c:pt>
                <c:pt idx="9007">
                  <c:v>180722203</c:v>
                </c:pt>
                <c:pt idx="9008">
                  <c:v>522645178</c:v>
                </c:pt>
                <c:pt idx="9009">
                  <c:v>56649557</c:v>
                </c:pt>
                <c:pt idx="9010">
                  <c:v>385240235</c:v>
                </c:pt>
                <c:pt idx="9011">
                  <c:v>840636050</c:v>
                </c:pt>
                <c:pt idx="9012">
                  <c:v>140663349</c:v>
                </c:pt>
                <c:pt idx="9013">
                  <c:v>509996465</c:v>
                </c:pt>
                <c:pt idx="9014">
                  <c:v>711711567</c:v>
                </c:pt>
                <c:pt idx="9015">
                  <c:v>35429464</c:v>
                </c:pt>
                <c:pt idx="9016">
                  <c:v>186668734</c:v>
                </c:pt>
                <c:pt idx="9017">
                  <c:v>727143805</c:v>
                </c:pt>
                <c:pt idx="9018">
                  <c:v>380096180</c:v>
                </c:pt>
                <c:pt idx="9019">
                  <c:v>68941786</c:v>
                </c:pt>
                <c:pt idx="9020">
                  <c:v>160615075</c:v>
                </c:pt>
                <c:pt idx="9021">
                  <c:v>255298411</c:v>
                </c:pt>
                <c:pt idx="9022">
                  <c:v>152912642</c:v>
                </c:pt>
                <c:pt idx="9023">
                  <c:v>404277843</c:v>
                </c:pt>
                <c:pt idx="9024">
                  <c:v>347784012</c:v>
                </c:pt>
                <c:pt idx="9025">
                  <c:v>835718597</c:v>
                </c:pt>
                <c:pt idx="9026">
                  <c:v>885560302</c:v>
                </c:pt>
                <c:pt idx="9027">
                  <c:v>332053723</c:v>
                </c:pt>
                <c:pt idx="9028">
                  <c:v>164227809</c:v>
                </c:pt>
                <c:pt idx="9029">
                  <c:v>914430070</c:v>
                </c:pt>
                <c:pt idx="9030">
                  <c:v>195420507</c:v>
                </c:pt>
                <c:pt idx="9031">
                  <c:v>106841274</c:v>
                </c:pt>
                <c:pt idx="9032">
                  <c:v>653018048</c:v>
                </c:pt>
                <c:pt idx="9033">
                  <c:v>51624143</c:v>
                </c:pt>
                <c:pt idx="9034">
                  <c:v>856278196</c:v>
                </c:pt>
                <c:pt idx="9035">
                  <c:v>424227422</c:v>
                </c:pt>
                <c:pt idx="9036">
                  <c:v>532828222</c:v>
                </c:pt>
                <c:pt idx="9037">
                  <c:v>110243237</c:v>
                </c:pt>
                <c:pt idx="9038">
                  <c:v>558528751</c:v>
                </c:pt>
                <c:pt idx="9039">
                  <c:v>869089674</c:v>
                </c:pt>
                <c:pt idx="9040">
                  <c:v>426278730</c:v>
                </c:pt>
                <c:pt idx="9041">
                  <c:v>437719283</c:v>
                </c:pt>
                <c:pt idx="9042">
                  <c:v>409373263</c:v>
                </c:pt>
                <c:pt idx="9043">
                  <c:v>552032088</c:v>
                </c:pt>
                <c:pt idx="9044">
                  <c:v>525937132</c:v>
                </c:pt>
                <c:pt idx="9045">
                  <c:v>716011122</c:v>
                </c:pt>
                <c:pt idx="9046">
                  <c:v>280223761</c:v>
                </c:pt>
                <c:pt idx="9047">
                  <c:v>334060130</c:v>
                </c:pt>
                <c:pt idx="9048">
                  <c:v>858474383</c:v>
                </c:pt>
                <c:pt idx="9049">
                  <c:v>46669456</c:v>
                </c:pt>
                <c:pt idx="9050">
                  <c:v>628162698</c:v>
                </c:pt>
                <c:pt idx="9051">
                  <c:v>625388559</c:v>
                </c:pt>
                <c:pt idx="9052">
                  <c:v>431253219</c:v>
                </c:pt>
                <c:pt idx="9053">
                  <c:v>395611562</c:v>
                </c:pt>
                <c:pt idx="9054">
                  <c:v>343698786</c:v>
                </c:pt>
                <c:pt idx="9055">
                  <c:v>60683970</c:v>
                </c:pt>
                <c:pt idx="9056">
                  <c:v>82303609</c:v>
                </c:pt>
                <c:pt idx="9057">
                  <c:v>537438517</c:v>
                </c:pt>
                <c:pt idx="9058">
                  <c:v>193084608</c:v>
                </c:pt>
                <c:pt idx="9059">
                  <c:v>520475478</c:v>
                </c:pt>
                <c:pt idx="9060">
                  <c:v>144049188</c:v>
                </c:pt>
                <c:pt idx="9061">
                  <c:v>148417695</c:v>
                </c:pt>
                <c:pt idx="9062">
                  <c:v>292879782</c:v>
                </c:pt>
                <c:pt idx="9063">
                  <c:v>167918086</c:v>
                </c:pt>
                <c:pt idx="9064">
                  <c:v>433354385</c:v>
                </c:pt>
                <c:pt idx="9065">
                  <c:v>297010644</c:v>
                </c:pt>
                <c:pt idx="9066">
                  <c:v>627598203</c:v>
                </c:pt>
                <c:pt idx="9067">
                  <c:v>949889145</c:v>
                </c:pt>
                <c:pt idx="9068">
                  <c:v>25648186</c:v>
                </c:pt>
                <c:pt idx="9069">
                  <c:v>541017554</c:v>
                </c:pt>
                <c:pt idx="9070">
                  <c:v>157298646</c:v>
                </c:pt>
                <c:pt idx="9071">
                  <c:v>342862058</c:v>
                </c:pt>
                <c:pt idx="9072">
                  <c:v>721825199</c:v>
                </c:pt>
                <c:pt idx="9073">
                  <c:v>95240178</c:v>
                </c:pt>
                <c:pt idx="9074">
                  <c:v>605385161</c:v>
                </c:pt>
                <c:pt idx="9075">
                  <c:v>852598137</c:v>
                </c:pt>
                <c:pt idx="9076">
                  <c:v>620771256</c:v>
                </c:pt>
                <c:pt idx="9077">
                  <c:v>994699690</c:v>
                </c:pt>
                <c:pt idx="9078">
                  <c:v>964093404</c:v>
                </c:pt>
                <c:pt idx="9079">
                  <c:v>980594450</c:v>
                </c:pt>
                <c:pt idx="9080">
                  <c:v>641030235</c:v>
                </c:pt>
                <c:pt idx="9081">
                  <c:v>70177450</c:v>
                </c:pt>
                <c:pt idx="9082">
                  <c:v>465049186</c:v>
                </c:pt>
                <c:pt idx="9083">
                  <c:v>367868982</c:v>
                </c:pt>
                <c:pt idx="9084">
                  <c:v>515189872</c:v>
                </c:pt>
                <c:pt idx="9085">
                  <c:v>83072959</c:v>
                </c:pt>
                <c:pt idx="9086">
                  <c:v>639422256</c:v>
                </c:pt>
                <c:pt idx="9087">
                  <c:v>814512264</c:v>
                </c:pt>
                <c:pt idx="9088">
                  <c:v>335020090</c:v>
                </c:pt>
                <c:pt idx="9089">
                  <c:v>288818056</c:v>
                </c:pt>
                <c:pt idx="9090">
                  <c:v>898416651</c:v>
                </c:pt>
                <c:pt idx="9091">
                  <c:v>240913298</c:v>
                </c:pt>
                <c:pt idx="9092">
                  <c:v>747245987</c:v>
                </c:pt>
                <c:pt idx="9093">
                  <c:v>604111097</c:v>
                </c:pt>
                <c:pt idx="9094">
                  <c:v>677295608</c:v>
                </c:pt>
                <c:pt idx="9095">
                  <c:v>721185819</c:v>
                </c:pt>
                <c:pt idx="9096">
                  <c:v>499426318</c:v>
                </c:pt>
                <c:pt idx="9097">
                  <c:v>878055121</c:v>
                </c:pt>
                <c:pt idx="9098">
                  <c:v>280067620</c:v>
                </c:pt>
                <c:pt idx="9099">
                  <c:v>325042767</c:v>
                </c:pt>
                <c:pt idx="9100">
                  <c:v>988250892</c:v>
                </c:pt>
                <c:pt idx="9101">
                  <c:v>513515930</c:v>
                </c:pt>
                <c:pt idx="9102">
                  <c:v>224225461</c:v>
                </c:pt>
                <c:pt idx="9103">
                  <c:v>627970326</c:v>
                </c:pt>
                <c:pt idx="9104">
                  <c:v>46747969</c:v>
                </c:pt>
                <c:pt idx="9105">
                  <c:v>565048316</c:v>
                </c:pt>
                <c:pt idx="9106">
                  <c:v>408058347</c:v>
                </c:pt>
                <c:pt idx="9107">
                  <c:v>891265719</c:v>
                </c:pt>
                <c:pt idx="9108">
                  <c:v>758652900</c:v>
                </c:pt>
                <c:pt idx="9109">
                  <c:v>832452758</c:v>
                </c:pt>
                <c:pt idx="9110">
                  <c:v>621335165</c:v>
                </c:pt>
                <c:pt idx="9111">
                  <c:v>674483272</c:v>
                </c:pt>
                <c:pt idx="9112">
                  <c:v>14972125</c:v>
                </c:pt>
                <c:pt idx="9113">
                  <c:v>595672504</c:v>
                </c:pt>
                <c:pt idx="9114">
                  <c:v>794066008</c:v>
                </c:pt>
                <c:pt idx="9115">
                  <c:v>543928685</c:v>
                </c:pt>
                <c:pt idx="9116">
                  <c:v>657622921</c:v>
                </c:pt>
                <c:pt idx="9117">
                  <c:v>266639930</c:v>
                </c:pt>
                <c:pt idx="9118">
                  <c:v>32381882</c:v>
                </c:pt>
                <c:pt idx="9119">
                  <c:v>966764681</c:v>
                </c:pt>
                <c:pt idx="9120">
                  <c:v>307420799</c:v>
                </c:pt>
                <c:pt idx="9121">
                  <c:v>65456786</c:v>
                </c:pt>
                <c:pt idx="9122">
                  <c:v>425225416</c:v>
                </c:pt>
                <c:pt idx="9123">
                  <c:v>503031085</c:v>
                </c:pt>
                <c:pt idx="9124">
                  <c:v>28724822</c:v>
                </c:pt>
                <c:pt idx="9125">
                  <c:v>88394092</c:v>
                </c:pt>
                <c:pt idx="9126">
                  <c:v>431991739</c:v>
                </c:pt>
                <c:pt idx="9127">
                  <c:v>119652642</c:v>
                </c:pt>
                <c:pt idx="9128">
                  <c:v>827225526</c:v>
                </c:pt>
                <c:pt idx="9129">
                  <c:v>257699356</c:v>
                </c:pt>
                <c:pt idx="9130">
                  <c:v>866510334</c:v>
                </c:pt>
                <c:pt idx="9131">
                  <c:v>779332763</c:v>
                </c:pt>
                <c:pt idx="9132">
                  <c:v>379797665</c:v>
                </c:pt>
                <c:pt idx="9133">
                  <c:v>890217707</c:v>
                </c:pt>
                <c:pt idx="9134">
                  <c:v>754764015</c:v>
                </c:pt>
                <c:pt idx="9135">
                  <c:v>301030806</c:v>
                </c:pt>
                <c:pt idx="9136">
                  <c:v>739396772</c:v>
                </c:pt>
                <c:pt idx="9137">
                  <c:v>155896526</c:v>
                </c:pt>
                <c:pt idx="9138">
                  <c:v>134532689</c:v>
                </c:pt>
                <c:pt idx="9139">
                  <c:v>614833015</c:v>
                </c:pt>
                <c:pt idx="9140">
                  <c:v>152178133</c:v>
                </c:pt>
                <c:pt idx="9141">
                  <c:v>433632516</c:v>
                </c:pt>
                <c:pt idx="9142">
                  <c:v>275953211</c:v>
                </c:pt>
                <c:pt idx="9143">
                  <c:v>773976283</c:v>
                </c:pt>
                <c:pt idx="9144">
                  <c:v>277623204</c:v>
                </c:pt>
                <c:pt idx="9145">
                  <c:v>845720209</c:v>
                </c:pt>
                <c:pt idx="9146">
                  <c:v>169457693</c:v>
                </c:pt>
                <c:pt idx="9147">
                  <c:v>10001360</c:v>
                </c:pt>
                <c:pt idx="9148">
                  <c:v>473966966</c:v>
                </c:pt>
                <c:pt idx="9149">
                  <c:v>898090224</c:v>
                </c:pt>
                <c:pt idx="9150">
                  <c:v>659887370</c:v>
                </c:pt>
                <c:pt idx="9151">
                  <c:v>574552680</c:v>
                </c:pt>
                <c:pt idx="9152">
                  <c:v>458462743</c:v>
                </c:pt>
                <c:pt idx="9153">
                  <c:v>158798263</c:v>
                </c:pt>
                <c:pt idx="9154">
                  <c:v>622632077</c:v>
                </c:pt>
                <c:pt idx="9155">
                  <c:v>372949742</c:v>
                </c:pt>
                <c:pt idx="9156">
                  <c:v>673724428</c:v>
                </c:pt>
                <c:pt idx="9157">
                  <c:v>662139396</c:v>
                </c:pt>
                <c:pt idx="9158">
                  <c:v>739841862</c:v>
                </c:pt>
                <c:pt idx="9159">
                  <c:v>383579123</c:v>
                </c:pt>
                <c:pt idx="9160">
                  <c:v>893223132</c:v>
                </c:pt>
                <c:pt idx="9161">
                  <c:v>183738730</c:v>
                </c:pt>
                <c:pt idx="9162">
                  <c:v>344170062</c:v>
                </c:pt>
                <c:pt idx="9163">
                  <c:v>210383632</c:v>
                </c:pt>
                <c:pt idx="9164">
                  <c:v>98393376</c:v>
                </c:pt>
                <c:pt idx="9165">
                  <c:v>6688092</c:v>
                </c:pt>
                <c:pt idx="9166">
                  <c:v>672863310</c:v>
                </c:pt>
                <c:pt idx="9167">
                  <c:v>509621584</c:v>
                </c:pt>
                <c:pt idx="9168">
                  <c:v>725795594</c:v>
                </c:pt>
                <c:pt idx="9169">
                  <c:v>925991376</c:v>
                </c:pt>
                <c:pt idx="9170">
                  <c:v>517423536</c:v>
                </c:pt>
                <c:pt idx="9171">
                  <c:v>147936568</c:v>
                </c:pt>
                <c:pt idx="9172">
                  <c:v>401925005</c:v>
                </c:pt>
                <c:pt idx="9173">
                  <c:v>660438818</c:v>
                </c:pt>
                <c:pt idx="9174">
                  <c:v>322893678</c:v>
                </c:pt>
                <c:pt idx="9175">
                  <c:v>301826806</c:v>
                </c:pt>
                <c:pt idx="9176">
                  <c:v>671270043</c:v>
                </c:pt>
                <c:pt idx="9177">
                  <c:v>314070357</c:v>
                </c:pt>
                <c:pt idx="9178">
                  <c:v>820837200</c:v>
                </c:pt>
                <c:pt idx="9179">
                  <c:v>728687836</c:v>
                </c:pt>
                <c:pt idx="9180">
                  <c:v>81165074</c:v>
                </c:pt>
                <c:pt idx="9181">
                  <c:v>630787398</c:v>
                </c:pt>
                <c:pt idx="9182">
                  <c:v>636945893</c:v>
                </c:pt>
                <c:pt idx="9183">
                  <c:v>398146154</c:v>
                </c:pt>
                <c:pt idx="9184">
                  <c:v>594860012</c:v>
                </c:pt>
                <c:pt idx="9185">
                  <c:v>112118567</c:v>
                </c:pt>
                <c:pt idx="9186">
                  <c:v>581158591</c:v>
                </c:pt>
                <c:pt idx="9187">
                  <c:v>760011925</c:v>
                </c:pt>
                <c:pt idx="9188">
                  <c:v>838739669</c:v>
                </c:pt>
                <c:pt idx="9189">
                  <c:v>22859332</c:v>
                </c:pt>
                <c:pt idx="9190">
                  <c:v>533285460</c:v>
                </c:pt>
                <c:pt idx="9191">
                  <c:v>335574297</c:v>
                </c:pt>
                <c:pt idx="9192">
                  <c:v>749760187</c:v>
                </c:pt>
                <c:pt idx="9193">
                  <c:v>19394597</c:v>
                </c:pt>
                <c:pt idx="9194">
                  <c:v>235328476</c:v>
                </c:pt>
                <c:pt idx="9195">
                  <c:v>624355055</c:v>
                </c:pt>
                <c:pt idx="9196">
                  <c:v>269022146</c:v>
                </c:pt>
                <c:pt idx="9197">
                  <c:v>157269032</c:v>
                </c:pt>
                <c:pt idx="9198">
                  <c:v>31553573</c:v>
                </c:pt>
                <c:pt idx="9199">
                  <c:v>376825690</c:v>
                </c:pt>
                <c:pt idx="9200">
                  <c:v>908663127</c:v>
                </c:pt>
                <c:pt idx="9201">
                  <c:v>651430100</c:v>
                </c:pt>
                <c:pt idx="9202">
                  <c:v>967322451</c:v>
                </c:pt>
                <c:pt idx="9203">
                  <c:v>837761079</c:v>
                </c:pt>
                <c:pt idx="9204">
                  <c:v>903989880</c:v>
                </c:pt>
                <c:pt idx="9205">
                  <c:v>730621733</c:v>
                </c:pt>
                <c:pt idx="9206">
                  <c:v>368540888</c:v>
                </c:pt>
                <c:pt idx="9207">
                  <c:v>206341257</c:v>
                </c:pt>
                <c:pt idx="9208">
                  <c:v>941751225</c:v>
                </c:pt>
                <c:pt idx="9209">
                  <c:v>309366886</c:v>
                </c:pt>
                <c:pt idx="9210">
                  <c:v>40062686</c:v>
                </c:pt>
                <c:pt idx="9211">
                  <c:v>713515064</c:v>
                </c:pt>
                <c:pt idx="9212">
                  <c:v>565175878</c:v>
                </c:pt>
                <c:pt idx="9213">
                  <c:v>98441065</c:v>
                </c:pt>
                <c:pt idx="9214">
                  <c:v>945060414</c:v>
                </c:pt>
                <c:pt idx="9215">
                  <c:v>735269948</c:v>
                </c:pt>
                <c:pt idx="9216">
                  <c:v>79831874</c:v>
                </c:pt>
                <c:pt idx="9217">
                  <c:v>270549827</c:v>
                </c:pt>
                <c:pt idx="9218">
                  <c:v>275521349</c:v>
                </c:pt>
                <c:pt idx="9219">
                  <c:v>567929615</c:v>
                </c:pt>
                <c:pt idx="9220">
                  <c:v>103795008</c:v>
                </c:pt>
                <c:pt idx="9221">
                  <c:v>467671746</c:v>
                </c:pt>
                <c:pt idx="9222">
                  <c:v>215910539</c:v>
                </c:pt>
                <c:pt idx="9223">
                  <c:v>750238326</c:v>
                </c:pt>
                <c:pt idx="9224">
                  <c:v>689990209</c:v>
                </c:pt>
                <c:pt idx="9225">
                  <c:v>251251579</c:v>
                </c:pt>
                <c:pt idx="9226">
                  <c:v>81506045</c:v>
                </c:pt>
                <c:pt idx="9227">
                  <c:v>67840779</c:v>
                </c:pt>
                <c:pt idx="9228">
                  <c:v>278381381</c:v>
                </c:pt>
                <c:pt idx="9229">
                  <c:v>51316599</c:v>
                </c:pt>
                <c:pt idx="9230">
                  <c:v>684978133</c:v>
                </c:pt>
                <c:pt idx="9231">
                  <c:v>140643099</c:v>
                </c:pt>
                <c:pt idx="9232">
                  <c:v>898663290</c:v>
                </c:pt>
                <c:pt idx="9233">
                  <c:v>350534012</c:v>
                </c:pt>
                <c:pt idx="9234">
                  <c:v>16845845</c:v>
                </c:pt>
                <c:pt idx="9235">
                  <c:v>310960468</c:v>
                </c:pt>
                <c:pt idx="9236">
                  <c:v>827748434</c:v>
                </c:pt>
                <c:pt idx="9237">
                  <c:v>16266938</c:v>
                </c:pt>
                <c:pt idx="9238">
                  <c:v>907591732</c:v>
                </c:pt>
                <c:pt idx="9239">
                  <c:v>998995188</c:v>
                </c:pt>
                <c:pt idx="9240">
                  <c:v>726927889</c:v>
                </c:pt>
                <c:pt idx="9241">
                  <c:v>306087576</c:v>
                </c:pt>
                <c:pt idx="9242">
                  <c:v>114240293</c:v>
                </c:pt>
                <c:pt idx="9243">
                  <c:v>202991671</c:v>
                </c:pt>
                <c:pt idx="9244">
                  <c:v>14126321</c:v>
                </c:pt>
                <c:pt idx="9245">
                  <c:v>614055224</c:v>
                </c:pt>
                <c:pt idx="9246">
                  <c:v>312067268</c:v>
                </c:pt>
                <c:pt idx="9247">
                  <c:v>937528401</c:v>
                </c:pt>
                <c:pt idx="9248">
                  <c:v>869232643</c:v>
                </c:pt>
                <c:pt idx="9249">
                  <c:v>504359586</c:v>
                </c:pt>
                <c:pt idx="9250">
                  <c:v>583784572</c:v>
                </c:pt>
                <c:pt idx="9251">
                  <c:v>437866291</c:v>
                </c:pt>
                <c:pt idx="9252">
                  <c:v>607054269</c:v>
                </c:pt>
                <c:pt idx="9253">
                  <c:v>639725428</c:v>
                </c:pt>
                <c:pt idx="9254">
                  <c:v>65391031</c:v>
                </c:pt>
                <c:pt idx="9255">
                  <c:v>332377549</c:v>
                </c:pt>
                <c:pt idx="9256">
                  <c:v>450410420</c:v>
                </c:pt>
                <c:pt idx="9257">
                  <c:v>109720614</c:v>
                </c:pt>
                <c:pt idx="9258">
                  <c:v>91545389</c:v>
                </c:pt>
                <c:pt idx="9259">
                  <c:v>74645520</c:v>
                </c:pt>
                <c:pt idx="9260">
                  <c:v>40035458</c:v>
                </c:pt>
                <c:pt idx="9261">
                  <c:v>922830187</c:v>
                </c:pt>
                <c:pt idx="9262">
                  <c:v>449152749</c:v>
                </c:pt>
                <c:pt idx="9263">
                  <c:v>8580256</c:v>
                </c:pt>
                <c:pt idx="9264">
                  <c:v>65709877</c:v>
                </c:pt>
                <c:pt idx="9265">
                  <c:v>472223029</c:v>
                </c:pt>
                <c:pt idx="9266">
                  <c:v>3995087</c:v>
                </c:pt>
                <c:pt idx="9267">
                  <c:v>971984362</c:v>
                </c:pt>
                <c:pt idx="9268">
                  <c:v>342811326</c:v>
                </c:pt>
                <c:pt idx="9269">
                  <c:v>385497066</c:v>
                </c:pt>
                <c:pt idx="9270">
                  <c:v>524492109</c:v>
                </c:pt>
                <c:pt idx="9271">
                  <c:v>403746401</c:v>
                </c:pt>
                <c:pt idx="9272">
                  <c:v>213482706</c:v>
                </c:pt>
                <c:pt idx="9273">
                  <c:v>853266765</c:v>
                </c:pt>
                <c:pt idx="9274">
                  <c:v>895379131</c:v>
                </c:pt>
                <c:pt idx="9275">
                  <c:v>293110075</c:v>
                </c:pt>
                <c:pt idx="9276">
                  <c:v>479089683</c:v>
                </c:pt>
                <c:pt idx="9277">
                  <c:v>456913777</c:v>
                </c:pt>
                <c:pt idx="9278">
                  <c:v>883382072</c:v>
                </c:pt>
                <c:pt idx="9279">
                  <c:v>899282316</c:v>
                </c:pt>
                <c:pt idx="9280">
                  <c:v>335767097</c:v>
                </c:pt>
                <c:pt idx="9281">
                  <c:v>284592848</c:v>
                </c:pt>
                <c:pt idx="9282">
                  <c:v>170042415</c:v>
                </c:pt>
                <c:pt idx="9283">
                  <c:v>688670026</c:v>
                </c:pt>
                <c:pt idx="9284">
                  <c:v>5919303</c:v>
                </c:pt>
                <c:pt idx="9285">
                  <c:v>37591089</c:v>
                </c:pt>
                <c:pt idx="9286">
                  <c:v>753492415</c:v>
                </c:pt>
                <c:pt idx="9287">
                  <c:v>812972972</c:v>
                </c:pt>
                <c:pt idx="9288">
                  <c:v>893381116</c:v>
                </c:pt>
                <c:pt idx="9289">
                  <c:v>653013143</c:v>
                </c:pt>
                <c:pt idx="9290">
                  <c:v>858164196</c:v>
                </c:pt>
                <c:pt idx="9291">
                  <c:v>675636</c:v>
                </c:pt>
                <c:pt idx="9292">
                  <c:v>542962135</c:v>
                </c:pt>
                <c:pt idx="9293">
                  <c:v>374040058</c:v>
                </c:pt>
                <c:pt idx="9294">
                  <c:v>946510064</c:v>
                </c:pt>
                <c:pt idx="9295">
                  <c:v>907534603</c:v>
                </c:pt>
                <c:pt idx="9296">
                  <c:v>7404359</c:v>
                </c:pt>
                <c:pt idx="9297">
                  <c:v>904072964</c:v>
                </c:pt>
                <c:pt idx="9298">
                  <c:v>12867765</c:v>
                </c:pt>
                <c:pt idx="9299">
                  <c:v>30633998</c:v>
                </c:pt>
                <c:pt idx="9300">
                  <c:v>488615551</c:v>
                </c:pt>
                <c:pt idx="9301">
                  <c:v>144470421</c:v>
                </c:pt>
                <c:pt idx="9302">
                  <c:v>579764096</c:v>
                </c:pt>
                <c:pt idx="9303">
                  <c:v>671827992</c:v>
                </c:pt>
                <c:pt idx="9304">
                  <c:v>346393873</c:v>
                </c:pt>
                <c:pt idx="9305">
                  <c:v>565244268</c:v>
                </c:pt>
                <c:pt idx="9306">
                  <c:v>668435867</c:v>
                </c:pt>
                <c:pt idx="9307">
                  <c:v>616690047</c:v>
                </c:pt>
                <c:pt idx="9308">
                  <c:v>687072327</c:v>
                </c:pt>
                <c:pt idx="9309">
                  <c:v>184459661</c:v>
                </c:pt>
                <c:pt idx="9310">
                  <c:v>472620685</c:v>
                </c:pt>
                <c:pt idx="9311">
                  <c:v>704569066</c:v>
                </c:pt>
                <c:pt idx="9312">
                  <c:v>86767300</c:v>
                </c:pt>
                <c:pt idx="9313">
                  <c:v>28887749</c:v>
                </c:pt>
                <c:pt idx="9314">
                  <c:v>172940027</c:v>
                </c:pt>
                <c:pt idx="9315">
                  <c:v>563865234</c:v>
                </c:pt>
                <c:pt idx="9316">
                  <c:v>206322640</c:v>
                </c:pt>
                <c:pt idx="9317">
                  <c:v>448079495</c:v>
                </c:pt>
                <c:pt idx="9318">
                  <c:v>758138176</c:v>
                </c:pt>
                <c:pt idx="9319">
                  <c:v>380323528</c:v>
                </c:pt>
                <c:pt idx="9320">
                  <c:v>478633183</c:v>
                </c:pt>
                <c:pt idx="9321">
                  <c:v>703169913</c:v>
                </c:pt>
                <c:pt idx="9322">
                  <c:v>520975641</c:v>
                </c:pt>
                <c:pt idx="9323">
                  <c:v>971625185</c:v>
                </c:pt>
                <c:pt idx="9324">
                  <c:v>209320424</c:v>
                </c:pt>
                <c:pt idx="9325">
                  <c:v>482731404</c:v>
                </c:pt>
                <c:pt idx="9326">
                  <c:v>951722937</c:v>
                </c:pt>
                <c:pt idx="9327">
                  <c:v>741433774</c:v>
                </c:pt>
                <c:pt idx="9328">
                  <c:v>556832696</c:v>
                </c:pt>
                <c:pt idx="9329">
                  <c:v>980932769</c:v>
                </c:pt>
                <c:pt idx="9330">
                  <c:v>418439333</c:v>
                </c:pt>
                <c:pt idx="9331">
                  <c:v>259348039</c:v>
                </c:pt>
                <c:pt idx="9332">
                  <c:v>15697006</c:v>
                </c:pt>
                <c:pt idx="9333">
                  <c:v>899022216</c:v>
                </c:pt>
                <c:pt idx="9334">
                  <c:v>36964669</c:v>
                </c:pt>
                <c:pt idx="9335">
                  <c:v>195844490</c:v>
                </c:pt>
                <c:pt idx="9336">
                  <c:v>956826290</c:v>
                </c:pt>
                <c:pt idx="9337">
                  <c:v>828084624</c:v>
                </c:pt>
                <c:pt idx="9338">
                  <c:v>701890079</c:v>
                </c:pt>
                <c:pt idx="9339">
                  <c:v>127674326</c:v>
                </c:pt>
                <c:pt idx="9340">
                  <c:v>204419550</c:v>
                </c:pt>
                <c:pt idx="9341">
                  <c:v>94717274</c:v>
                </c:pt>
                <c:pt idx="9342">
                  <c:v>918143405</c:v>
                </c:pt>
                <c:pt idx="9343">
                  <c:v>807493353</c:v>
                </c:pt>
                <c:pt idx="9344">
                  <c:v>650593776</c:v>
                </c:pt>
                <c:pt idx="9345">
                  <c:v>553039732</c:v>
                </c:pt>
                <c:pt idx="9346">
                  <c:v>485810097</c:v>
                </c:pt>
                <c:pt idx="9347">
                  <c:v>772730420</c:v>
                </c:pt>
                <c:pt idx="9348">
                  <c:v>87058283</c:v>
                </c:pt>
                <c:pt idx="9349">
                  <c:v>594411123</c:v>
                </c:pt>
                <c:pt idx="9350">
                  <c:v>967182755</c:v>
                </c:pt>
                <c:pt idx="9351">
                  <c:v>926634670</c:v>
                </c:pt>
                <c:pt idx="9352">
                  <c:v>473130525</c:v>
                </c:pt>
                <c:pt idx="9353">
                  <c:v>987133688</c:v>
                </c:pt>
                <c:pt idx="9354">
                  <c:v>787840507</c:v>
                </c:pt>
                <c:pt idx="9355">
                  <c:v>77279769</c:v>
                </c:pt>
                <c:pt idx="9356">
                  <c:v>467114134</c:v>
                </c:pt>
                <c:pt idx="9357">
                  <c:v>14259630</c:v>
                </c:pt>
                <c:pt idx="9358">
                  <c:v>736229308</c:v>
                </c:pt>
                <c:pt idx="9359">
                  <c:v>33114752</c:v>
                </c:pt>
                <c:pt idx="9360">
                  <c:v>738781928</c:v>
                </c:pt>
                <c:pt idx="9361">
                  <c:v>132099556</c:v>
                </c:pt>
                <c:pt idx="9362">
                  <c:v>51142929</c:v>
                </c:pt>
                <c:pt idx="9363">
                  <c:v>606439009</c:v>
                </c:pt>
                <c:pt idx="9364">
                  <c:v>171510465</c:v>
                </c:pt>
                <c:pt idx="9365">
                  <c:v>961274999</c:v>
                </c:pt>
                <c:pt idx="9366">
                  <c:v>327057478</c:v>
                </c:pt>
                <c:pt idx="9367">
                  <c:v>984574975</c:v>
                </c:pt>
                <c:pt idx="9368">
                  <c:v>277154948</c:v>
                </c:pt>
                <c:pt idx="9369">
                  <c:v>129555286</c:v>
                </c:pt>
                <c:pt idx="9370">
                  <c:v>39637426</c:v>
                </c:pt>
                <c:pt idx="9371">
                  <c:v>549458027</c:v>
                </c:pt>
                <c:pt idx="9372">
                  <c:v>787641176</c:v>
                </c:pt>
                <c:pt idx="9373">
                  <c:v>767154170</c:v>
                </c:pt>
                <c:pt idx="9374">
                  <c:v>672522827</c:v>
                </c:pt>
                <c:pt idx="9375">
                  <c:v>4812709</c:v>
                </c:pt>
                <c:pt idx="9376">
                  <c:v>973580870</c:v>
                </c:pt>
                <c:pt idx="9377">
                  <c:v>53514965</c:v>
                </c:pt>
                <c:pt idx="9378">
                  <c:v>6907488</c:v>
                </c:pt>
                <c:pt idx="9379">
                  <c:v>380411835</c:v>
                </c:pt>
                <c:pt idx="9380">
                  <c:v>603299133</c:v>
                </c:pt>
                <c:pt idx="9381">
                  <c:v>65915514</c:v>
                </c:pt>
                <c:pt idx="9382">
                  <c:v>118566321</c:v>
                </c:pt>
                <c:pt idx="9383">
                  <c:v>617065300</c:v>
                </c:pt>
                <c:pt idx="9384">
                  <c:v>88963268</c:v>
                </c:pt>
                <c:pt idx="9385">
                  <c:v>96724215</c:v>
                </c:pt>
                <c:pt idx="9386">
                  <c:v>850541827</c:v>
                </c:pt>
                <c:pt idx="9387">
                  <c:v>349923749</c:v>
                </c:pt>
                <c:pt idx="9388">
                  <c:v>163494865</c:v>
                </c:pt>
                <c:pt idx="9389">
                  <c:v>317658425</c:v>
                </c:pt>
                <c:pt idx="9390">
                  <c:v>579854172</c:v>
                </c:pt>
                <c:pt idx="9391">
                  <c:v>188461036</c:v>
                </c:pt>
                <c:pt idx="9392">
                  <c:v>571497322</c:v>
                </c:pt>
                <c:pt idx="9393">
                  <c:v>286336093</c:v>
                </c:pt>
                <c:pt idx="9394">
                  <c:v>777071233</c:v>
                </c:pt>
                <c:pt idx="9395">
                  <c:v>808079507</c:v>
                </c:pt>
                <c:pt idx="9396">
                  <c:v>820044261</c:v>
                </c:pt>
                <c:pt idx="9397">
                  <c:v>43752245</c:v>
                </c:pt>
                <c:pt idx="9398">
                  <c:v>175847661</c:v>
                </c:pt>
                <c:pt idx="9399">
                  <c:v>546540338</c:v>
                </c:pt>
                <c:pt idx="9400">
                  <c:v>794384664</c:v>
                </c:pt>
                <c:pt idx="9401">
                  <c:v>635514055</c:v>
                </c:pt>
                <c:pt idx="9402">
                  <c:v>975647628</c:v>
                </c:pt>
                <c:pt idx="9403">
                  <c:v>105145915</c:v>
                </c:pt>
                <c:pt idx="9404">
                  <c:v>591456563</c:v>
                </c:pt>
                <c:pt idx="9405">
                  <c:v>185398881</c:v>
                </c:pt>
                <c:pt idx="9406">
                  <c:v>409015342</c:v>
                </c:pt>
                <c:pt idx="9407">
                  <c:v>792525599</c:v>
                </c:pt>
                <c:pt idx="9408">
                  <c:v>660448505</c:v>
                </c:pt>
                <c:pt idx="9409">
                  <c:v>875345225</c:v>
                </c:pt>
                <c:pt idx="9410">
                  <c:v>995914667</c:v>
                </c:pt>
                <c:pt idx="9411">
                  <c:v>835383109</c:v>
                </c:pt>
                <c:pt idx="9412">
                  <c:v>925684698</c:v>
                </c:pt>
                <c:pt idx="9413">
                  <c:v>158924561</c:v>
                </c:pt>
                <c:pt idx="9414">
                  <c:v>72394487</c:v>
                </c:pt>
                <c:pt idx="9415">
                  <c:v>23532852</c:v>
                </c:pt>
                <c:pt idx="9416">
                  <c:v>596270544</c:v>
                </c:pt>
                <c:pt idx="9417">
                  <c:v>257550762</c:v>
                </c:pt>
                <c:pt idx="9418">
                  <c:v>926735083</c:v>
                </c:pt>
                <c:pt idx="9419">
                  <c:v>355678656</c:v>
                </c:pt>
                <c:pt idx="9420">
                  <c:v>701057708</c:v>
                </c:pt>
                <c:pt idx="9421">
                  <c:v>96592676</c:v>
                </c:pt>
                <c:pt idx="9422">
                  <c:v>15861215</c:v>
                </c:pt>
                <c:pt idx="9423">
                  <c:v>615718872</c:v>
                </c:pt>
                <c:pt idx="9424">
                  <c:v>121423483</c:v>
                </c:pt>
                <c:pt idx="9425">
                  <c:v>873344261</c:v>
                </c:pt>
                <c:pt idx="9426">
                  <c:v>132270834</c:v>
                </c:pt>
                <c:pt idx="9427">
                  <c:v>582956312</c:v>
                </c:pt>
                <c:pt idx="9428">
                  <c:v>253369769</c:v>
                </c:pt>
                <c:pt idx="9429">
                  <c:v>602378127</c:v>
                </c:pt>
                <c:pt idx="9430">
                  <c:v>518961221</c:v>
                </c:pt>
                <c:pt idx="9431">
                  <c:v>612950484</c:v>
                </c:pt>
                <c:pt idx="9432">
                  <c:v>51564906</c:v>
                </c:pt>
                <c:pt idx="9433">
                  <c:v>41422375</c:v>
                </c:pt>
                <c:pt idx="9434">
                  <c:v>911416328</c:v>
                </c:pt>
                <c:pt idx="9435">
                  <c:v>800326172</c:v>
                </c:pt>
                <c:pt idx="9436">
                  <c:v>613622524</c:v>
                </c:pt>
                <c:pt idx="9437">
                  <c:v>837622701</c:v>
                </c:pt>
                <c:pt idx="9438">
                  <c:v>181471276</c:v>
                </c:pt>
                <c:pt idx="9439">
                  <c:v>853983362</c:v>
                </c:pt>
                <c:pt idx="9440">
                  <c:v>507151473</c:v>
                </c:pt>
                <c:pt idx="9441">
                  <c:v>408381866</c:v>
                </c:pt>
                <c:pt idx="9442">
                  <c:v>985193694</c:v>
                </c:pt>
                <c:pt idx="9443">
                  <c:v>554138191</c:v>
                </c:pt>
                <c:pt idx="9444">
                  <c:v>76141310</c:v>
                </c:pt>
                <c:pt idx="9445">
                  <c:v>669936384</c:v>
                </c:pt>
                <c:pt idx="9446">
                  <c:v>706080355</c:v>
                </c:pt>
                <c:pt idx="9447">
                  <c:v>802067203</c:v>
                </c:pt>
                <c:pt idx="9448">
                  <c:v>939954239</c:v>
                </c:pt>
                <c:pt idx="9449">
                  <c:v>755736830</c:v>
                </c:pt>
                <c:pt idx="9450">
                  <c:v>972257159</c:v>
                </c:pt>
                <c:pt idx="9451">
                  <c:v>715718713</c:v>
                </c:pt>
                <c:pt idx="9452">
                  <c:v>403933876</c:v>
                </c:pt>
                <c:pt idx="9453">
                  <c:v>88697847</c:v>
                </c:pt>
                <c:pt idx="9454">
                  <c:v>247866493</c:v>
                </c:pt>
                <c:pt idx="9455">
                  <c:v>38773377</c:v>
                </c:pt>
                <c:pt idx="9456">
                  <c:v>325855330</c:v>
                </c:pt>
                <c:pt idx="9457">
                  <c:v>530666573</c:v>
                </c:pt>
                <c:pt idx="9458">
                  <c:v>916569767</c:v>
                </c:pt>
                <c:pt idx="9459">
                  <c:v>917820462</c:v>
                </c:pt>
                <c:pt idx="9460">
                  <c:v>765188451</c:v>
                </c:pt>
                <c:pt idx="9461">
                  <c:v>724312337</c:v>
                </c:pt>
                <c:pt idx="9462">
                  <c:v>576454815</c:v>
                </c:pt>
                <c:pt idx="9463">
                  <c:v>739332017</c:v>
                </c:pt>
                <c:pt idx="9464">
                  <c:v>959982235</c:v>
                </c:pt>
                <c:pt idx="9465">
                  <c:v>757994004</c:v>
                </c:pt>
                <c:pt idx="9466">
                  <c:v>141996332</c:v>
                </c:pt>
                <c:pt idx="9467">
                  <c:v>426473219</c:v>
                </c:pt>
                <c:pt idx="9468">
                  <c:v>76677445</c:v>
                </c:pt>
                <c:pt idx="9469">
                  <c:v>72665541</c:v>
                </c:pt>
                <c:pt idx="9470">
                  <c:v>561316411</c:v>
                </c:pt>
                <c:pt idx="9471">
                  <c:v>30313965</c:v>
                </c:pt>
                <c:pt idx="9472">
                  <c:v>185818078</c:v>
                </c:pt>
                <c:pt idx="9473">
                  <c:v>691831224</c:v>
                </c:pt>
                <c:pt idx="9474">
                  <c:v>919193682</c:v>
                </c:pt>
                <c:pt idx="9475">
                  <c:v>228033445</c:v>
                </c:pt>
                <c:pt idx="9476">
                  <c:v>520810700</c:v>
                </c:pt>
                <c:pt idx="9477">
                  <c:v>706445009</c:v>
                </c:pt>
                <c:pt idx="9478">
                  <c:v>55221755</c:v>
                </c:pt>
                <c:pt idx="9479">
                  <c:v>227156777</c:v>
                </c:pt>
                <c:pt idx="9480">
                  <c:v>650190996</c:v>
                </c:pt>
                <c:pt idx="9481">
                  <c:v>152363326</c:v>
                </c:pt>
                <c:pt idx="9482">
                  <c:v>191431595</c:v>
                </c:pt>
                <c:pt idx="9483">
                  <c:v>830297912</c:v>
                </c:pt>
                <c:pt idx="9484">
                  <c:v>547064395</c:v>
                </c:pt>
                <c:pt idx="9485">
                  <c:v>578183822</c:v>
                </c:pt>
                <c:pt idx="9486">
                  <c:v>112699379</c:v>
                </c:pt>
                <c:pt idx="9487">
                  <c:v>498032675</c:v>
                </c:pt>
                <c:pt idx="9488">
                  <c:v>695046189</c:v>
                </c:pt>
                <c:pt idx="9489">
                  <c:v>119227256</c:v>
                </c:pt>
                <c:pt idx="9490">
                  <c:v>785674445</c:v>
                </c:pt>
                <c:pt idx="9491">
                  <c:v>507472065</c:v>
                </c:pt>
                <c:pt idx="9492">
                  <c:v>72274139</c:v>
                </c:pt>
                <c:pt idx="9493">
                  <c:v>909673764</c:v>
                </c:pt>
                <c:pt idx="9494">
                  <c:v>984894786</c:v>
                </c:pt>
                <c:pt idx="9495">
                  <c:v>434035391</c:v>
                </c:pt>
                <c:pt idx="9496">
                  <c:v>866813650</c:v>
                </c:pt>
                <c:pt idx="9497">
                  <c:v>581920959</c:v>
                </c:pt>
                <c:pt idx="9498">
                  <c:v>338329240</c:v>
                </c:pt>
                <c:pt idx="9499">
                  <c:v>878543036</c:v>
                </c:pt>
                <c:pt idx="9500">
                  <c:v>310388144</c:v>
                </c:pt>
                <c:pt idx="9501">
                  <c:v>20869034</c:v>
                </c:pt>
                <c:pt idx="9502">
                  <c:v>738894839</c:v>
                </c:pt>
                <c:pt idx="9503">
                  <c:v>244137566</c:v>
                </c:pt>
                <c:pt idx="9504">
                  <c:v>25984388</c:v>
                </c:pt>
                <c:pt idx="9505">
                  <c:v>892176164</c:v>
                </c:pt>
                <c:pt idx="9506">
                  <c:v>60368309</c:v>
                </c:pt>
                <c:pt idx="9507">
                  <c:v>237716069</c:v>
                </c:pt>
                <c:pt idx="9508">
                  <c:v>315840964</c:v>
                </c:pt>
                <c:pt idx="9509">
                  <c:v>183158106</c:v>
                </c:pt>
                <c:pt idx="9510">
                  <c:v>291619800</c:v>
                </c:pt>
                <c:pt idx="9511">
                  <c:v>104370505</c:v>
                </c:pt>
                <c:pt idx="9512">
                  <c:v>832846266</c:v>
                </c:pt>
                <c:pt idx="9513">
                  <c:v>262861474</c:v>
                </c:pt>
                <c:pt idx="9514">
                  <c:v>465560132</c:v>
                </c:pt>
                <c:pt idx="9515">
                  <c:v>993452619</c:v>
                </c:pt>
                <c:pt idx="9516">
                  <c:v>553372842</c:v>
                </c:pt>
                <c:pt idx="9517">
                  <c:v>85645409</c:v>
                </c:pt>
                <c:pt idx="9518">
                  <c:v>335663734</c:v>
                </c:pt>
                <c:pt idx="9519">
                  <c:v>855030513</c:v>
                </c:pt>
                <c:pt idx="9520">
                  <c:v>72891764</c:v>
                </c:pt>
                <c:pt idx="9521">
                  <c:v>683754355</c:v>
                </c:pt>
                <c:pt idx="9522">
                  <c:v>264840670</c:v>
                </c:pt>
                <c:pt idx="9523">
                  <c:v>809560339</c:v>
                </c:pt>
                <c:pt idx="9524">
                  <c:v>421243790</c:v>
                </c:pt>
                <c:pt idx="9525">
                  <c:v>184464934</c:v>
                </c:pt>
                <c:pt idx="9526">
                  <c:v>324783314</c:v>
                </c:pt>
                <c:pt idx="9527">
                  <c:v>39285276</c:v>
                </c:pt>
                <c:pt idx="9528">
                  <c:v>43731171</c:v>
                </c:pt>
                <c:pt idx="9529">
                  <c:v>461171331</c:v>
                </c:pt>
                <c:pt idx="9530">
                  <c:v>470094100</c:v>
                </c:pt>
                <c:pt idx="9531">
                  <c:v>480466111</c:v>
                </c:pt>
                <c:pt idx="9532">
                  <c:v>353060578</c:v>
                </c:pt>
                <c:pt idx="9533">
                  <c:v>345463629</c:v>
                </c:pt>
                <c:pt idx="9534">
                  <c:v>332841451</c:v>
                </c:pt>
                <c:pt idx="9535">
                  <c:v>246674823</c:v>
                </c:pt>
                <c:pt idx="9536">
                  <c:v>996430630</c:v>
                </c:pt>
                <c:pt idx="9537">
                  <c:v>552083202</c:v>
                </c:pt>
                <c:pt idx="9538">
                  <c:v>12799147</c:v>
                </c:pt>
                <c:pt idx="9539">
                  <c:v>408058897</c:v>
                </c:pt>
                <c:pt idx="9540">
                  <c:v>313265055</c:v>
                </c:pt>
                <c:pt idx="9541">
                  <c:v>20815882</c:v>
                </c:pt>
                <c:pt idx="9542">
                  <c:v>547150811</c:v>
                </c:pt>
                <c:pt idx="9543">
                  <c:v>620458485</c:v>
                </c:pt>
                <c:pt idx="9544">
                  <c:v>272226812</c:v>
                </c:pt>
                <c:pt idx="9545">
                  <c:v>33768718</c:v>
                </c:pt>
                <c:pt idx="9546">
                  <c:v>73696097</c:v>
                </c:pt>
                <c:pt idx="9547">
                  <c:v>232187662</c:v>
                </c:pt>
                <c:pt idx="9548">
                  <c:v>93756889</c:v>
                </c:pt>
                <c:pt idx="9549">
                  <c:v>270675347</c:v>
                </c:pt>
                <c:pt idx="9550">
                  <c:v>356818541</c:v>
                </c:pt>
                <c:pt idx="9551">
                  <c:v>478987658</c:v>
                </c:pt>
                <c:pt idx="9552">
                  <c:v>160593684</c:v>
                </c:pt>
                <c:pt idx="9553">
                  <c:v>835729051</c:v>
                </c:pt>
                <c:pt idx="9554">
                  <c:v>647337764</c:v>
                </c:pt>
                <c:pt idx="9555">
                  <c:v>2386855</c:v>
                </c:pt>
                <c:pt idx="9556">
                  <c:v>419248055</c:v>
                </c:pt>
                <c:pt idx="9557">
                  <c:v>427881552</c:v>
                </c:pt>
                <c:pt idx="9558">
                  <c:v>630098142</c:v>
                </c:pt>
                <c:pt idx="9559">
                  <c:v>6052099</c:v>
                </c:pt>
                <c:pt idx="9560">
                  <c:v>164677244</c:v>
                </c:pt>
                <c:pt idx="9561">
                  <c:v>288069758</c:v>
                </c:pt>
                <c:pt idx="9562">
                  <c:v>112752342</c:v>
                </c:pt>
                <c:pt idx="9563">
                  <c:v>611345416</c:v>
                </c:pt>
                <c:pt idx="9564">
                  <c:v>74121098</c:v>
                </c:pt>
                <c:pt idx="9565">
                  <c:v>647511554</c:v>
                </c:pt>
                <c:pt idx="9566">
                  <c:v>307642411</c:v>
                </c:pt>
                <c:pt idx="9567">
                  <c:v>371451600</c:v>
                </c:pt>
                <c:pt idx="9568">
                  <c:v>844810598</c:v>
                </c:pt>
                <c:pt idx="9569">
                  <c:v>907634676</c:v>
                </c:pt>
                <c:pt idx="9570">
                  <c:v>753513807</c:v>
                </c:pt>
                <c:pt idx="9571">
                  <c:v>651382853</c:v>
                </c:pt>
                <c:pt idx="9572">
                  <c:v>781674928</c:v>
                </c:pt>
                <c:pt idx="9573">
                  <c:v>752087449</c:v>
                </c:pt>
                <c:pt idx="9574">
                  <c:v>654966853</c:v>
                </c:pt>
                <c:pt idx="9575">
                  <c:v>682486209</c:v>
                </c:pt>
                <c:pt idx="9576">
                  <c:v>66967133</c:v>
                </c:pt>
                <c:pt idx="9577">
                  <c:v>376485618</c:v>
                </c:pt>
                <c:pt idx="9578">
                  <c:v>2042408</c:v>
                </c:pt>
                <c:pt idx="9579">
                  <c:v>618822436</c:v>
                </c:pt>
                <c:pt idx="9580">
                  <c:v>186924632</c:v>
                </c:pt>
                <c:pt idx="9581">
                  <c:v>233259053</c:v>
                </c:pt>
                <c:pt idx="9582">
                  <c:v>643241804</c:v>
                </c:pt>
                <c:pt idx="9583">
                  <c:v>214763691</c:v>
                </c:pt>
                <c:pt idx="9584">
                  <c:v>747285977</c:v>
                </c:pt>
                <c:pt idx="9585">
                  <c:v>819318104</c:v>
                </c:pt>
                <c:pt idx="9586">
                  <c:v>363830563</c:v>
                </c:pt>
                <c:pt idx="9587">
                  <c:v>415596196</c:v>
                </c:pt>
                <c:pt idx="9588">
                  <c:v>337275125</c:v>
                </c:pt>
                <c:pt idx="9589">
                  <c:v>382528822</c:v>
                </c:pt>
                <c:pt idx="9590">
                  <c:v>150372101</c:v>
                </c:pt>
                <c:pt idx="9591">
                  <c:v>883298922</c:v>
                </c:pt>
                <c:pt idx="9592">
                  <c:v>597296407</c:v>
                </c:pt>
                <c:pt idx="9593">
                  <c:v>65302360</c:v>
                </c:pt>
                <c:pt idx="9594">
                  <c:v>47727867</c:v>
                </c:pt>
                <c:pt idx="9595">
                  <c:v>911136679</c:v>
                </c:pt>
                <c:pt idx="9596">
                  <c:v>486262995</c:v>
                </c:pt>
                <c:pt idx="9597">
                  <c:v>160219224</c:v>
                </c:pt>
                <c:pt idx="9598">
                  <c:v>8765164</c:v>
                </c:pt>
                <c:pt idx="9599">
                  <c:v>191886645</c:v>
                </c:pt>
                <c:pt idx="9600">
                  <c:v>229746203</c:v>
                </c:pt>
                <c:pt idx="9601">
                  <c:v>95839387</c:v>
                </c:pt>
                <c:pt idx="9602">
                  <c:v>408152209</c:v>
                </c:pt>
                <c:pt idx="9603">
                  <c:v>222171623</c:v>
                </c:pt>
                <c:pt idx="9604">
                  <c:v>415558777</c:v>
                </c:pt>
                <c:pt idx="9605">
                  <c:v>259964894</c:v>
                </c:pt>
                <c:pt idx="9606">
                  <c:v>400536969</c:v>
                </c:pt>
                <c:pt idx="9607">
                  <c:v>805512276</c:v>
                </c:pt>
                <c:pt idx="9608">
                  <c:v>22256373</c:v>
                </c:pt>
                <c:pt idx="9609">
                  <c:v>995139135</c:v>
                </c:pt>
                <c:pt idx="9610">
                  <c:v>923113356</c:v>
                </c:pt>
                <c:pt idx="9611">
                  <c:v>344673778</c:v>
                </c:pt>
                <c:pt idx="9612">
                  <c:v>303593129</c:v>
                </c:pt>
                <c:pt idx="9613">
                  <c:v>645027530</c:v>
                </c:pt>
                <c:pt idx="9614">
                  <c:v>704275496</c:v>
                </c:pt>
                <c:pt idx="9615">
                  <c:v>895791992</c:v>
                </c:pt>
                <c:pt idx="9616">
                  <c:v>487749903</c:v>
                </c:pt>
                <c:pt idx="9617">
                  <c:v>419860449</c:v>
                </c:pt>
                <c:pt idx="9618">
                  <c:v>661978568</c:v>
                </c:pt>
                <c:pt idx="9619">
                  <c:v>41489426</c:v>
                </c:pt>
                <c:pt idx="9620">
                  <c:v>72877020</c:v>
                </c:pt>
                <c:pt idx="9621">
                  <c:v>597912760</c:v>
                </c:pt>
                <c:pt idx="9622">
                  <c:v>182552212</c:v>
                </c:pt>
                <c:pt idx="9623">
                  <c:v>240985746</c:v>
                </c:pt>
                <c:pt idx="9624">
                  <c:v>140738391</c:v>
                </c:pt>
                <c:pt idx="9625">
                  <c:v>38166657</c:v>
                </c:pt>
                <c:pt idx="9626">
                  <c:v>254095353</c:v>
                </c:pt>
                <c:pt idx="9627">
                  <c:v>740847120</c:v>
                </c:pt>
                <c:pt idx="9628">
                  <c:v>915913167</c:v>
                </c:pt>
                <c:pt idx="9629">
                  <c:v>241923880</c:v>
                </c:pt>
                <c:pt idx="9630">
                  <c:v>566496330</c:v>
                </c:pt>
                <c:pt idx="9631">
                  <c:v>907473929</c:v>
                </c:pt>
                <c:pt idx="9632">
                  <c:v>62908972</c:v>
                </c:pt>
                <c:pt idx="9633">
                  <c:v>193064030</c:v>
                </c:pt>
                <c:pt idx="9634">
                  <c:v>12962141</c:v>
                </c:pt>
                <c:pt idx="9635">
                  <c:v>597395543</c:v>
                </c:pt>
                <c:pt idx="9636">
                  <c:v>716370794</c:v>
                </c:pt>
                <c:pt idx="9637">
                  <c:v>14173768</c:v>
                </c:pt>
                <c:pt idx="9638">
                  <c:v>49039597</c:v>
                </c:pt>
                <c:pt idx="9639">
                  <c:v>166934618</c:v>
                </c:pt>
                <c:pt idx="9640">
                  <c:v>478817259</c:v>
                </c:pt>
                <c:pt idx="9641">
                  <c:v>105298390</c:v>
                </c:pt>
                <c:pt idx="9642">
                  <c:v>28325484</c:v>
                </c:pt>
                <c:pt idx="9643">
                  <c:v>197148914</c:v>
                </c:pt>
                <c:pt idx="9644">
                  <c:v>235720181</c:v>
                </c:pt>
                <c:pt idx="9645">
                  <c:v>104966151</c:v>
                </c:pt>
                <c:pt idx="9646">
                  <c:v>659040596</c:v>
                </c:pt>
                <c:pt idx="9647">
                  <c:v>159233286</c:v>
                </c:pt>
                <c:pt idx="9648">
                  <c:v>15528379</c:v>
                </c:pt>
                <c:pt idx="9649">
                  <c:v>66719866</c:v>
                </c:pt>
                <c:pt idx="9650">
                  <c:v>846417081</c:v>
                </c:pt>
                <c:pt idx="9651">
                  <c:v>564132292</c:v>
                </c:pt>
                <c:pt idx="9652">
                  <c:v>955487620</c:v>
                </c:pt>
                <c:pt idx="9653">
                  <c:v>225822244</c:v>
                </c:pt>
                <c:pt idx="9654">
                  <c:v>894327194</c:v>
                </c:pt>
                <c:pt idx="9655">
                  <c:v>23517426</c:v>
                </c:pt>
                <c:pt idx="9656">
                  <c:v>676812828</c:v>
                </c:pt>
                <c:pt idx="9657">
                  <c:v>353414835</c:v>
                </c:pt>
                <c:pt idx="9658">
                  <c:v>290536175</c:v>
                </c:pt>
                <c:pt idx="9659">
                  <c:v>533454615</c:v>
                </c:pt>
                <c:pt idx="9660">
                  <c:v>271419864</c:v>
                </c:pt>
                <c:pt idx="9661">
                  <c:v>322917821</c:v>
                </c:pt>
                <c:pt idx="9662">
                  <c:v>688813022</c:v>
                </c:pt>
                <c:pt idx="9663">
                  <c:v>887241620</c:v>
                </c:pt>
                <c:pt idx="9664">
                  <c:v>61039850</c:v>
                </c:pt>
                <c:pt idx="9665">
                  <c:v>457824754</c:v>
                </c:pt>
                <c:pt idx="9666">
                  <c:v>145250297</c:v>
                </c:pt>
                <c:pt idx="9667">
                  <c:v>418617363</c:v>
                </c:pt>
                <c:pt idx="9668">
                  <c:v>859054216</c:v>
                </c:pt>
                <c:pt idx="9669">
                  <c:v>325813068</c:v>
                </c:pt>
                <c:pt idx="9670">
                  <c:v>34073185</c:v>
                </c:pt>
                <c:pt idx="9671">
                  <c:v>817240458</c:v>
                </c:pt>
                <c:pt idx="9672">
                  <c:v>425443636</c:v>
                </c:pt>
                <c:pt idx="9673">
                  <c:v>586478804</c:v>
                </c:pt>
                <c:pt idx="9674">
                  <c:v>304640911</c:v>
                </c:pt>
                <c:pt idx="9675">
                  <c:v>399219609</c:v>
                </c:pt>
                <c:pt idx="9676">
                  <c:v>8072164</c:v>
                </c:pt>
                <c:pt idx="9677">
                  <c:v>709760087</c:v>
                </c:pt>
                <c:pt idx="9678">
                  <c:v>995583376</c:v>
                </c:pt>
                <c:pt idx="9679">
                  <c:v>612196198</c:v>
                </c:pt>
                <c:pt idx="9680">
                  <c:v>814652263</c:v>
                </c:pt>
                <c:pt idx="9681">
                  <c:v>254390548</c:v>
                </c:pt>
                <c:pt idx="9682">
                  <c:v>93179514</c:v>
                </c:pt>
                <c:pt idx="9683">
                  <c:v>927677214</c:v>
                </c:pt>
                <c:pt idx="9684">
                  <c:v>970758682</c:v>
                </c:pt>
                <c:pt idx="9685">
                  <c:v>816379505</c:v>
                </c:pt>
                <c:pt idx="9686">
                  <c:v>10272661</c:v>
                </c:pt>
                <c:pt idx="9687">
                  <c:v>441725006</c:v>
                </c:pt>
                <c:pt idx="9688">
                  <c:v>440534297</c:v>
                </c:pt>
                <c:pt idx="9689">
                  <c:v>70809744</c:v>
                </c:pt>
                <c:pt idx="9690">
                  <c:v>142065355</c:v>
                </c:pt>
                <c:pt idx="9691">
                  <c:v>74416775</c:v>
                </c:pt>
                <c:pt idx="9692">
                  <c:v>943662144</c:v>
                </c:pt>
                <c:pt idx="9693">
                  <c:v>127558858</c:v>
                </c:pt>
                <c:pt idx="9694">
                  <c:v>976927882</c:v>
                </c:pt>
                <c:pt idx="9695">
                  <c:v>483740552</c:v>
                </c:pt>
                <c:pt idx="9696">
                  <c:v>734389134</c:v>
                </c:pt>
                <c:pt idx="9697">
                  <c:v>116695763</c:v>
                </c:pt>
                <c:pt idx="9698">
                  <c:v>60664789</c:v>
                </c:pt>
                <c:pt idx="9699">
                  <c:v>855692981</c:v>
                </c:pt>
                <c:pt idx="9700">
                  <c:v>796730339</c:v>
                </c:pt>
                <c:pt idx="9701">
                  <c:v>592929898</c:v>
                </c:pt>
                <c:pt idx="9702">
                  <c:v>57749378</c:v>
                </c:pt>
                <c:pt idx="9703">
                  <c:v>731551239</c:v>
                </c:pt>
                <c:pt idx="9704">
                  <c:v>439852813</c:v>
                </c:pt>
                <c:pt idx="9705">
                  <c:v>792926976</c:v>
                </c:pt>
                <c:pt idx="9706">
                  <c:v>774065821</c:v>
                </c:pt>
                <c:pt idx="9707">
                  <c:v>210978060</c:v>
                </c:pt>
                <c:pt idx="9708">
                  <c:v>371074155</c:v>
                </c:pt>
                <c:pt idx="9709">
                  <c:v>50197074</c:v>
                </c:pt>
                <c:pt idx="9710">
                  <c:v>90619632</c:v>
                </c:pt>
                <c:pt idx="9711">
                  <c:v>401296932</c:v>
                </c:pt>
                <c:pt idx="9712">
                  <c:v>562636176</c:v>
                </c:pt>
                <c:pt idx="9713">
                  <c:v>49308357</c:v>
                </c:pt>
                <c:pt idx="9714">
                  <c:v>999359952</c:v>
                </c:pt>
                <c:pt idx="9715">
                  <c:v>759647533</c:v>
                </c:pt>
                <c:pt idx="9716">
                  <c:v>201895172</c:v>
                </c:pt>
                <c:pt idx="9717">
                  <c:v>7358126</c:v>
                </c:pt>
                <c:pt idx="9718">
                  <c:v>504618162</c:v>
                </c:pt>
                <c:pt idx="9719">
                  <c:v>28548605</c:v>
                </c:pt>
                <c:pt idx="9720">
                  <c:v>313951192</c:v>
                </c:pt>
                <c:pt idx="9721">
                  <c:v>272515236</c:v>
                </c:pt>
                <c:pt idx="9722">
                  <c:v>43391663</c:v>
                </c:pt>
                <c:pt idx="9723">
                  <c:v>86858681</c:v>
                </c:pt>
                <c:pt idx="9724">
                  <c:v>681368964</c:v>
                </c:pt>
                <c:pt idx="9725">
                  <c:v>69026904</c:v>
                </c:pt>
                <c:pt idx="9726">
                  <c:v>743464743</c:v>
                </c:pt>
                <c:pt idx="9727">
                  <c:v>557480674</c:v>
                </c:pt>
                <c:pt idx="9728">
                  <c:v>5252604</c:v>
                </c:pt>
                <c:pt idx="9729">
                  <c:v>4564493</c:v>
                </c:pt>
                <c:pt idx="9730">
                  <c:v>967880348</c:v>
                </c:pt>
                <c:pt idx="9731">
                  <c:v>797764519</c:v>
                </c:pt>
                <c:pt idx="9732">
                  <c:v>992481790</c:v>
                </c:pt>
                <c:pt idx="9733">
                  <c:v>109180804</c:v>
                </c:pt>
                <c:pt idx="9734">
                  <c:v>717924836</c:v>
                </c:pt>
                <c:pt idx="9735">
                  <c:v>565866967</c:v>
                </c:pt>
                <c:pt idx="9736">
                  <c:v>103069485</c:v>
                </c:pt>
                <c:pt idx="9737">
                  <c:v>704471060</c:v>
                </c:pt>
                <c:pt idx="9738">
                  <c:v>916571214</c:v>
                </c:pt>
                <c:pt idx="9739">
                  <c:v>369943404</c:v>
                </c:pt>
                <c:pt idx="9740">
                  <c:v>277929636</c:v>
                </c:pt>
                <c:pt idx="9741">
                  <c:v>144458576</c:v>
                </c:pt>
                <c:pt idx="9742">
                  <c:v>114145165</c:v>
                </c:pt>
                <c:pt idx="9743">
                  <c:v>985776407</c:v>
                </c:pt>
                <c:pt idx="9744">
                  <c:v>704693449</c:v>
                </c:pt>
                <c:pt idx="9745">
                  <c:v>912234788</c:v>
                </c:pt>
                <c:pt idx="9746">
                  <c:v>296897119</c:v>
                </c:pt>
                <c:pt idx="9747">
                  <c:v>9814043</c:v>
                </c:pt>
                <c:pt idx="9748">
                  <c:v>517212327</c:v>
                </c:pt>
                <c:pt idx="9749">
                  <c:v>291661421</c:v>
                </c:pt>
                <c:pt idx="9750">
                  <c:v>287330964</c:v>
                </c:pt>
                <c:pt idx="9751">
                  <c:v>523939757</c:v>
                </c:pt>
                <c:pt idx="9752">
                  <c:v>408240850</c:v>
                </c:pt>
                <c:pt idx="9753">
                  <c:v>636550746</c:v>
                </c:pt>
                <c:pt idx="9754">
                  <c:v>172836826</c:v>
                </c:pt>
                <c:pt idx="9755">
                  <c:v>56270024</c:v>
                </c:pt>
                <c:pt idx="9756">
                  <c:v>669291012</c:v>
                </c:pt>
                <c:pt idx="9757">
                  <c:v>315034461</c:v>
                </c:pt>
                <c:pt idx="9758">
                  <c:v>13353488</c:v>
                </c:pt>
                <c:pt idx="9759">
                  <c:v>218954249</c:v>
                </c:pt>
                <c:pt idx="9760">
                  <c:v>681528786</c:v>
                </c:pt>
                <c:pt idx="9761">
                  <c:v>176487512</c:v>
                </c:pt>
                <c:pt idx="9762">
                  <c:v>131843408</c:v>
                </c:pt>
                <c:pt idx="9763">
                  <c:v>324187535</c:v>
                </c:pt>
                <c:pt idx="9764">
                  <c:v>47568553</c:v>
                </c:pt>
                <c:pt idx="9765">
                  <c:v>615479201</c:v>
                </c:pt>
                <c:pt idx="9766">
                  <c:v>12966922</c:v>
                </c:pt>
                <c:pt idx="9767">
                  <c:v>453533814</c:v>
                </c:pt>
                <c:pt idx="9768">
                  <c:v>755592679</c:v>
                </c:pt>
                <c:pt idx="9769">
                  <c:v>845646703</c:v>
                </c:pt>
                <c:pt idx="9770">
                  <c:v>592269788</c:v>
                </c:pt>
                <c:pt idx="9771">
                  <c:v>643272742</c:v>
                </c:pt>
                <c:pt idx="9772">
                  <c:v>276965821</c:v>
                </c:pt>
                <c:pt idx="9773">
                  <c:v>677450740</c:v>
                </c:pt>
                <c:pt idx="9774">
                  <c:v>264975108</c:v>
                </c:pt>
                <c:pt idx="9775">
                  <c:v>82926010</c:v>
                </c:pt>
                <c:pt idx="9776">
                  <c:v>789335368</c:v>
                </c:pt>
                <c:pt idx="9777">
                  <c:v>24602848</c:v>
                </c:pt>
                <c:pt idx="9778">
                  <c:v>6623930</c:v>
                </c:pt>
                <c:pt idx="9779">
                  <c:v>78879470</c:v>
                </c:pt>
                <c:pt idx="9780">
                  <c:v>752192304</c:v>
                </c:pt>
                <c:pt idx="9781">
                  <c:v>409816799</c:v>
                </c:pt>
                <c:pt idx="9782">
                  <c:v>144976792</c:v>
                </c:pt>
                <c:pt idx="9783">
                  <c:v>150853925</c:v>
                </c:pt>
                <c:pt idx="9784">
                  <c:v>897752888</c:v>
                </c:pt>
                <c:pt idx="9785">
                  <c:v>604977671</c:v>
                </c:pt>
                <c:pt idx="9786">
                  <c:v>854669801</c:v>
                </c:pt>
                <c:pt idx="9787">
                  <c:v>733953055</c:v>
                </c:pt>
                <c:pt idx="9788">
                  <c:v>914425066</c:v>
                </c:pt>
                <c:pt idx="9789">
                  <c:v>64037709</c:v>
                </c:pt>
                <c:pt idx="9790">
                  <c:v>185075111</c:v>
                </c:pt>
                <c:pt idx="9791">
                  <c:v>247218989</c:v>
                </c:pt>
                <c:pt idx="9792">
                  <c:v>96572023</c:v>
                </c:pt>
                <c:pt idx="9793">
                  <c:v>596137225</c:v>
                </c:pt>
                <c:pt idx="9794">
                  <c:v>32037929</c:v>
                </c:pt>
                <c:pt idx="9795">
                  <c:v>195250305</c:v>
                </c:pt>
                <c:pt idx="9796">
                  <c:v>336367907</c:v>
                </c:pt>
                <c:pt idx="9797">
                  <c:v>573970901</c:v>
                </c:pt>
                <c:pt idx="9798">
                  <c:v>283795646</c:v>
                </c:pt>
                <c:pt idx="9799">
                  <c:v>5420556</c:v>
                </c:pt>
                <c:pt idx="9800">
                  <c:v>410663653</c:v>
                </c:pt>
                <c:pt idx="9801">
                  <c:v>732388128</c:v>
                </c:pt>
                <c:pt idx="9802">
                  <c:v>799169135</c:v>
                </c:pt>
                <c:pt idx="9803">
                  <c:v>445889619</c:v>
                </c:pt>
                <c:pt idx="9804">
                  <c:v>83466264</c:v>
                </c:pt>
                <c:pt idx="9805">
                  <c:v>182313474</c:v>
                </c:pt>
                <c:pt idx="9806">
                  <c:v>940884517</c:v>
                </c:pt>
                <c:pt idx="9807">
                  <c:v>161554594</c:v>
                </c:pt>
                <c:pt idx="9808">
                  <c:v>373684532</c:v>
                </c:pt>
                <c:pt idx="9809">
                  <c:v>186170637</c:v>
                </c:pt>
                <c:pt idx="9810">
                  <c:v>67743502</c:v>
                </c:pt>
                <c:pt idx="9811">
                  <c:v>16850293</c:v>
                </c:pt>
                <c:pt idx="9812">
                  <c:v>776688175</c:v>
                </c:pt>
                <c:pt idx="9813">
                  <c:v>507891164</c:v>
                </c:pt>
                <c:pt idx="9814">
                  <c:v>649760900</c:v>
                </c:pt>
                <c:pt idx="9815">
                  <c:v>772468613</c:v>
                </c:pt>
                <c:pt idx="9816">
                  <c:v>885723875</c:v>
                </c:pt>
                <c:pt idx="9817">
                  <c:v>35546659</c:v>
                </c:pt>
                <c:pt idx="9818">
                  <c:v>323722837</c:v>
                </c:pt>
                <c:pt idx="9819">
                  <c:v>70371938</c:v>
                </c:pt>
                <c:pt idx="9820">
                  <c:v>362779955</c:v>
                </c:pt>
                <c:pt idx="9821">
                  <c:v>16886957</c:v>
                </c:pt>
                <c:pt idx="9822">
                  <c:v>971332487</c:v>
                </c:pt>
                <c:pt idx="9823">
                  <c:v>939275738</c:v>
                </c:pt>
                <c:pt idx="9824">
                  <c:v>739448061</c:v>
                </c:pt>
                <c:pt idx="9825">
                  <c:v>292015029</c:v>
                </c:pt>
                <c:pt idx="9826">
                  <c:v>81857103</c:v>
                </c:pt>
                <c:pt idx="9827">
                  <c:v>686799151</c:v>
                </c:pt>
                <c:pt idx="9828">
                  <c:v>533747999</c:v>
                </c:pt>
                <c:pt idx="9829">
                  <c:v>838675206</c:v>
                </c:pt>
                <c:pt idx="9830">
                  <c:v>91111533</c:v>
                </c:pt>
                <c:pt idx="9831">
                  <c:v>602980717</c:v>
                </c:pt>
                <c:pt idx="9832">
                  <c:v>521437205</c:v>
                </c:pt>
                <c:pt idx="9833">
                  <c:v>211224474</c:v>
                </c:pt>
                <c:pt idx="9834">
                  <c:v>585263854</c:v>
                </c:pt>
                <c:pt idx="9835">
                  <c:v>892512204</c:v>
                </c:pt>
                <c:pt idx="9836">
                  <c:v>814666977</c:v>
                </c:pt>
                <c:pt idx="9837">
                  <c:v>410044715</c:v>
                </c:pt>
                <c:pt idx="9838">
                  <c:v>972711418</c:v>
                </c:pt>
                <c:pt idx="9839">
                  <c:v>752367774</c:v>
                </c:pt>
                <c:pt idx="9840">
                  <c:v>88036321</c:v>
                </c:pt>
                <c:pt idx="9841">
                  <c:v>96227479</c:v>
                </c:pt>
                <c:pt idx="9842">
                  <c:v>856132814</c:v>
                </c:pt>
                <c:pt idx="9843">
                  <c:v>124872705</c:v>
                </c:pt>
                <c:pt idx="9844">
                  <c:v>406959866</c:v>
                </c:pt>
                <c:pt idx="9845">
                  <c:v>648654524</c:v>
                </c:pt>
                <c:pt idx="9846">
                  <c:v>872597347</c:v>
                </c:pt>
                <c:pt idx="9847">
                  <c:v>344068963</c:v>
                </c:pt>
                <c:pt idx="9848">
                  <c:v>563945792</c:v>
                </c:pt>
                <c:pt idx="9849">
                  <c:v>279197097</c:v>
                </c:pt>
                <c:pt idx="9850">
                  <c:v>58394689</c:v>
                </c:pt>
                <c:pt idx="9851">
                  <c:v>280490925</c:v>
                </c:pt>
                <c:pt idx="9852">
                  <c:v>284475248</c:v>
                </c:pt>
                <c:pt idx="9853">
                  <c:v>608038095</c:v>
                </c:pt>
                <c:pt idx="9854">
                  <c:v>936294787</c:v>
                </c:pt>
                <c:pt idx="9855">
                  <c:v>401156166</c:v>
                </c:pt>
                <c:pt idx="9856">
                  <c:v>644272870</c:v>
                </c:pt>
                <c:pt idx="9857">
                  <c:v>517040939</c:v>
                </c:pt>
                <c:pt idx="9858">
                  <c:v>491041055</c:v>
                </c:pt>
                <c:pt idx="9859">
                  <c:v>335317171</c:v>
                </c:pt>
                <c:pt idx="9860">
                  <c:v>811261837</c:v>
                </c:pt>
                <c:pt idx="9861">
                  <c:v>207936962</c:v>
                </c:pt>
                <c:pt idx="9862">
                  <c:v>343028522</c:v>
                </c:pt>
                <c:pt idx="9863">
                  <c:v>839483311</c:v>
                </c:pt>
                <c:pt idx="9864">
                  <c:v>818525419</c:v>
                </c:pt>
                <c:pt idx="9865">
                  <c:v>732641697</c:v>
                </c:pt>
                <c:pt idx="9866">
                  <c:v>573672394</c:v>
                </c:pt>
                <c:pt idx="9867">
                  <c:v>191661123</c:v>
                </c:pt>
                <c:pt idx="9868">
                  <c:v>439511028</c:v>
                </c:pt>
                <c:pt idx="9869">
                  <c:v>110639534</c:v>
                </c:pt>
                <c:pt idx="9870">
                  <c:v>806962652</c:v>
                </c:pt>
                <c:pt idx="9871">
                  <c:v>216831098</c:v>
                </c:pt>
                <c:pt idx="9872">
                  <c:v>788599837</c:v>
                </c:pt>
                <c:pt idx="9873">
                  <c:v>307558765</c:v>
                </c:pt>
                <c:pt idx="9874">
                  <c:v>952880697</c:v>
                </c:pt>
                <c:pt idx="9875">
                  <c:v>497271373</c:v>
                </c:pt>
                <c:pt idx="9876">
                  <c:v>185976581</c:v>
                </c:pt>
                <c:pt idx="9877">
                  <c:v>97816229</c:v>
                </c:pt>
                <c:pt idx="9878">
                  <c:v>484355981</c:v>
                </c:pt>
                <c:pt idx="9879">
                  <c:v>103572594</c:v>
                </c:pt>
                <c:pt idx="9880">
                  <c:v>962873807</c:v>
                </c:pt>
                <c:pt idx="9881">
                  <c:v>316558324</c:v>
                </c:pt>
                <c:pt idx="9882">
                  <c:v>710813159</c:v>
                </c:pt>
                <c:pt idx="9883">
                  <c:v>461196750</c:v>
                </c:pt>
                <c:pt idx="9884">
                  <c:v>916975118</c:v>
                </c:pt>
                <c:pt idx="9885">
                  <c:v>112026717</c:v>
                </c:pt>
                <c:pt idx="9886">
                  <c:v>988282576</c:v>
                </c:pt>
                <c:pt idx="9887">
                  <c:v>248329081</c:v>
                </c:pt>
                <c:pt idx="9888">
                  <c:v>956053606</c:v>
                </c:pt>
                <c:pt idx="9889">
                  <c:v>230715044</c:v>
                </c:pt>
                <c:pt idx="9890">
                  <c:v>378392163</c:v>
                </c:pt>
                <c:pt idx="9891">
                  <c:v>772377507</c:v>
                </c:pt>
                <c:pt idx="9892">
                  <c:v>300181072</c:v>
                </c:pt>
                <c:pt idx="9893">
                  <c:v>177541832</c:v>
                </c:pt>
                <c:pt idx="9894">
                  <c:v>881328541</c:v>
                </c:pt>
                <c:pt idx="9895">
                  <c:v>301217271</c:v>
                </c:pt>
                <c:pt idx="9896">
                  <c:v>854170105</c:v>
                </c:pt>
                <c:pt idx="9897">
                  <c:v>919632837</c:v>
                </c:pt>
                <c:pt idx="9898">
                  <c:v>8007014</c:v>
                </c:pt>
                <c:pt idx="9899">
                  <c:v>335079153</c:v>
                </c:pt>
                <c:pt idx="9900">
                  <c:v>905767930</c:v>
                </c:pt>
                <c:pt idx="9901">
                  <c:v>635730545</c:v>
                </c:pt>
                <c:pt idx="9902">
                  <c:v>603493403</c:v>
                </c:pt>
                <c:pt idx="9903">
                  <c:v>678648564</c:v>
                </c:pt>
                <c:pt idx="9904">
                  <c:v>86078128</c:v>
                </c:pt>
                <c:pt idx="9905">
                  <c:v>596811335</c:v>
                </c:pt>
                <c:pt idx="9906">
                  <c:v>384063995</c:v>
                </c:pt>
                <c:pt idx="9907">
                  <c:v>36574762</c:v>
                </c:pt>
                <c:pt idx="9908">
                  <c:v>183846312</c:v>
                </c:pt>
                <c:pt idx="9909">
                  <c:v>474469461</c:v>
                </c:pt>
                <c:pt idx="9910">
                  <c:v>933166742</c:v>
                </c:pt>
                <c:pt idx="9911">
                  <c:v>572311513</c:v>
                </c:pt>
                <c:pt idx="9912">
                  <c:v>169873579</c:v>
                </c:pt>
                <c:pt idx="9913">
                  <c:v>741027266</c:v>
                </c:pt>
                <c:pt idx="9914">
                  <c:v>498286594</c:v>
                </c:pt>
                <c:pt idx="9915">
                  <c:v>259457276</c:v>
                </c:pt>
                <c:pt idx="9916">
                  <c:v>280348186</c:v>
                </c:pt>
                <c:pt idx="9917">
                  <c:v>914776481</c:v>
                </c:pt>
                <c:pt idx="9918">
                  <c:v>83058912</c:v>
                </c:pt>
                <c:pt idx="9919">
                  <c:v>320347347</c:v>
                </c:pt>
                <c:pt idx="9920">
                  <c:v>44257546</c:v>
                </c:pt>
                <c:pt idx="9921">
                  <c:v>521230073</c:v>
                </c:pt>
                <c:pt idx="9922">
                  <c:v>786832036</c:v>
                </c:pt>
                <c:pt idx="9923">
                  <c:v>4739723</c:v>
                </c:pt>
                <c:pt idx="9924">
                  <c:v>275094286</c:v>
                </c:pt>
                <c:pt idx="9925">
                  <c:v>947789237</c:v>
                </c:pt>
                <c:pt idx="9926">
                  <c:v>769248769</c:v>
                </c:pt>
                <c:pt idx="9927">
                  <c:v>514745715</c:v>
                </c:pt>
                <c:pt idx="9928">
                  <c:v>377370769</c:v>
                </c:pt>
                <c:pt idx="9929">
                  <c:v>275580156</c:v>
                </c:pt>
                <c:pt idx="9930">
                  <c:v>858086724</c:v>
                </c:pt>
                <c:pt idx="9931">
                  <c:v>989333874</c:v>
                </c:pt>
                <c:pt idx="9932">
                  <c:v>481346445</c:v>
                </c:pt>
                <c:pt idx="9933">
                  <c:v>516896494</c:v>
                </c:pt>
                <c:pt idx="9934">
                  <c:v>60036864</c:v>
                </c:pt>
                <c:pt idx="9935">
                  <c:v>298192597</c:v>
                </c:pt>
                <c:pt idx="9936">
                  <c:v>343322047</c:v>
                </c:pt>
                <c:pt idx="9937">
                  <c:v>610739745</c:v>
                </c:pt>
                <c:pt idx="9938">
                  <c:v>766551890</c:v>
                </c:pt>
                <c:pt idx="9939">
                  <c:v>244161741</c:v>
                </c:pt>
                <c:pt idx="9940">
                  <c:v>525883409</c:v>
                </c:pt>
                <c:pt idx="9941">
                  <c:v>976180854</c:v>
                </c:pt>
                <c:pt idx="9942">
                  <c:v>582887643</c:v>
                </c:pt>
                <c:pt idx="9943">
                  <c:v>59629684</c:v>
                </c:pt>
                <c:pt idx="9944">
                  <c:v>420038220</c:v>
                </c:pt>
                <c:pt idx="9945">
                  <c:v>609543768</c:v>
                </c:pt>
                <c:pt idx="9946">
                  <c:v>291142335</c:v>
                </c:pt>
                <c:pt idx="9947">
                  <c:v>2088742</c:v>
                </c:pt>
                <c:pt idx="9948">
                  <c:v>876994114</c:v>
                </c:pt>
                <c:pt idx="9949">
                  <c:v>94611094</c:v>
                </c:pt>
                <c:pt idx="9950">
                  <c:v>80871517</c:v>
                </c:pt>
                <c:pt idx="9951">
                  <c:v>124179972</c:v>
                </c:pt>
                <c:pt idx="9952">
                  <c:v>248514818</c:v>
                </c:pt>
                <c:pt idx="9953">
                  <c:v>958391851</c:v>
                </c:pt>
                <c:pt idx="9954">
                  <c:v>231147085</c:v>
                </c:pt>
                <c:pt idx="9955">
                  <c:v>65573636</c:v>
                </c:pt>
                <c:pt idx="9956">
                  <c:v>366952747</c:v>
                </c:pt>
                <c:pt idx="9957">
                  <c:v>696349898</c:v>
                </c:pt>
                <c:pt idx="9958">
                  <c:v>267283282</c:v>
                </c:pt>
                <c:pt idx="9959">
                  <c:v>108931067</c:v>
                </c:pt>
                <c:pt idx="9960">
                  <c:v>417741171</c:v>
                </c:pt>
                <c:pt idx="9961">
                  <c:v>894787236</c:v>
                </c:pt>
                <c:pt idx="9962">
                  <c:v>72452593</c:v>
                </c:pt>
                <c:pt idx="9963">
                  <c:v>34729642</c:v>
                </c:pt>
                <c:pt idx="9964">
                  <c:v>75252616</c:v>
                </c:pt>
                <c:pt idx="9965">
                  <c:v>484233347</c:v>
                </c:pt>
                <c:pt idx="9966">
                  <c:v>682845857</c:v>
                </c:pt>
                <c:pt idx="9967">
                  <c:v>871069031</c:v>
                </c:pt>
                <c:pt idx="9968">
                  <c:v>498351648</c:v>
                </c:pt>
                <c:pt idx="9969">
                  <c:v>394522266</c:v>
                </c:pt>
                <c:pt idx="9970">
                  <c:v>53436206</c:v>
                </c:pt>
                <c:pt idx="9971">
                  <c:v>971864242</c:v>
                </c:pt>
                <c:pt idx="9972">
                  <c:v>528527859</c:v>
                </c:pt>
                <c:pt idx="9973">
                  <c:v>465583810</c:v>
                </c:pt>
                <c:pt idx="9974">
                  <c:v>432637783</c:v>
                </c:pt>
                <c:pt idx="9975">
                  <c:v>982443087</c:v>
                </c:pt>
                <c:pt idx="9976">
                  <c:v>439366072</c:v>
                </c:pt>
                <c:pt idx="9977">
                  <c:v>478584939</c:v>
                </c:pt>
                <c:pt idx="9978">
                  <c:v>513375035</c:v>
                </c:pt>
                <c:pt idx="9979">
                  <c:v>596068157</c:v>
                </c:pt>
                <c:pt idx="9980">
                  <c:v>308041280</c:v>
                </c:pt>
                <c:pt idx="9981">
                  <c:v>789984023</c:v>
                </c:pt>
                <c:pt idx="9982">
                  <c:v>592036010</c:v>
                </c:pt>
                <c:pt idx="9983">
                  <c:v>275573726</c:v>
                </c:pt>
                <c:pt idx="9984">
                  <c:v>350945788</c:v>
                </c:pt>
                <c:pt idx="9985">
                  <c:v>303327971</c:v>
                </c:pt>
                <c:pt idx="9986">
                  <c:v>572596132</c:v>
                </c:pt>
                <c:pt idx="9987">
                  <c:v>597541295</c:v>
                </c:pt>
                <c:pt idx="9988">
                  <c:v>139789586</c:v>
                </c:pt>
                <c:pt idx="9989">
                  <c:v>630463278</c:v>
                </c:pt>
                <c:pt idx="9990">
                  <c:v>271755068</c:v>
                </c:pt>
                <c:pt idx="9991">
                  <c:v>771487998</c:v>
                </c:pt>
                <c:pt idx="9992">
                  <c:v>2339544</c:v>
                </c:pt>
                <c:pt idx="9993">
                  <c:v>715140015</c:v>
                </c:pt>
                <c:pt idx="9994">
                  <c:v>507364339</c:v>
                </c:pt>
                <c:pt idx="9995">
                  <c:v>133237641</c:v>
                </c:pt>
                <c:pt idx="9996">
                  <c:v>739816426</c:v>
                </c:pt>
                <c:pt idx="9997">
                  <c:v>987145825</c:v>
                </c:pt>
                <c:pt idx="9998">
                  <c:v>97845325</c:v>
                </c:pt>
                <c:pt idx="9999">
                  <c:v>533953302</c:v>
                </c:pt>
                <c:pt idx="10000">
                  <c:v>786026066</c:v>
                </c:pt>
                <c:pt idx="10001">
                  <c:v>618259269</c:v>
                </c:pt>
                <c:pt idx="10002">
                  <c:v>101492251</c:v>
                </c:pt>
                <c:pt idx="10003">
                  <c:v>67127463</c:v>
                </c:pt>
                <c:pt idx="10004">
                  <c:v>19817619</c:v>
                </c:pt>
                <c:pt idx="10005">
                  <c:v>330336303</c:v>
                </c:pt>
                <c:pt idx="10006">
                  <c:v>642775760</c:v>
                </c:pt>
                <c:pt idx="10007">
                  <c:v>500288170</c:v>
                </c:pt>
                <c:pt idx="10008">
                  <c:v>542744077</c:v>
                </c:pt>
                <c:pt idx="10009">
                  <c:v>822770403</c:v>
                </c:pt>
                <c:pt idx="10010">
                  <c:v>796592238</c:v>
                </c:pt>
                <c:pt idx="10011">
                  <c:v>148156292</c:v>
                </c:pt>
                <c:pt idx="10012">
                  <c:v>670913352</c:v>
                </c:pt>
                <c:pt idx="10013">
                  <c:v>50741466</c:v>
                </c:pt>
                <c:pt idx="10014">
                  <c:v>53825524</c:v>
                </c:pt>
                <c:pt idx="10015">
                  <c:v>29817038</c:v>
                </c:pt>
                <c:pt idx="10016">
                  <c:v>93288574</c:v>
                </c:pt>
                <c:pt idx="10017">
                  <c:v>456348158</c:v>
                </c:pt>
                <c:pt idx="10018">
                  <c:v>536632839</c:v>
                </c:pt>
                <c:pt idx="10019">
                  <c:v>516352573</c:v>
                </c:pt>
                <c:pt idx="10020">
                  <c:v>597961365</c:v>
                </c:pt>
                <c:pt idx="10021">
                  <c:v>952526468</c:v>
                </c:pt>
                <c:pt idx="10022">
                  <c:v>784645495</c:v>
                </c:pt>
                <c:pt idx="10023">
                  <c:v>998972929</c:v>
                </c:pt>
                <c:pt idx="10024">
                  <c:v>206089603</c:v>
                </c:pt>
                <c:pt idx="10025">
                  <c:v>553731678</c:v>
                </c:pt>
                <c:pt idx="10026">
                  <c:v>398466985</c:v>
                </c:pt>
                <c:pt idx="10027">
                  <c:v>988187319</c:v>
                </c:pt>
                <c:pt idx="10028">
                  <c:v>619547833</c:v>
                </c:pt>
                <c:pt idx="10029">
                  <c:v>78793087</c:v>
                </c:pt>
                <c:pt idx="10030">
                  <c:v>125648547</c:v>
                </c:pt>
                <c:pt idx="10031">
                  <c:v>290626996</c:v>
                </c:pt>
                <c:pt idx="10032">
                  <c:v>439746761</c:v>
                </c:pt>
                <c:pt idx="10033">
                  <c:v>269298335</c:v>
                </c:pt>
                <c:pt idx="10034">
                  <c:v>380646797</c:v>
                </c:pt>
                <c:pt idx="10035">
                  <c:v>339378434</c:v>
                </c:pt>
                <c:pt idx="10036">
                  <c:v>405515794</c:v>
                </c:pt>
                <c:pt idx="10037">
                  <c:v>59250225</c:v>
                </c:pt>
                <c:pt idx="10038">
                  <c:v>765496225</c:v>
                </c:pt>
                <c:pt idx="10039">
                  <c:v>582087924</c:v>
                </c:pt>
                <c:pt idx="10040">
                  <c:v>104592890</c:v>
                </c:pt>
                <c:pt idx="10041">
                  <c:v>385378329</c:v>
                </c:pt>
                <c:pt idx="10042">
                  <c:v>298519207</c:v>
                </c:pt>
                <c:pt idx="10043">
                  <c:v>453745722</c:v>
                </c:pt>
                <c:pt idx="10044">
                  <c:v>261574398</c:v>
                </c:pt>
                <c:pt idx="10045">
                  <c:v>875963834</c:v>
                </c:pt>
                <c:pt idx="10046">
                  <c:v>489915129</c:v>
                </c:pt>
                <c:pt idx="10047">
                  <c:v>67984222</c:v>
                </c:pt>
                <c:pt idx="10048">
                  <c:v>619784916</c:v>
                </c:pt>
                <c:pt idx="10049">
                  <c:v>865945099</c:v>
                </c:pt>
                <c:pt idx="10050">
                  <c:v>803784688</c:v>
                </c:pt>
                <c:pt idx="10051">
                  <c:v>225210822</c:v>
                </c:pt>
                <c:pt idx="10052">
                  <c:v>718985962</c:v>
                </c:pt>
                <c:pt idx="10053">
                  <c:v>89822957</c:v>
                </c:pt>
                <c:pt idx="10054">
                  <c:v>570553364</c:v>
                </c:pt>
                <c:pt idx="10055">
                  <c:v>996066284</c:v>
                </c:pt>
                <c:pt idx="10056">
                  <c:v>249190007</c:v>
                </c:pt>
                <c:pt idx="10057">
                  <c:v>932257022</c:v>
                </c:pt>
                <c:pt idx="10058">
                  <c:v>165220252</c:v>
                </c:pt>
                <c:pt idx="10059">
                  <c:v>826353822</c:v>
                </c:pt>
                <c:pt idx="10060">
                  <c:v>190956562</c:v>
                </c:pt>
                <c:pt idx="10061">
                  <c:v>869339681</c:v>
                </c:pt>
                <c:pt idx="10062">
                  <c:v>85434496</c:v>
                </c:pt>
                <c:pt idx="10063">
                  <c:v>908512351</c:v>
                </c:pt>
                <c:pt idx="10064">
                  <c:v>608512566</c:v>
                </c:pt>
                <c:pt idx="10065">
                  <c:v>735839587</c:v>
                </c:pt>
                <c:pt idx="10066">
                  <c:v>441314570</c:v>
                </c:pt>
                <c:pt idx="10067">
                  <c:v>806138391</c:v>
                </c:pt>
                <c:pt idx="10068">
                  <c:v>818134179</c:v>
                </c:pt>
                <c:pt idx="10069">
                  <c:v>501663376</c:v>
                </c:pt>
                <c:pt idx="10070">
                  <c:v>812837807</c:v>
                </c:pt>
                <c:pt idx="10071">
                  <c:v>884230276</c:v>
                </c:pt>
                <c:pt idx="10072">
                  <c:v>586716806</c:v>
                </c:pt>
                <c:pt idx="10073">
                  <c:v>72202160</c:v>
                </c:pt>
                <c:pt idx="10074">
                  <c:v>421995794</c:v>
                </c:pt>
                <c:pt idx="10075">
                  <c:v>992233410</c:v>
                </c:pt>
                <c:pt idx="10076">
                  <c:v>3938853</c:v>
                </c:pt>
                <c:pt idx="10077">
                  <c:v>29107850</c:v>
                </c:pt>
                <c:pt idx="10078">
                  <c:v>147644214</c:v>
                </c:pt>
                <c:pt idx="10079">
                  <c:v>786797573</c:v>
                </c:pt>
                <c:pt idx="10080">
                  <c:v>78669313</c:v>
                </c:pt>
                <c:pt idx="10081">
                  <c:v>99341626</c:v>
                </c:pt>
                <c:pt idx="10082">
                  <c:v>151658731</c:v>
                </c:pt>
                <c:pt idx="10083">
                  <c:v>949627668</c:v>
                </c:pt>
                <c:pt idx="10084">
                  <c:v>671378491</c:v>
                </c:pt>
                <c:pt idx="10085">
                  <c:v>791355366</c:v>
                </c:pt>
                <c:pt idx="10086">
                  <c:v>70422184</c:v>
                </c:pt>
                <c:pt idx="10087">
                  <c:v>12831281</c:v>
                </c:pt>
                <c:pt idx="10088">
                  <c:v>699811352</c:v>
                </c:pt>
                <c:pt idx="10089">
                  <c:v>535511525</c:v>
                </c:pt>
                <c:pt idx="10090">
                  <c:v>607764914</c:v>
                </c:pt>
                <c:pt idx="10091">
                  <c:v>71435134</c:v>
                </c:pt>
                <c:pt idx="10092">
                  <c:v>830772928</c:v>
                </c:pt>
                <c:pt idx="10093">
                  <c:v>554244859</c:v>
                </c:pt>
                <c:pt idx="10094">
                  <c:v>847067422</c:v>
                </c:pt>
                <c:pt idx="10095">
                  <c:v>346932294</c:v>
                </c:pt>
                <c:pt idx="10096">
                  <c:v>936142526</c:v>
                </c:pt>
                <c:pt idx="10097">
                  <c:v>896371576</c:v>
                </c:pt>
                <c:pt idx="10098">
                  <c:v>838647226</c:v>
                </c:pt>
                <c:pt idx="10099">
                  <c:v>264354755</c:v>
                </c:pt>
                <c:pt idx="10100">
                  <c:v>730212277</c:v>
                </c:pt>
                <c:pt idx="10101">
                  <c:v>250386532</c:v>
                </c:pt>
                <c:pt idx="10102">
                  <c:v>806374173</c:v>
                </c:pt>
                <c:pt idx="10103">
                  <c:v>742676075</c:v>
                </c:pt>
                <c:pt idx="10104">
                  <c:v>719332516</c:v>
                </c:pt>
                <c:pt idx="10105">
                  <c:v>262923769</c:v>
                </c:pt>
                <c:pt idx="10106">
                  <c:v>639493191</c:v>
                </c:pt>
                <c:pt idx="10107">
                  <c:v>542417116</c:v>
                </c:pt>
                <c:pt idx="10108">
                  <c:v>741053536</c:v>
                </c:pt>
                <c:pt idx="10109">
                  <c:v>371347889</c:v>
                </c:pt>
                <c:pt idx="10110">
                  <c:v>170469070</c:v>
                </c:pt>
                <c:pt idx="10111">
                  <c:v>260447321</c:v>
                </c:pt>
                <c:pt idx="10112">
                  <c:v>653743155</c:v>
                </c:pt>
                <c:pt idx="10113">
                  <c:v>282642414</c:v>
                </c:pt>
                <c:pt idx="10114">
                  <c:v>485198604</c:v>
                </c:pt>
                <c:pt idx="10115">
                  <c:v>626223424</c:v>
                </c:pt>
                <c:pt idx="10116">
                  <c:v>225990023</c:v>
                </c:pt>
                <c:pt idx="10117">
                  <c:v>32992020</c:v>
                </c:pt>
                <c:pt idx="10118">
                  <c:v>52809364</c:v>
                </c:pt>
                <c:pt idx="10119">
                  <c:v>70761088</c:v>
                </c:pt>
                <c:pt idx="10120">
                  <c:v>57476551</c:v>
                </c:pt>
                <c:pt idx="10121">
                  <c:v>839889419</c:v>
                </c:pt>
                <c:pt idx="10122">
                  <c:v>571863778</c:v>
                </c:pt>
                <c:pt idx="10123">
                  <c:v>366588370</c:v>
                </c:pt>
                <c:pt idx="10124">
                  <c:v>868433484</c:v>
                </c:pt>
                <c:pt idx="10125">
                  <c:v>138020996</c:v>
                </c:pt>
                <c:pt idx="10126">
                  <c:v>174381646</c:v>
                </c:pt>
                <c:pt idx="10127">
                  <c:v>34426314</c:v>
                </c:pt>
                <c:pt idx="10128">
                  <c:v>457775678</c:v>
                </c:pt>
                <c:pt idx="10129">
                  <c:v>78373374</c:v>
                </c:pt>
                <c:pt idx="10130">
                  <c:v>712624210</c:v>
                </c:pt>
                <c:pt idx="10131">
                  <c:v>318988203</c:v>
                </c:pt>
                <c:pt idx="10132">
                  <c:v>322567761</c:v>
                </c:pt>
                <c:pt idx="10133">
                  <c:v>908723532</c:v>
                </c:pt>
                <c:pt idx="10134">
                  <c:v>534824295</c:v>
                </c:pt>
                <c:pt idx="10135">
                  <c:v>319031351</c:v>
                </c:pt>
                <c:pt idx="10136">
                  <c:v>37676557</c:v>
                </c:pt>
                <c:pt idx="10137">
                  <c:v>775170311</c:v>
                </c:pt>
                <c:pt idx="10138">
                  <c:v>580377218</c:v>
                </c:pt>
                <c:pt idx="10139">
                  <c:v>108981131</c:v>
                </c:pt>
                <c:pt idx="10140">
                  <c:v>580619794</c:v>
                </c:pt>
                <c:pt idx="10141">
                  <c:v>706716098</c:v>
                </c:pt>
                <c:pt idx="10142">
                  <c:v>72141128</c:v>
                </c:pt>
                <c:pt idx="10143">
                  <c:v>162994205</c:v>
                </c:pt>
                <c:pt idx="10144">
                  <c:v>842318959</c:v>
                </c:pt>
                <c:pt idx="10145">
                  <c:v>359216</c:v>
                </c:pt>
                <c:pt idx="10146">
                  <c:v>766650852</c:v>
                </c:pt>
                <c:pt idx="10147">
                  <c:v>317840837</c:v>
                </c:pt>
                <c:pt idx="10148">
                  <c:v>74567255</c:v>
                </c:pt>
                <c:pt idx="10149">
                  <c:v>38718948</c:v>
                </c:pt>
                <c:pt idx="10150">
                  <c:v>443733036</c:v>
                </c:pt>
                <c:pt idx="10151">
                  <c:v>151781573</c:v>
                </c:pt>
                <c:pt idx="10152">
                  <c:v>434164121</c:v>
                </c:pt>
                <c:pt idx="10153">
                  <c:v>160198036</c:v>
                </c:pt>
                <c:pt idx="10154">
                  <c:v>752940400</c:v>
                </c:pt>
                <c:pt idx="10155">
                  <c:v>96269792</c:v>
                </c:pt>
                <c:pt idx="10156">
                  <c:v>740950862</c:v>
                </c:pt>
                <c:pt idx="10157">
                  <c:v>578315095</c:v>
                </c:pt>
                <c:pt idx="10158">
                  <c:v>998352678</c:v>
                </c:pt>
                <c:pt idx="10159">
                  <c:v>980317159</c:v>
                </c:pt>
                <c:pt idx="10160">
                  <c:v>341469782</c:v>
                </c:pt>
                <c:pt idx="10161">
                  <c:v>899471565</c:v>
                </c:pt>
                <c:pt idx="10162">
                  <c:v>952825969</c:v>
                </c:pt>
                <c:pt idx="10163">
                  <c:v>847730037</c:v>
                </c:pt>
                <c:pt idx="10164">
                  <c:v>622936518</c:v>
                </c:pt>
                <c:pt idx="10165">
                  <c:v>15035564</c:v>
                </c:pt>
                <c:pt idx="10166">
                  <c:v>248793307</c:v>
                </c:pt>
                <c:pt idx="10167">
                  <c:v>368394483</c:v>
                </c:pt>
                <c:pt idx="10168">
                  <c:v>975242432</c:v>
                </c:pt>
                <c:pt idx="10169">
                  <c:v>299875814</c:v>
                </c:pt>
                <c:pt idx="10170">
                  <c:v>25741714</c:v>
                </c:pt>
                <c:pt idx="10171">
                  <c:v>113059134</c:v>
                </c:pt>
                <c:pt idx="10172">
                  <c:v>584778703</c:v>
                </c:pt>
                <c:pt idx="10173">
                  <c:v>132650</c:v>
                </c:pt>
                <c:pt idx="10174">
                  <c:v>920920065</c:v>
                </c:pt>
                <c:pt idx="10175">
                  <c:v>238113525</c:v>
                </c:pt>
                <c:pt idx="10176">
                  <c:v>401469305</c:v>
                </c:pt>
                <c:pt idx="10177">
                  <c:v>93573419</c:v>
                </c:pt>
                <c:pt idx="10178">
                  <c:v>407073976</c:v>
                </c:pt>
                <c:pt idx="10179">
                  <c:v>622488877</c:v>
                </c:pt>
                <c:pt idx="10180">
                  <c:v>924499252</c:v>
                </c:pt>
                <c:pt idx="10181">
                  <c:v>221081498</c:v>
                </c:pt>
                <c:pt idx="10182">
                  <c:v>965837540</c:v>
                </c:pt>
                <c:pt idx="10183">
                  <c:v>237674204</c:v>
                </c:pt>
                <c:pt idx="10184">
                  <c:v>39273353</c:v>
                </c:pt>
                <c:pt idx="10185">
                  <c:v>162411619</c:v>
                </c:pt>
                <c:pt idx="10186">
                  <c:v>469746741</c:v>
                </c:pt>
                <c:pt idx="10187">
                  <c:v>597867156</c:v>
                </c:pt>
                <c:pt idx="10188">
                  <c:v>47277375</c:v>
                </c:pt>
                <c:pt idx="10189">
                  <c:v>444036717</c:v>
                </c:pt>
                <c:pt idx="10190">
                  <c:v>53703521</c:v>
                </c:pt>
                <c:pt idx="10191">
                  <c:v>765027311</c:v>
                </c:pt>
                <c:pt idx="10192">
                  <c:v>972643682</c:v>
                </c:pt>
                <c:pt idx="10193">
                  <c:v>652295292</c:v>
                </c:pt>
                <c:pt idx="10194">
                  <c:v>135122490</c:v>
                </c:pt>
                <c:pt idx="10195">
                  <c:v>679554764</c:v>
                </c:pt>
                <c:pt idx="10196">
                  <c:v>804323649</c:v>
                </c:pt>
                <c:pt idx="10197">
                  <c:v>205660751</c:v>
                </c:pt>
                <c:pt idx="10198">
                  <c:v>605430958</c:v>
                </c:pt>
                <c:pt idx="10199">
                  <c:v>546392181</c:v>
                </c:pt>
                <c:pt idx="10200">
                  <c:v>16387781</c:v>
                </c:pt>
                <c:pt idx="10201">
                  <c:v>681533098</c:v>
                </c:pt>
                <c:pt idx="10202">
                  <c:v>581163948</c:v>
                </c:pt>
                <c:pt idx="10203">
                  <c:v>495328053</c:v>
                </c:pt>
                <c:pt idx="10204">
                  <c:v>787292829</c:v>
                </c:pt>
                <c:pt idx="10205">
                  <c:v>33768288</c:v>
                </c:pt>
                <c:pt idx="10206">
                  <c:v>171386291</c:v>
                </c:pt>
                <c:pt idx="10207">
                  <c:v>712219233</c:v>
                </c:pt>
                <c:pt idx="10208">
                  <c:v>218221552</c:v>
                </c:pt>
                <c:pt idx="10209">
                  <c:v>608237803</c:v>
                </c:pt>
                <c:pt idx="10210">
                  <c:v>873925655</c:v>
                </c:pt>
                <c:pt idx="10211">
                  <c:v>601873117</c:v>
                </c:pt>
                <c:pt idx="10212">
                  <c:v>915513461</c:v>
                </c:pt>
                <c:pt idx="10213">
                  <c:v>741359011</c:v>
                </c:pt>
                <c:pt idx="10214">
                  <c:v>295162432</c:v>
                </c:pt>
                <c:pt idx="10215">
                  <c:v>836094958</c:v>
                </c:pt>
                <c:pt idx="10216">
                  <c:v>344075568</c:v>
                </c:pt>
                <c:pt idx="10217">
                  <c:v>331171844</c:v>
                </c:pt>
                <c:pt idx="10218">
                  <c:v>660224277</c:v>
                </c:pt>
                <c:pt idx="10219">
                  <c:v>30769128</c:v>
                </c:pt>
                <c:pt idx="10220">
                  <c:v>984483925</c:v>
                </c:pt>
                <c:pt idx="10221">
                  <c:v>684423039</c:v>
                </c:pt>
                <c:pt idx="10222">
                  <c:v>624759930</c:v>
                </c:pt>
                <c:pt idx="10223">
                  <c:v>562661457</c:v>
                </c:pt>
                <c:pt idx="10224">
                  <c:v>150083122</c:v>
                </c:pt>
                <c:pt idx="10225">
                  <c:v>632059301</c:v>
                </c:pt>
                <c:pt idx="10226">
                  <c:v>587358715</c:v>
                </c:pt>
                <c:pt idx="10227">
                  <c:v>428743999</c:v>
                </c:pt>
                <c:pt idx="10228">
                  <c:v>872011468</c:v>
                </c:pt>
                <c:pt idx="10229">
                  <c:v>195532026</c:v>
                </c:pt>
                <c:pt idx="10230">
                  <c:v>580257921</c:v>
                </c:pt>
                <c:pt idx="10231">
                  <c:v>359247044</c:v>
                </c:pt>
                <c:pt idx="10232">
                  <c:v>10225275</c:v>
                </c:pt>
                <c:pt idx="10233">
                  <c:v>876126021</c:v>
                </c:pt>
                <c:pt idx="10234">
                  <c:v>91717620</c:v>
                </c:pt>
                <c:pt idx="10235">
                  <c:v>291354282</c:v>
                </c:pt>
                <c:pt idx="10236">
                  <c:v>760323179</c:v>
                </c:pt>
                <c:pt idx="10237">
                  <c:v>616420095</c:v>
                </c:pt>
                <c:pt idx="10238">
                  <c:v>357287591</c:v>
                </c:pt>
                <c:pt idx="10239">
                  <c:v>136134106</c:v>
                </c:pt>
                <c:pt idx="10240">
                  <c:v>997262347</c:v>
                </c:pt>
                <c:pt idx="10241">
                  <c:v>33818021</c:v>
                </c:pt>
                <c:pt idx="10242">
                  <c:v>304593342</c:v>
                </c:pt>
                <c:pt idx="10243">
                  <c:v>213529619</c:v>
                </c:pt>
                <c:pt idx="10244">
                  <c:v>814370323</c:v>
                </c:pt>
                <c:pt idx="10245">
                  <c:v>808785588</c:v>
                </c:pt>
                <c:pt idx="10246">
                  <c:v>293326777</c:v>
                </c:pt>
                <c:pt idx="10247">
                  <c:v>335979230</c:v>
                </c:pt>
                <c:pt idx="10248">
                  <c:v>215353637</c:v>
                </c:pt>
                <c:pt idx="10249">
                  <c:v>284160462</c:v>
                </c:pt>
                <c:pt idx="10250">
                  <c:v>848511365</c:v>
                </c:pt>
                <c:pt idx="10251">
                  <c:v>97325538</c:v>
                </c:pt>
                <c:pt idx="10252">
                  <c:v>27419309</c:v>
                </c:pt>
                <c:pt idx="10253">
                  <c:v>72531494</c:v>
                </c:pt>
                <c:pt idx="10254">
                  <c:v>555484266</c:v>
                </c:pt>
                <c:pt idx="10255">
                  <c:v>375313338</c:v>
                </c:pt>
                <c:pt idx="10256">
                  <c:v>877498836</c:v>
                </c:pt>
                <c:pt idx="10257">
                  <c:v>967910657</c:v>
                </c:pt>
                <c:pt idx="10258">
                  <c:v>191079801</c:v>
                </c:pt>
                <c:pt idx="10259">
                  <c:v>685642904</c:v>
                </c:pt>
                <c:pt idx="10260">
                  <c:v>894977907</c:v>
                </c:pt>
                <c:pt idx="10261">
                  <c:v>211120954</c:v>
                </c:pt>
                <c:pt idx="10262">
                  <c:v>421768192</c:v>
                </c:pt>
                <c:pt idx="10263">
                  <c:v>397865773</c:v>
                </c:pt>
                <c:pt idx="10264">
                  <c:v>903614791</c:v>
                </c:pt>
                <c:pt idx="10265">
                  <c:v>9962108</c:v>
                </c:pt>
                <c:pt idx="10266">
                  <c:v>351781774</c:v>
                </c:pt>
                <c:pt idx="10267">
                  <c:v>546079717</c:v>
                </c:pt>
                <c:pt idx="10268">
                  <c:v>688463559</c:v>
                </c:pt>
                <c:pt idx="10269">
                  <c:v>906135324</c:v>
                </c:pt>
                <c:pt idx="10270">
                  <c:v>559724902</c:v>
                </c:pt>
                <c:pt idx="10271">
                  <c:v>881665339</c:v>
                </c:pt>
                <c:pt idx="10272">
                  <c:v>974982225</c:v>
                </c:pt>
                <c:pt idx="10273">
                  <c:v>870265841</c:v>
                </c:pt>
                <c:pt idx="10274">
                  <c:v>476499559</c:v>
                </c:pt>
                <c:pt idx="10275">
                  <c:v>270212215</c:v>
                </c:pt>
                <c:pt idx="10276">
                  <c:v>315123369</c:v>
                </c:pt>
                <c:pt idx="10277">
                  <c:v>641458992</c:v>
                </c:pt>
                <c:pt idx="10278">
                  <c:v>58257116</c:v>
                </c:pt>
                <c:pt idx="10279">
                  <c:v>901490677</c:v>
                </c:pt>
                <c:pt idx="10280">
                  <c:v>11760894</c:v>
                </c:pt>
                <c:pt idx="10281">
                  <c:v>485318249</c:v>
                </c:pt>
                <c:pt idx="10282">
                  <c:v>308299179</c:v>
                </c:pt>
                <c:pt idx="10283">
                  <c:v>132639370</c:v>
                </c:pt>
                <c:pt idx="10284">
                  <c:v>697761948</c:v>
                </c:pt>
                <c:pt idx="10285">
                  <c:v>777597548</c:v>
                </c:pt>
                <c:pt idx="10286">
                  <c:v>137519886</c:v>
                </c:pt>
                <c:pt idx="10287">
                  <c:v>50196837</c:v>
                </c:pt>
                <c:pt idx="10288">
                  <c:v>98592618</c:v>
                </c:pt>
                <c:pt idx="10289">
                  <c:v>988070312</c:v>
                </c:pt>
                <c:pt idx="10290">
                  <c:v>495339013</c:v>
                </c:pt>
                <c:pt idx="10291">
                  <c:v>866784071</c:v>
                </c:pt>
                <c:pt idx="10292">
                  <c:v>414384837</c:v>
                </c:pt>
                <c:pt idx="10293">
                  <c:v>999442864</c:v>
                </c:pt>
                <c:pt idx="10294">
                  <c:v>811381155</c:v>
                </c:pt>
                <c:pt idx="10295">
                  <c:v>409799894</c:v>
                </c:pt>
                <c:pt idx="10296">
                  <c:v>985112624</c:v>
                </c:pt>
                <c:pt idx="10297">
                  <c:v>788173258</c:v>
                </c:pt>
                <c:pt idx="10298">
                  <c:v>420552613</c:v>
                </c:pt>
                <c:pt idx="10299">
                  <c:v>279352213</c:v>
                </c:pt>
                <c:pt idx="10300">
                  <c:v>163936077</c:v>
                </c:pt>
                <c:pt idx="10301">
                  <c:v>469468069</c:v>
                </c:pt>
                <c:pt idx="10302">
                  <c:v>113799178</c:v>
                </c:pt>
                <c:pt idx="10303">
                  <c:v>11872473</c:v>
                </c:pt>
                <c:pt idx="10304">
                  <c:v>370476717</c:v>
                </c:pt>
                <c:pt idx="10305">
                  <c:v>511672402</c:v>
                </c:pt>
                <c:pt idx="10306">
                  <c:v>251397501</c:v>
                </c:pt>
                <c:pt idx="10307">
                  <c:v>346841731</c:v>
                </c:pt>
                <c:pt idx="10308">
                  <c:v>32937610</c:v>
                </c:pt>
                <c:pt idx="10309">
                  <c:v>772352823</c:v>
                </c:pt>
                <c:pt idx="10310">
                  <c:v>307789385</c:v>
                </c:pt>
                <c:pt idx="10311">
                  <c:v>60596852</c:v>
                </c:pt>
                <c:pt idx="10312">
                  <c:v>75281316</c:v>
                </c:pt>
                <c:pt idx="10313">
                  <c:v>667546350</c:v>
                </c:pt>
                <c:pt idx="10314">
                  <c:v>719293425</c:v>
                </c:pt>
                <c:pt idx="10315">
                  <c:v>820555304</c:v>
                </c:pt>
                <c:pt idx="10316">
                  <c:v>645578389</c:v>
                </c:pt>
                <c:pt idx="10317">
                  <c:v>75096852</c:v>
                </c:pt>
                <c:pt idx="10318">
                  <c:v>376039866</c:v>
                </c:pt>
                <c:pt idx="10319">
                  <c:v>211879311</c:v>
                </c:pt>
                <c:pt idx="10320">
                  <c:v>624638296</c:v>
                </c:pt>
                <c:pt idx="10321">
                  <c:v>5956229</c:v>
                </c:pt>
                <c:pt idx="10322">
                  <c:v>81199544</c:v>
                </c:pt>
                <c:pt idx="10323">
                  <c:v>423434242</c:v>
                </c:pt>
                <c:pt idx="10324">
                  <c:v>62053658</c:v>
                </c:pt>
                <c:pt idx="10325">
                  <c:v>121376363</c:v>
                </c:pt>
                <c:pt idx="10326">
                  <c:v>85212470</c:v>
                </c:pt>
                <c:pt idx="10327">
                  <c:v>165658105</c:v>
                </c:pt>
                <c:pt idx="10328">
                  <c:v>238080447</c:v>
                </c:pt>
                <c:pt idx="10329">
                  <c:v>847251116</c:v>
                </c:pt>
                <c:pt idx="10330">
                  <c:v>874786241</c:v>
                </c:pt>
                <c:pt idx="10331">
                  <c:v>500833891</c:v>
                </c:pt>
                <c:pt idx="10332">
                  <c:v>430942803</c:v>
                </c:pt>
                <c:pt idx="10333">
                  <c:v>811129188</c:v>
                </c:pt>
                <c:pt idx="10334">
                  <c:v>868181031</c:v>
                </c:pt>
                <c:pt idx="10335">
                  <c:v>187390356</c:v>
                </c:pt>
                <c:pt idx="10336">
                  <c:v>353464012</c:v>
                </c:pt>
                <c:pt idx="10337">
                  <c:v>436039726</c:v>
                </c:pt>
                <c:pt idx="10338">
                  <c:v>866694644</c:v>
                </c:pt>
                <c:pt idx="10339">
                  <c:v>833411485</c:v>
                </c:pt>
                <c:pt idx="10340">
                  <c:v>425642934</c:v>
                </c:pt>
                <c:pt idx="10341">
                  <c:v>109860820</c:v>
                </c:pt>
                <c:pt idx="10342">
                  <c:v>664132135</c:v>
                </c:pt>
                <c:pt idx="10343">
                  <c:v>855494750</c:v>
                </c:pt>
                <c:pt idx="10344">
                  <c:v>217750533</c:v>
                </c:pt>
                <c:pt idx="10345">
                  <c:v>499792257</c:v>
                </c:pt>
                <c:pt idx="10346">
                  <c:v>349186579</c:v>
                </c:pt>
                <c:pt idx="10347">
                  <c:v>37187750</c:v>
                </c:pt>
                <c:pt idx="10348">
                  <c:v>699453567</c:v>
                </c:pt>
                <c:pt idx="10349">
                  <c:v>919598976</c:v>
                </c:pt>
                <c:pt idx="10350">
                  <c:v>670823190</c:v>
                </c:pt>
                <c:pt idx="10351">
                  <c:v>662615551</c:v>
                </c:pt>
                <c:pt idx="10352">
                  <c:v>102020328</c:v>
                </c:pt>
                <c:pt idx="10353">
                  <c:v>884027718</c:v>
                </c:pt>
                <c:pt idx="10354">
                  <c:v>627483593</c:v>
                </c:pt>
                <c:pt idx="10355">
                  <c:v>164461007</c:v>
                </c:pt>
                <c:pt idx="10356">
                  <c:v>753584763</c:v>
                </c:pt>
                <c:pt idx="10357">
                  <c:v>897264589</c:v>
                </c:pt>
                <c:pt idx="10358">
                  <c:v>445848688</c:v>
                </c:pt>
                <c:pt idx="10359">
                  <c:v>574345497</c:v>
                </c:pt>
                <c:pt idx="10360">
                  <c:v>984551451</c:v>
                </c:pt>
                <c:pt idx="10361">
                  <c:v>126143268</c:v>
                </c:pt>
                <c:pt idx="10362">
                  <c:v>14817497</c:v>
                </c:pt>
                <c:pt idx="10363">
                  <c:v>564998039</c:v>
                </c:pt>
                <c:pt idx="10364">
                  <c:v>805824954</c:v>
                </c:pt>
                <c:pt idx="10365">
                  <c:v>28494936</c:v>
                </c:pt>
                <c:pt idx="10366">
                  <c:v>911177954</c:v>
                </c:pt>
                <c:pt idx="10367">
                  <c:v>573781447</c:v>
                </c:pt>
                <c:pt idx="10368">
                  <c:v>364460646</c:v>
                </c:pt>
                <c:pt idx="10369">
                  <c:v>182582555</c:v>
                </c:pt>
                <c:pt idx="10370">
                  <c:v>504879941</c:v>
                </c:pt>
                <c:pt idx="10371">
                  <c:v>422370421</c:v>
                </c:pt>
                <c:pt idx="10372">
                  <c:v>390231126</c:v>
                </c:pt>
                <c:pt idx="10373">
                  <c:v>805140763</c:v>
                </c:pt>
                <c:pt idx="10374">
                  <c:v>282330321</c:v>
                </c:pt>
                <c:pt idx="10375">
                  <c:v>716956286</c:v>
                </c:pt>
                <c:pt idx="10376">
                  <c:v>968735849</c:v>
                </c:pt>
                <c:pt idx="10377">
                  <c:v>366052954</c:v>
                </c:pt>
                <c:pt idx="10378">
                  <c:v>450969290</c:v>
                </c:pt>
                <c:pt idx="10379">
                  <c:v>833573164</c:v>
                </c:pt>
                <c:pt idx="10380">
                  <c:v>119441497</c:v>
                </c:pt>
                <c:pt idx="10381">
                  <c:v>293793928</c:v>
                </c:pt>
                <c:pt idx="10382">
                  <c:v>937376299</c:v>
                </c:pt>
                <c:pt idx="10383">
                  <c:v>556743665</c:v>
                </c:pt>
                <c:pt idx="10384">
                  <c:v>241611895</c:v>
                </c:pt>
                <c:pt idx="10385">
                  <c:v>610083098</c:v>
                </c:pt>
                <c:pt idx="10386">
                  <c:v>858717609</c:v>
                </c:pt>
                <c:pt idx="10387">
                  <c:v>9292609</c:v>
                </c:pt>
                <c:pt idx="10388">
                  <c:v>539016937</c:v>
                </c:pt>
                <c:pt idx="10389">
                  <c:v>215673676</c:v>
                </c:pt>
                <c:pt idx="10390">
                  <c:v>100173141</c:v>
                </c:pt>
                <c:pt idx="10391">
                  <c:v>160155828</c:v>
                </c:pt>
                <c:pt idx="10392">
                  <c:v>666142262</c:v>
                </c:pt>
                <c:pt idx="10393">
                  <c:v>609358014</c:v>
                </c:pt>
                <c:pt idx="10394">
                  <c:v>20733615</c:v>
                </c:pt>
                <c:pt idx="10395">
                  <c:v>364829352</c:v>
                </c:pt>
                <c:pt idx="10396">
                  <c:v>976199618</c:v>
                </c:pt>
                <c:pt idx="10397">
                  <c:v>68827602</c:v>
                </c:pt>
                <c:pt idx="10398">
                  <c:v>164432187</c:v>
                </c:pt>
                <c:pt idx="10399">
                  <c:v>394690593</c:v>
                </c:pt>
                <c:pt idx="10400">
                  <c:v>973167984</c:v>
                </c:pt>
                <c:pt idx="10401">
                  <c:v>297074353</c:v>
                </c:pt>
                <c:pt idx="10402">
                  <c:v>509373352</c:v>
                </c:pt>
                <c:pt idx="10403">
                  <c:v>118451632</c:v>
                </c:pt>
                <c:pt idx="10404">
                  <c:v>444941209</c:v>
                </c:pt>
                <c:pt idx="10405">
                  <c:v>664156585</c:v>
                </c:pt>
                <c:pt idx="10406">
                  <c:v>810888500</c:v>
                </c:pt>
                <c:pt idx="10407">
                  <c:v>81999905</c:v>
                </c:pt>
                <c:pt idx="10408">
                  <c:v>43843909</c:v>
                </c:pt>
                <c:pt idx="10409">
                  <c:v>473224532</c:v>
                </c:pt>
                <c:pt idx="10410">
                  <c:v>598431795</c:v>
                </c:pt>
                <c:pt idx="10411">
                  <c:v>851847886</c:v>
                </c:pt>
                <c:pt idx="10412">
                  <c:v>84584667</c:v>
                </c:pt>
                <c:pt idx="10413">
                  <c:v>230952983</c:v>
                </c:pt>
                <c:pt idx="10414">
                  <c:v>106050291</c:v>
                </c:pt>
                <c:pt idx="10415">
                  <c:v>392484703</c:v>
                </c:pt>
                <c:pt idx="10416">
                  <c:v>39202693</c:v>
                </c:pt>
                <c:pt idx="10417">
                  <c:v>166886456</c:v>
                </c:pt>
                <c:pt idx="10418">
                  <c:v>565460473</c:v>
                </c:pt>
                <c:pt idx="10419">
                  <c:v>364472342</c:v>
                </c:pt>
                <c:pt idx="10420">
                  <c:v>266367398</c:v>
                </c:pt>
                <c:pt idx="10421">
                  <c:v>513421036</c:v>
                </c:pt>
                <c:pt idx="10422">
                  <c:v>52434626</c:v>
                </c:pt>
                <c:pt idx="10423">
                  <c:v>128214055</c:v>
                </c:pt>
                <c:pt idx="10424">
                  <c:v>46622808</c:v>
                </c:pt>
                <c:pt idx="10425">
                  <c:v>11014043</c:v>
                </c:pt>
                <c:pt idx="10426">
                  <c:v>952956493</c:v>
                </c:pt>
                <c:pt idx="10427">
                  <c:v>52791887</c:v>
                </c:pt>
                <c:pt idx="10428">
                  <c:v>460922156</c:v>
                </c:pt>
                <c:pt idx="10429">
                  <c:v>88321214</c:v>
                </c:pt>
                <c:pt idx="10430">
                  <c:v>113449027</c:v>
                </c:pt>
                <c:pt idx="10431">
                  <c:v>934997791</c:v>
                </c:pt>
                <c:pt idx="10432">
                  <c:v>939151731</c:v>
                </c:pt>
                <c:pt idx="10433">
                  <c:v>454369238</c:v>
                </c:pt>
                <c:pt idx="10434">
                  <c:v>199618013</c:v>
                </c:pt>
                <c:pt idx="10435">
                  <c:v>974979152</c:v>
                </c:pt>
                <c:pt idx="10436">
                  <c:v>317888556</c:v>
                </c:pt>
                <c:pt idx="10437">
                  <c:v>466271764</c:v>
                </c:pt>
                <c:pt idx="10438">
                  <c:v>141787063</c:v>
                </c:pt>
                <c:pt idx="10439">
                  <c:v>296162884</c:v>
                </c:pt>
                <c:pt idx="10440">
                  <c:v>740364352</c:v>
                </c:pt>
                <c:pt idx="10441">
                  <c:v>750542310</c:v>
                </c:pt>
                <c:pt idx="10442">
                  <c:v>281216448</c:v>
                </c:pt>
                <c:pt idx="10443">
                  <c:v>581315315</c:v>
                </c:pt>
                <c:pt idx="10444">
                  <c:v>736129444</c:v>
                </c:pt>
                <c:pt idx="10445">
                  <c:v>287814438</c:v>
                </c:pt>
                <c:pt idx="10446">
                  <c:v>33084520</c:v>
                </c:pt>
                <c:pt idx="10447">
                  <c:v>503991089</c:v>
                </c:pt>
                <c:pt idx="10448">
                  <c:v>920044551</c:v>
                </c:pt>
                <c:pt idx="10449">
                  <c:v>226379370</c:v>
                </c:pt>
                <c:pt idx="10450">
                  <c:v>756053723</c:v>
                </c:pt>
                <c:pt idx="10451">
                  <c:v>733925886</c:v>
                </c:pt>
                <c:pt idx="10452">
                  <c:v>581973878</c:v>
                </c:pt>
                <c:pt idx="10453">
                  <c:v>969844125</c:v>
                </c:pt>
                <c:pt idx="10454">
                  <c:v>419273837</c:v>
                </c:pt>
                <c:pt idx="10455">
                  <c:v>165813537</c:v>
                </c:pt>
                <c:pt idx="10456">
                  <c:v>167322416</c:v>
                </c:pt>
                <c:pt idx="10457">
                  <c:v>180838064</c:v>
                </c:pt>
                <c:pt idx="10458">
                  <c:v>361799377</c:v>
                </c:pt>
                <c:pt idx="10459">
                  <c:v>884148380</c:v>
                </c:pt>
                <c:pt idx="10460">
                  <c:v>804097524</c:v>
                </c:pt>
                <c:pt idx="10461">
                  <c:v>963235215</c:v>
                </c:pt>
                <c:pt idx="10462">
                  <c:v>779586394</c:v>
                </c:pt>
                <c:pt idx="10463">
                  <c:v>656768310</c:v>
                </c:pt>
                <c:pt idx="10464">
                  <c:v>527414538</c:v>
                </c:pt>
                <c:pt idx="10465">
                  <c:v>459755472</c:v>
                </c:pt>
                <c:pt idx="10466">
                  <c:v>76336277</c:v>
                </c:pt>
                <c:pt idx="10467">
                  <c:v>8145723</c:v>
                </c:pt>
                <c:pt idx="10468">
                  <c:v>326516107</c:v>
                </c:pt>
                <c:pt idx="10469">
                  <c:v>374487979</c:v>
                </c:pt>
                <c:pt idx="10470">
                  <c:v>314088650</c:v>
                </c:pt>
                <c:pt idx="10471">
                  <c:v>107844455</c:v>
                </c:pt>
                <c:pt idx="10472">
                  <c:v>32342831</c:v>
                </c:pt>
                <c:pt idx="10473">
                  <c:v>797340384</c:v>
                </c:pt>
                <c:pt idx="10474">
                  <c:v>39825450</c:v>
                </c:pt>
                <c:pt idx="10475">
                  <c:v>91666194</c:v>
                </c:pt>
                <c:pt idx="10476">
                  <c:v>892157148</c:v>
                </c:pt>
                <c:pt idx="10477">
                  <c:v>203151149</c:v>
                </c:pt>
                <c:pt idx="10478">
                  <c:v>417266580</c:v>
                </c:pt>
                <c:pt idx="10479">
                  <c:v>104432646</c:v>
                </c:pt>
                <c:pt idx="10480">
                  <c:v>893594917</c:v>
                </c:pt>
                <c:pt idx="10481">
                  <c:v>991876292</c:v>
                </c:pt>
                <c:pt idx="10482">
                  <c:v>90204812</c:v>
                </c:pt>
                <c:pt idx="10483">
                  <c:v>198431773</c:v>
                </c:pt>
                <c:pt idx="10484">
                  <c:v>656386668</c:v>
                </c:pt>
                <c:pt idx="10485">
                  <c:v>591227028</c:v>
                </c:pt>
                <c:pt idx="10486">
                  <c:v>15523659</c:v>
                </c:pt>
                <c:pt idx="10487">
                  <c:v>402939593</c:v>
                </c:pt>
                <c:pt idx="10488">
                  <c:v>481931127</c:v>
                </c:pt>
                <c:pt idx="10489">
                  <c:v>1549643</c:v>
                </c:pt>
                <c:pt idx="10490">
                  <c:v>519788828</c:v>
                </c:pt>
                <c:pt idx="10491">
                  <c:v>628719768</c:v>
                </c:pt>
                <c:pt idx="10492">
                  <c:v>364491847</c:v>
                </c:pt>
                <c:pt idx="10493">
                  <c:v>224944173</c:v>
                </c:pt>
                <c:pt idx="10494">
                  <c:v>642673824</c:v>
                </c:pt>
                <c:pt idx="10495">
                  <c:v>803422957</c:v>
                </c:pt>
                <c:pt idx="10496">
                  <c:v>557142376</c:v>
                </c:pt>
                <c:pt idx="10497">
                  <c:v>62982420</c:v>
                </c:pt>
                <c:pt idx="10498">
                  <c:v>640821847</c:v>
                </c:pt>
                <c:pt idx="10499">
                  <c:v>21219341</c:v>
                </c:pt>
                <c:pt idx="10500">
                  <c:v>220770029</c:v>
                </c:pt>
                <c:pt idx="10501">
                  <c:v>467078723</c:v>
                </c:pt>
                <c:pt idx="10502">
                  <c:v>841991440</c:v>
                </c:pt>
                <c:pt idx="10503">
                  <c:v>695794145</c:v>
                </c:pt>
                <c:pt idx="10504">
                  <c:v>129217177</c:v>
                </c:pt>
                <c:pt idx="10505">
                  <c:v>316243746</c:v>
                </c:pt>
                <c:pt idx="10506">
                  <c:v>313621127</c:v>
                </c:pt>
                <c:pt idx="10507">
                  <c:v>855075165</c:v>
                </c:pt>
                <c:pt idx="10508">
                  <c:v>79677172</c:v>
                </c:pt>
                <c:pt idx="10509">
                  <c:v>346491452</c:v>
                </c:pt>
                <c:pt idx="10510">
                  <c:v>993558902</c:v>
                </c:pt>
                <c:pt idx="10511">
                  <c:v>103353128</c:v>
                </c:pt>
                <c:pt idx="10512">
                  <c:v>10585154</c:v>
                </c:pt>
                <c:pt idx="10513">
                  <c:v>70775110</c:v>
                </c:pt>
                <c:pt idx="10514">
                  <c:v>777720822</c:v>
                </c:pt>
                <c:pt idx="10515">
                  <c:v>724991459</c:v>
                </c:pt>
                <c:pt idx="10516">
                  <c:v>480710661</c:v>
                </c:pt>
                <c:pt idx="10517">
                  <c:v>367446579</c:v>
                </c:pt>
                <c:pt idx="10518">
                  <c:v>3471742</c:v>
                </c:pt>
                <c:pt idx="10519">
                  <c:v>88730564</c:v>
                </c:pt>
                <c:pt idx="10520">
                  <c:v>154810664</c:v>
                </c:pt>
                <c:pt idx="10521">
                  <c:v>661638246</c:v>
                </c:pt>
                <c:pt idx="10522">
                  <c:v>185246570</c:v>
                </c:pt>
                <c:pt idx="10523">
                  <c:v>64898263</c:v>
                </c:pt>
                <c:pt idx="10524">
                  <c:v>547365208</c:v>
                </c:pt>
                <c:pt idx="10525">
                  <c:v>693375707</c:v>
                </c:pt>
                <c:pt idx="10526">
                  <c:v>914486520</c:v>
                </c:pt>
                <c:pt idx="10527">
                  <c:v>583173827</c:v>
                </c:pt>
                <c:pt idx="10528">
                  <c:v>158792359</c:v>
                </c:pt>
                <c:pt idx="10529">
                  <c:v>5917404</c:v>
                </c:pt>
                <c:pt idx="10530">
                  <c:v>578345470</c:v>
                </c:pt>
                <c:pt idx="10531">
                  <c:v>88197049</c:v>
                </c:pt>
                <c:pt idx="10532">
                  <c:v>425235274</c:v>
                </c:pt>
                <c:pt idx="10533">
                  <c:v>61167773</c:v>
                </c:pt>
                <c:pt idx="10534">
                  <c:v>279335134</c:v>
                </c:pt>
                <c:pt idx="10535">
                  <c:v>399992421</c:v>
                </c:pt>
                <c:pt idx="10536">
                  <c:v>674797006</c:v>
                </c:pt>
                <c:pt idx="10537">
                  <c:v>420142134</c:v>
                </c:pt>
                <c:pt idx="10538">
                  <c:v>939949953</c:v>
                </c:pt>
                <c:pt idx="10539">
                  <c:v>109335363</c:v>
                </c:pt>
                <c:pt idx="10540">
                  <c:v>655137097</c:v>
                </c:pt>
                <c:pt idx="10541">
                  <c:v>339714249</c:v>
                </c:pt>
                <c:pt idx="10542">
                  <c:v>10273651</c:v>
                </c:pt>
                <c:pt idx="10543">
                  <c:v>851425797</c:v>
                </c:pt>
                <c:pt idx="10544">
                  <c:v>319312826</c:v>
                </c:pt>
                <c:pt idx="10545">
                  <c:v>863140426</c:v>
                </c:pt>
                <c:pt idx="10546">
                  <c:v>951297136</c:v>
                </c:pt>
                <c:pt idx="10547">
                  <c:v>719622117</c:v>
                </c:pt>
                <c:pt idx="10548">
                  <c:v>905978509</c:v>
                </c:pt>
                <c:pt idx="10549">
                  <c:v>289342098</c:v>
                </c:pt>
                <c:pt idx="10550">
                  <c:v>955899881</c:v>
                </c:pt>
                <c:pt idx="10551">
                  <c:v>826996002</c:v>
                </c:pt>
                <c:pt idx="10552">
                  <c:v>509748644</c:v>
                </c:pt>
                <c:pt idx="10553">
                  <c:v>466362870</c:v>
                </c:pt>
                <c:pt idx="10554">
                  <c:v>299199887</c:v>
                </c:pt>
                <c:pt idx="10555">
                  <c:v>467422262</c:v>
                </c:pt>
                <c:pt idx="10556">
                  <c:v>472047284</c:v>
                </c:pt>
                <c:pt idx="10557">
                  <c:v>753078192</c:v>
                </c:pt>
                <c:pt idx="10558">
                  <c:v>194475793</c:v>
                </c:pt>
                <c:pt idx="10559">
                  <c:v>27293754</c:v>
                </c:pt>
                <c:pt idx="10560">
                  <c:v>628166182</c:v>
                </c:pt>
                <c:pt idx="10561">
                  <c:v>387384094</c:v>
                </c:pt>
                <c:pt idx="10562">
                  <c:v>972486755</c:v>
                </c:pt>
                <c:pt idx="10563">
                  <c:v>403551912</c:v>
                </c:pt>
                <c:pt idx="10564">
                  <c:v>544359039</c:v>
                </c:pt>
                <c:pt idx="10565">
                  <c:v>430183633</c:v>
                </c:pt>
                <c:pt idx="10566">
                  <c:v>814690886</c:v>
                </c:pt>
                <c:pt idx="10567">
                  <c:v>177126781</c:v>
                </c:pt>
                <c:pt idx="10568">
                  <c:v>951238685</c:v>
                </c:pt>
                <c:pt idx="10569">
                  <c:v>30550364</c:v>
                </c:pt>
                <c:pt idx="10570">
                  <c:v>454148774</c:v>
                </c:pt>
                <c:pt idx="10571">
                  <c:v>980586255</c:v>
                </c:pt>
                <c:pt idx="10572">
                  <c:v>62426371</c:v>
                </c:pt>
                <c:pt idx="10573">
                  <c:v>248462468</c:v>
                </c:pt>
                <c:pt idx="10574">
                  <c:v>756528068</c:v>
                </c:pt>
                <c:pt idx="10575">
                  <c:v>193495134</c:v>
                </c:pt>
                <c:pt idx="10576">
                  <c:v>181382739</c:v>
                </c:pt>
                <c:pt idx="10577">
                  <c:v>11691508</c:v>
                </c:pt>
                <c:pt idx="10578">
                  <c:v>500850324</c:v>
                </c:pt>
                <c:pt idx="10579">
                  <c:v>17942459</c:v>
                </c:pt>
                <c:pt idx="10580">
                  <c:v>667776808</c:v>
                </c:pt>
                <c:pt idx="10581">
                  <c:v>717373111</c:v>
                </c:pt>
                <c:pt idx="10582">
                  <c:v>215365303</c:v>
                </c:pt>
                <c:pt idx="10583">
                  <c:v>819766180</c:v>
                </c:pt>
                <c:pt idx="10584">
                  <c:v>150821524</c:v>
                </c:pt>
                <c:pt idx="10585">
                  <c:v>60531346</c:v>
                </c:pt>
                <c:pt idx="10586">
                  <c:v>880086706</c:v>
                </c:pt>
                <c:pt idx="10587">
                  <c:v>909869471</c:v>
                </c:pt>
                <c:pt idx="10588">
                  <c:v>286679652</c:v>
                </c:pt>
                <c:pt idx="10589">
                  <c:v>955341052</c:v>
                </c:pt>
                <c:pt idx="10590">
                  <c:v>563561097</c:v>
                </c:pt>
                <c:pt idx="10591">
                  <c:v>509655480</c:v>
                </c:pt>
                <c:pt idx="10592">
                  <c:v>777719992</c:v>
                </c:pt>
                <c:pt idx="10593">
                  <c:v>99729172</c:v>
                </c:pt>
                <c:pt idx="10594">
                  <c:v>313013162</c:v>
                </c:pt>
                <c:pt idx="10595">
                  <c:v>986722692</c:v>
                </c:pt>
                <c:pt idx="10596">
                  <c:v>51746687</c:v>
                </c:pt>
                <c:pt idx="10597">
                  <c:v>289999442</c:v>
                </c:pt>
                <c:pt idx="10598">
                  <c:v>346498803</c:v>
                </c:pt>
                <c:pt idx="10599">
                  <c:v>47226149</c:v>
                </c:pt>
                <c:pt idx="10600">
                  <c:v>197597162</c:v>
                </c:pt>
                <c:pt idx="10601">
                  <c:v>700693181</c:v>
                </c:pt>
                <c:pt idx="10602">
                  <c:v>966832732</c:v>
                </c:pt>
                <c:pt idx="10603">
                  <c:v>714698739</c:v>
                </c:pt>
                <c:pt idx="10604">
                  <c:v>460026408</c:v>
                </c:pt>
                <c:pt idx="10605">
                  <c:v>808787147</c:v>
                </c:pt>
                <c:pt idx="10606">
                  <c:v>802626869</c:v>
                </c:pt>
                <c:pt idx="10607">
                  <c:v>155286271</c:v>
                </c:pt>
                <c:pt idx="10608">
                  <c:v>553356699</c:v>
                </c:pt>
                <c:pt idx="10609">
                  <c:v>715010318</c:v>
                </c:pt>
                <c:pt idx="10610">
                  <c:v>343741899</c:v>
                </c:pt>
                <c:pt idx="10611">
                  <c:v>233820196</c:v>
                </c:pt>
                <c:pt idx="10612">
                  <c:v>912832668</c:v>
                </c:pt>
                <c:pt idx="10613">
                  <c:v>523268722</c:v>
                </c:pt>
                <c:pt idx="10614">
                  <c:v>126298351</c:v>
                </c:pt>
                <c:pt idx="10615">
                  <c:v>894454195</c:v>
                </c:pt>
                <c:pt idx="10616">
                  <c:v>713056865</c:v>
                </c:pt>
                <c:pt idx="10617">
                  <c:v>202585709</c:v>
                </c:pt>
                <c:pt idx="10618">
                  <c:v>222473590</c:v>
                </c:pt>
                <c:pt idx="10619">
                  <c:v>23561166</c:v>
                </c:pt>
                <c:pt idx="10620">
                  <c:v>43251723</c:v>
                </c:pt>
                <c:pt idx="10621">
                  <c:v>903757595</c:v>
                </c:pt>
                <c:pt idx="10622">
                  <c:v>393690634</c:v>
                </c:pt>
                <c:pt idx="10623">
                  <c:v>442389551</c:v>
                </c:pt>
                <c:pt idx="10624">
                  <c:v>2623003</c:v>
                </c:pt>
                <c:pt idx="10625">
                  <c:v>953949112</c:v>
                </c:pt>
                <c:pt idx="10626">
                  <c:v>392619390</c:v>
                </c:pt>
                <c:pt idx="10627">
                  <c:v>81725960</c:v>
                </c:pt>
                <c:pt idx="10628">
                  <c:v>734988812</c:v>
                </c:pt>
                <c:pt idx="10629">
                  <c:v>269785529</c:v>
                </c:pt>
                <c:pt idx="10630">
                  <c:v>980344651</c:v>
                </c:pt>
                <c:pt idx="10631">
                  <c:v>365235195</c:v>
                </c:pt>
                <c:pt idx="10632">
                  <c:v>790411875</c:v>
                </c:pt>
                <c:pt idx="10633">
                  <c:v>89213789</c:v>
                </c:pt>
                <c:pt idx="10634">
                  <c:v>9658861</c:v>
                </c:pt>
                <c:pt idx="10635">
                  <c:v>785945940</c:v>
                </c:pt>
                <c:pt idx="10636">
                  <c:v>881320872</c:v>
                </c:pt>
                <c:pt idx="10637">
                  <c:v>374337008</c:v>
                </c:pt>
                <c:pt idx="10638">
                  <c:v>418181432</c:v>
                </c:pt>
                <c:pt idx="10639">
                  <c:v>561853072</c:v>
                </c:pt>
                <c:pt idx="10640">
                  <c:v>816152491</c:v>
                </c:pt>
                <c:pt idx="10641">
                  <c:v>763015587</c:v>
                </c:pt>
                <c:pt idx="10642">
                  <c:v>289917063</c:v>
                </c:pt>
                <c:pt idx="10643">
                  <c:v>106729466</c:v>
                </c:pt>
                <c:pt idx="10644">
                  <c:v>92272747</c:v>
                </c:pt>
                <c:pt idx="10645">
                  <c:v>922445908</c:v>
                </c:pt>
                <c:pt idx="10646">
                  <c:v>524493292</c:v>
                </c:pt>
                <c:pt idx="10647">
                  <c:v>76276368</c:v>
                </c:pt>
                <c:pt idx="10648">
                  <c:v>642145322</c:v>
                </c:pt>
                <c:pt idx="10649">
                  <c:v>55711998</c:v>
                </c:pt>
                <c:pt idx="10650">
                  <c:v>579499190</c:v>
                </c:pt>
                <c:pt idx="10651">
                  <c:v>915566119</c:v>
                </c:pt>
                <c:pt idx="10652">
                  <c:v>236971546</c:v>
                </c:pt>
                <c:pt idx="10653">
                  <c:v>887431647</c:v>
                </c:pt>
                <c:pt idx="10654">
                  <c:v>117591666</c:v>
                </c:pt>
                <c:pt idx="10655">
                  <c:v>579191337</c:v>
                </c:pt>
                <c:pt idx="10656">
                  <c:v>384981433</c:v>
                </c:pt>
                <c:pt idx="10657">
                  <c:v>36812520</c:v>
                </c:pt>
                <c:pt idx="10658">
                  <c:v>725486949</c:v>
                </c:pt>
                <c:pt idx="10659">
                  <c:v>51982180</c:v>
                </c:pt>
                <c:pt idx="10660">
                  <c:v>495329882</c:v>
                </c:pt>
                <c:pt idx="10661">
                  <c:v>235484043</c:v>
                </c:pt>
                <c:pt idx="10662">
                  <c:v>183123413</c:v>
                </c:pt>
                <c:pt idx="10663">
                  <c:v>97329611</c:v>
                </c:pt>
                <c:pt idx="10664">
                  <c:v>419638143</c:v>
                </c:pt>
                <c:pt idx="10665">
                  <c:v>899116574</c:v>
                </c:pt>
                <c:pt idx="10666">
                  <c:v>406283015</c:v>
                </c:pt>
                <c:pt idx="10667">
                  <c:v>502444687</c:v>
                </c:pt>
                <c:pt idx="10668">
                  <c:v>487336230</c:v>
                </c:pt>
                <c:pt idx="10669">
                  <c:v>95539663</c:v>
                </c:pt>
                <c:pt idx="10670">
                  <c:v>117714847</c:v>
                </c:pt>
                <c:pt idx="10671">
                  <c:v>201047601</c:v>
                </c:pt>
                <c:pt idx="10672">
                  <c:v>673391546</c:v>
                </c:pt>
                <c:pt idx="10673">
                  <c:v>957396804</c:v>
                </c:pt>
                <c:pt idx="10674">
                  <c:v>249551892</c:v>
                </c:pt>
                <c:pt idx="10675">
                  <c:v>941942203</c:v>
                </c:pt>
                <c:pt idx="10676">
                  <c:v>183634751</c:v>
                </c:pt>
                <c:pt idx="10677">
                  <c:v>78040312</c:v>
                </c:pt>
                <c:pt idx="10678">
                  <c:v>939089306</c:v>
                </c:pt>
                <c:pt idx="10679">
                  <c:v>370130253</c:v>
                </c:pt>
                <c:pt idx="10680">
                  <c:v>24891770</c:v>
                </c:pt>
                <c:pt idx="10681">
                  <c:v>313332020</c:v>
                </c:pt>
                <c:pt idx="10682">
                  <c:v>418497057</c:v>
                </c:pt>
                <c:pt idx="10683">
                  <c:v>695964137</c:v>
                </c:pt>
                <c:pt idx="10684">
                  <c:v>804139513</c:v>
                </c:pt>
                <c:pt idx="10685">
                  <c:v>764447978</c:v>
                </c:pt>
                <c:pt idx="10686">
                  <c:v>221929453</c:v>
                </c:pt>
                <c:pt idx="10687">
                  <c:v>762957657</c:v>
                </c:pt>
                <c:pt idx="10688">
                  <c:v>843361526</c:v>
                </c:pt>
                <c:pt idx="10689">
                  <c:v>358854445</c:v>
                </c:pt>
                <c:pt idx="10690">
                  <c:v>208464786</c:v>
                </c:pt>
                <c:pt idx="10691">
                  <c:v>803979650</c:v>
                </c:pt>
                <c:pt idx="10692">
                  <c:v>582268002</c:v>
                </c:pt>
                <c:pt idx="10693">
                  <c:v>940215937</c:v>
                </c:pt>
                <c:pt idx="10694">
                  <c:v>134736192</c:v>
                </c:pt>
                <c:pt idx="10695">
                  <c:v>676783111</c:v>
                </c:pt>
                <c:pt idx="10696">
                  <c:v>562779135</c:v>
                </c:pt>
                <c:pt idx="10697">
                  <c:v>524615466</c:v>
                </c:pt>
                <c:pt idx="10698">
                  <c:v>149857145</c:v>
                </c:pt>
                <c:pt idx="10699">
                  <c:v>537118278</c:v>
                </c:pt>
                <c:pt idx="10700">
                  <c:v>339481864</c:v>
                </c:pt>
                <c:pt idx="10701">
                  <c:v>664356730</c:v>
                </c:pt>
                <c:pt idx="10702">
                  <c:v>281875872</c:v>
                </c:pt>
                <c:pt idx="10703">
                  <c:v>215619474</c:v>
                </c:pt>
                <c:pt idx="10704">
                  <c:v>353386411</c:v>
                </c:pt>
                <c:pt idx="10705">
                  <c:v>395274646</c:v>
                </c:pt>
                <c:pt idx="10706">
                  <c:v>90475655</c:v>
                </c:pt>
                <c:pt idx="10707">
                  <c:v>15972556</c:v>
                </c:pt>
                <c:pt idx="10708">
                  <c:v>848768407</c:v>
                </c:pt>
                <c:pt idx="10709">
                  <c:v>3639608</c:v>
                </c:pt>
                <c:pt idx="10710">
                  <c:v>39956347</c:v>
                </c:pt>
                <c:pt idx="10711">
                  <c:v>60021623</c:v>
                </c:pt>
                <c:pt idx="10712">
                  <c:v>539486785</c:v>
                </c:pt>
                <c:pt idx="10713">
                  <c:v>636132750</c:v>
                </c:pt>
                <c:pt idx="10714">
                  <c:v>741879899</c:v>
                </c:pt>
                <c:pt idx="10715">
                  <c:v>844794748</c:v>
                </c:pt>
                <c:pt idx="10716">
                  <c:v>777730436</c:v>
                </c:pt>
                <c:pt idx="10717">
                  <c:v>270911258</c:v>
                </c:pt>
                <c:pt idx="10718">
                  <c:v>774361004</c:v>
                </c:pt>
                <c:pt idx="10719">
                  <c:v>80060099</c:v>
                </c:pt>
                <c:pt idx="10720">
                  <c:v>593392633</c:v>
                </c:pt>
                <c:pt idx="10721">
                  <c:v>314731739</c:v>
                </c:pt>
                <c:pt idx="10722">
                  <c:v>359191698</c:v>
                </c:pt>
                <c:pt idx="10723">
                  <c:v>954272993</c:v>
                </c:pt>
                <c:pt idx="10724">
                  <c:v>97217227</c:v>
                </c:pt>
                <c:pt idx="10725">
                  <c:v>30553711</c:v>
                </c:pt>
                <c:pt idx="10726">
                  <c:v>495910065</c:v>
                </c:pt>
                <c:pt idx="10727">
                  <c:v>431630840</c:v>
                </c:pt>
                <c:pt idx="10728">
                  <c:v>636860047</c:v>
                </c:pt>
                <c:pt idx="10729">
                  <c:v>433124046</c:v>
                </c:pt>
                <c:pt idx="10730">
                  <c:v>308961144</c:v>
                </c:pt>
                <c:pt idx="10731">
                  <c:v>654577569</c:v>
                </c:pt>
                <c:pt idx="10732">
                  <c:v>185042493</c:v>
                </c:pt>
                <c:pt idx="10733">
                  <c:v>291856112</c:v>
                </c:pt>
                <c:pt idx="10734">
                  <c:v>103586310</c:v>
                </c:pt>
                <c:pt idx="10735">
                  <c:v>142797361</c:v>
                </c:pt>
                <c:pt idx="10736">
                  <c:v>158888912</c:v>
                </c:pt>
                <c:pt idx="10737">
                  <c:v>723539136</c:v>
                </c:pt>
                <c:pt idx="10738">
                  <c:v>535439804</c:v>
                </c:pt>
                <c:pt idx="10739">
                  <c:v>661622431</c:v>
                </c:pt>
                <c:pt idx="10740">
                  <c:v>726597951</c:v>
                </c:pt>
                <c:pt idx="10741">
                  <c:v>390095479</c:v>
                </c:pt>
                <c:pt idx="10742">
                  <c:v>913578023</c:v>
                </c:pt>
                <c:pt idx="10743">
                  <c:v>60983445</c:v>
                </c:pt>
                <c:pt idx="10744">
                  <c:v>633171128</c:v>
                </c:pt>
                <c:pt idx="10745">
                  <c:v>373977375</c:v>
                </c:pt>
                <c:pt idx="10746">
                  <c:v>918238328</c:v>
                </c:pt>
                <c:pt idx="10747">
                  <c:v>803751850</c:v>
                </c:pt>
                <c:pt idx="10748">
                  <c:v>729132955</c:v>
                </c:pt>
                <c:pt idx="10749">
                  <c:v>608875541</c:v>
                </c:pt>
                <c:pt idx="10750">
                  <c:v>731093034</c:v>
                </c:pt>
                <c:pt idx="10751">
                  <c:v>525530417</c:v>
                </c:pt>
                <c:pt idx="10752">
                  <c:v>734067128</c:v>
                </c:pt>
                <c:pt idx="10753">
                  <c:v>667269177</c:v>
                </c:pt>
                <c:pt idx="10754">
                  <c:v>501657253</c:v>
                </c:pt>
                <c:pt idx="10755">
                  <c:v>88242117</c:v>
                </c:pt>
                <c:pt idx="10756">
                  <c:v>870632468</c:v>
                </c:pt>
                <c:pt idx="10757">
                  <c:v>48381021</c:v>
                </c:pt>
                <c:pt idx="10758">
                  <c:v>436676675</c:v>
                </c:pt>
                <c:pt idx="10759">
                  <c:v>839024151</c:v>
                </c:pt>
                <c:pt idx="10760">
                  <c:v>64966245</c:v>
                </c:pt>
                <c:pt idx="10761">
                  <c:v>897089936</c:v>
                </c:pt>
                <c:pt idx="10762">
                  <c:v>131747069</c:v>
                </c:pt>
                <c:pt idx="10763">
                  <c:v>393399627</c:v>
                </c:pt>
                <c:pt idx="10764">
                  <c:v>594153494</c:v>
                </c:pt>
                <c:pt idx="10765">
                  <c:v>504888189</c:v>
                </c:pt>
                <c:pt idx="10766">
                  <c:v>167147530</c:v>
                </c:pt>
                <c:pt idx="10767">
                  <c:v>351995302</c:v>
                </c:pt>
                <c:pt idx="10768">
                  <c:v>102748436</c:v>
                </c:pt>
                <c:pt idx="10769">
                  <c:v>825810626</c:v>
                </c:pt>
                <c:pt idx="10770">
                  <c:v>127867855</c:v>
                </c:pt>
                <c:pt idx="10771">
                  <c:v>348133214</c:v>
                </c:pt>
                <c:pt idx="10772">
                  <c:v>118046037</c:v>
                </c:pt>
                <c:pt idx="10773">
                  <c:v>515119921</c:v>
                </c:pt>
                <c:pt idx="10774">
                  <c:v>687649229</c:v>
                </c:pt>
                <c:pt idx="10775">
                  <c:v>71083515</c:v>
                </c:pt>
                <c:pt idx="10776">
                  <c:v>227337149</c:v>
                </c:pt>
                <c:pt idx="10777">
                  <c:v>480486701</c:v>
                </c:pt>
                <c:pt idx="10778">
                  <c:v>265654275</c:v>
                </c:pt>
                <c:pt idx="10779">
                  <c:v>762621837</c:v>
                </c:pt>
                <c:pt idx="10780">
                  <c:v>31986925</c:v>
                </c:pt>
                <c:pt idx="10781">
                  <c:v>33415735</c:v>
                </c:pt>
                <c:pt idx="10782">
                  <c:v>517876223</c:v>
                </c:pt>
                <c:pt idx="10783">
                  <c:v>231123161</c:v>
                </c:pt>
                <c:pt idx="10784">
                  <c:v>533275309</c:v>
                </c:pt>
                <c:pt idx="10785">
                  <c:v>294947254</c:v>
                </c:pt>
                <c:pt idx="10786">
                  <c:v>423591474</c:v>
                </c:pt>
                <c:pt idx="10787">
                  <c:v>165922288</c:v>
                </c:pt>
                <c:pt idx="10788">
                  <c:v>985659955</c:v>
                </c:pt>
                <c:pt idx="10789">
                  <c:v>437340233</c:v>
                </c:pt>
                <c:pt idx="10790">
                  <c:v>85178921</c:v>
                </c:pt>
                <c:pt idx="10791">
                  <c:v>381927162</c:v>
                </c:pt>
                <c:pt idx="10792">
                  <c:v>431376660</c:v>
                </c:pt>
                <c:pt idx="10793">
                  <c:v>3815167</c:v>
                </c:pt>
                <c:pt idx="10794">
                  <c:v>648042337</c:v>
                </c:pt>
                <c:pt idx="10795">
                  <c:v>43362695</c:v>
                </c:pt>
                <c:pt idx="10796">
                  <c:v>189681439</c:v>
                </c:pt>
                <c:pt idx="10797">
                  <c:v>79111383</c:v>
                </c:pt>
                <c:pt idx="10798">
                  <c:v>89993002</c:v>
                </c:pt>
                <c:pt idx="10799">
                  <c:v>545832061</c:v>
                </c:pt>
                <c:pt idx="10800">
                  <c:v>398043889</c:v>
                </c:pt>
                <c:pt idx="10801">
                  <c:v>513127841</c:v>
                </c:pt>
                <c:pt idx="10802">
                  <c:v>575014615</c:v>
                </c:pt>
                <c:pt idx="10803">
                  <c:v>36082927</c:v>
                </c:pt>
                <c:pt idx="10804">
                  <c:v>484797991</c:v>
                </c:pt>
                <c:pt idx="10805">
                  <c:v>900638564</c:v>
                </c:pt>
                <c:pt idx="10806">
                  <c:v>802570878</c:v>
                </c:pt>
                <c:pt idx="10807">
                  <c:v>808774806</c:v>
                </c:pt>
                <c:pt idx="10808">
                  <c:v>4555960</c:v>
                </c:pt>
                <c:pt idx="10809">
                  <c:v>860987419</c:v>
                </c:pt>
                <c:pt idx="10810">
                  <c:v>587666132</c:v>
                </c:pt>
                <c:pt idx="10811">
                  <c:v>638955</c:v>
                </c:pt>
                <c:pt idx="10812">
                  <c:v>566937363</c:v>
                </c:pt>
                <c:pt idx="10813">
                  <c:v>756744000</c:v>
                </c:pt>
                <c:pt idx="10814">
                  <c:v>969415176</c:v>
                </c:pt>
                <c:pt idx="10815">
                  <c:v>879662392</c:v>
                </c:pt>
                <c:pt idx="10816">
                  <c:v>916167519</c:v>
                </c:pt>
                <c:pt idx="10817">
                  <c:v>8720642</c:v>
                </c:pt>
                <c:pt idx="10818">
                  <c:v>950391978</c:v>
                </c:pt>
                <c:pt idx="10819">
                  <c:v>62571313</c:v>
                </c:pt>
                <c:pt idx="10820">
                  <c:v>115143856</c:v>
                </c:pt>
                <c:pt idx="10821">
                  <c:v>119184310</c:v>
                </c:pt>
                <c:pt idx="10822">
                  <c:v>515614436</c:v>
                </c:pt>
                <c:pt idx="10823">
                  <c:v>25032066</c:v>
                </c:pt>
                <c:pt idx="10824">
                  <c:v>68772754</c:v>
                </c:pt>
                <c:pt idx="10825">
                  <c:v>590599228</c:v>
                </c:pt>
                <c:pt idx="10826">
                  <c:v>976882853</c:v>
                </c:pt>
                <c:pt idx="10827">
                  <c:v>337581848</c:v>
                </c:pt>
                <c:pt idx="10828">
                  <c:v>797286808</c:v>
                </c:pt>
                <c:pt idx="10829">
                  <c:v>777341928</c:v>
                </c:pt>
                <c:pt idx="10830">
                  <c:v>638650418</c:v>
                </c:pt>
                <c:pt idx="10831">
                  <c:v>940888471</c:v>
                </c:pt>
                <c:pt idx="10832">
                  <c:v>255536548</c:v>
                </c:pt>
                <c:pt idx="10833">
                  <c:v>98868431</c:v>
                </c:pt>
                <c:pt idx="10834">
                  <c:v>314432033</c:v>
                </c:pt>
                <c:pt idx="10835">
                  <c:v>573897959</c:v>
                </c:pt>
                <c:pt idx="10836">
                  <c:v>864067715</c:v>
                </c:pt>
                <c:pt idx="10837">
                  <c:v>967332968</c:v>
                </c:pt>
                <c:pt idx="10838">
                  <c:v>20945729</c:v>
                </c:pt>
                <c:pt idx="10839">
                  <c:v>98486811</c:v>
                </c:pt>
                <c:pt idx="10840">
                  <c:v>400857140</c:v>
                </c:pt>
                <c:pt idx="10841">
                  <c:v>87165767</c:v>
                </c:pt>
                <c:pt idx="10842">
                  <c:v>997742898</c:v>
                </c:pt>
                <c:pt idx="10843">
                  <c:v>596117018</c:v>
                </c:pt>
                <c:pt idx="10844">
                  <c:v>128398840</c:v>
                </c:pt>
                <c:pt idx="10845">
                  <c:v>747264775</c:v>
                </c:pt>
                <c:pt idx="10846">
                  <c:v>92999614</c:v>
                </c:pt>
                <c:pt idx="10847">
                  <c:v>943625975</c:v>
                </c:pt>
                <c:pt idx="10848">
                  <c:v>31761266</c:v>
                </c:pt>
                <c:pt idx="10849">
                  <c:v>656067299</c:v>
                </c:pt>
                <c:pt idx="10850">
                  <c:v>393744173</c:v>
                </c:pt>
                <c:pt idx="10851">
                  <c:v>846355075</c:v>
                </c:pt>
                <c:pt idx="10852">
                  <c:v>47696090</c:v>
                </c:pt>
                <c:pt idx="10853">
                  <c:v>425676573</c:v>
                </c:pt>
                <c:pt idx="10854">
                  <c:v>616136527</c:v>
                </c:pt>
                <c:pt idx="10855">
                  <c:v>183248921</c:v>
                </c:pt>
                <c:pt idx="10856">
                  <c:v>332387442</c:v>
                </c:pt>
                <c:pt idx="10857">
                  <c:v>666645888</c:v>
                </c:pt>
                <c:pt idx="10858">
                  <c:v>170996437</c:v>
                </c:pt>
                <c:pt idx="10859">
                  <c:v>626769696</c:v>
                </c:pt>
                <c:pt idx="10860">
                  <c:v>449127709</c:v>
                </c:pt>
                <c:pt idx="10861">
                  <c:v>485272319</c:v>
                </c:pt>
                <c:pt idx="10862">
                  <c:v>903623975</c:v>
                </c:pt>
                <c:pt idx="10863">
                  <c:v>603878391</c:v>
                </c:pt>
                <c:pt idx="10864">
                  <c:v>657218137</c:v>
                </c:pt>
                <c:pt idx="10865">
                  <c:v>75076959</c:v>
                </c:pt>
                <c:pt idx="10866">
                  <c:v>619016894</c:v>
                </c:pt>
                <c:pt idx="10867">
                  <c:v>399181760</c:v>
                </c:pt>
                <c:pt idx="10868">
                  <c:v>441016787</c:v>
                </c:pt>
                <c:pt idx="10869">
                  <c:v>302580831</c:v>
                </c:pt>
                <c:pt idx="10870">
                  <c:v>513027046</c:v>
                </c:pt>
                <c:pt idx="10871">
                  <c:v>10013522</c:v>
                </c:pt>
                <c:pt idx="10872">
                  <c:v>723255999</c:v>
                </c:pt>
                <c:pt idx="10873">
                  <c:v>865020215</c:v>
                </c:pt>
                <c:pt idx="10874">
                  <c:v>547848406</c:v>
                </c:pt>
                <c:pt idx="10875">
                  <c:v>985075891</c:v>
                </c:pt>
                <c:pt idx="10876">
                  <c:v>444916830</c:v>
                </c:pt>
                <c:pt idx="10877">
                  <c:v>894973963</c:v>
                </c:pt>
                <c:pt idx="10878">
                  <c:v>729927301</c:v>
                </c:pt>
                <c:pt idx="10879">
                  <c:v>802258482</c:v>
                </c:pt>
                <c:pt idx="10880">
                  <c:v>926059452</c:v>
                </c:pt>
                <c:pt idx="10881">
                  <c:v>57327399</c:v>
                </c:pt>
                <c:pt idx="10882">
                  <c:v>549428601</c:v>
                </c:pt>
                <c:pt idx="10883">
                  <c:v>43564374</c:v>
                </c:pt>
                <c:pt idx="10884">
                  <c:v>536415195</c:v>
                </c:pt>
                <c:pt idx="10885">
                  <c:v>797786272</c:v>
                </c:pt>
                <c:pt idx="10886">
                  <c:v>426638632</c:v>
                </c:pt>
                <c:pt idx="10887">
                  <c:v>453872434</c:v>
                </c:pt>
                <c:pt idx="10888">
                  <c:v>177088576</c:v>
                </c:pt>
                <c:pt idx="10889">
                  <c:v>281236748</c:v>
                </c:pt>
                <c:pt idx="10890">
                  <c:v>619772804</c:v>
                </c:pt>
                <c:pt idx="10891">
                  <c:v>541663817</c:v>
                </c:pt>
                <c:pt idx="10892">
                  <c:v>148276771</c:v>
                </c:pt>
                <c:pt idx="10893">
                  <c:v>705765114</c:v>
                </c:pt>
                <c:pt idx="10894">
                  <c:v>125461886</c:v>
                </c:pt>
                <c:pt idx="10895">
                  <c:v>612344695</c:v>
                </c:pt>
                <c:pt idx="10896">
                  <c:v>750283719</c:v>
                </c:pt>
                <c:pt idx="10897">
                  <c:v>564984131</c:v>
                </c:pt>
                <c:pt idx="10898">
                  <c:v>686136368</c:v>
                </c:pt>
                <c:pt idx="10899">
                  <c:v>356962995</c:v>
                </c:pt>
                <c:pt idx="10900">
                  <c:v>236468665</c:v>
                </c:pt>
                <c:pt idx="10901">
                  <c:v>476798712</c:v>
                </c:pt>
                <c:pt idx="10902">
                  <c:v>886063516</c:v>
                </c:pt>
                <c:pt idx="10903">
                  <c:v>174394518</c:v>
                </c:pt>
                <c:pt idx="10904">
                  <c:v>520418591</c:v>
                </c:pt>
                <c:pt idx="10905">
                  <c:v>938936222</c:v>
                </c:pt>
                <c:pt idx="10906">
                  <c:v>249171765</c:v>
                </c:pt>
                <c:pt idx="10907">
                  <c:v>529123212</c:v>
                </c:pt>
                <c:pt idx="10908">
                  <c:v>31863268</c:v>
                </c:pt>
                <c:pt idx="10909">
                  <c:v>626383003</c:v>
                </c:pt>
                <c:pt idx="10910">
                  <c:v>975517580</c:v>
                </c:pt>
                <c:pt idx="10911">
                  <c:v>294753892</c:v>
                </c:pt>
                <c:pt idx="10912">
                  <c:v>776086041</c:v>
                </c:pt>
                <c:pt idx="10913">
                  <c:v>611417687</c:v>
                </c:pt>
                <c:pt idx="10914">
                  <c:v>5843511</c:v>
                </c:pt>
                <c:pt idx="10915">
                  <c:v>32376237</c:v>
                </c:pt>
                <c:pt idx="10916">
                  <c:v>778522989</c:v>
                </c:pt>
                <c:pt idx="10917">
                  <c:v>403323074</c:v>
                </c:pt>
                <c:pt idx="10918">
                  <c:v>221434781</c:v>
                </c:pt>
                <c:pt idx="10919">
                  <c:v>14075610</c:v>
                </c:pt>
                <c:pt idx="10920">
                  <c:v>228048135</c:v>
                </c:pt>
                <c:pt idx="10921">
                  <c:v>35575849</c:v>
                </c:pt>
                <c:pt idx="10922">
                  <c:v>91999326</c:v>
                </c:pt>
                <c:pt idx="10923">
                  <c:v>48530522</c:v>
                </c:pt>
                <c:pt idx="10924">
                  <c:v>989514710</c:v>
                </c:pt>
                <c:pt idx="10925">
                  <c:v>144565990</c:v>
                </c:pt>
                <c:pt idx="10926">
                  <c:v>249736360</c:v>
                </c:pt>
                <c:pt idx="10927">
                  <c:v>52927625</c:v>
                </c:pt>
                <c:pt idx="10928">
                  <c:v>711136371</c:v>
                </c:pt>
                <c:pt idx="10929">
                  <c:v>99354212</c:v>
                </c:pt>
                <c:pt idx="10930">
                  <c:v>568775017</c:v>
                </c:pt>
                <c:pt idx="10931">
                  <c:v>756131341</c:v>
                </c:pt>
                <c:pt idx="10932">
                  <c:v>240150584</c:v>
                </c:pt>
                <c:pt idx="10933">
                  <c:v>661359772</c:v>
                </c:pt>
                <c:pt idx="10934">
                  <c:v>82738367</c:v>
                </c:pt>
                <c:pt idx="10935">
                  <c:v>921823182</c:v>
                </c:pt>
                <c:pt idx="10936">
                  <c:v>580848963</c:v>
                </c:pt>
                <c:pt idx="10937">
                  <c:v>658840476</c:v>
                </c:pt>
                <c:pt idx="10938">
                  <c:v>442223499</c:v>
                </c:pt>
                <c:pt idx="10939">
                  <c:v>608899637</c:v>
                </c:pt>
                <c:pt idx="10940">
                  <c:v>156361198</c:v>
                </c:pt>
                <c:pt idx="10941">
                  <c:v>385493999</c:v>
                </c:pt>
                <c:pt idx="10942">
                  <c:v>831770809</c:v>
                </c:pt>
                <c:pt idx="10943">
                  <c:v>807693469</c:v>
                </c:pt>
                <c:pt idx="10944">
                  <c:v>680256189</c:v>
                </c:pt>
                <c:pt idx="10945">
                  <c:v>755372558</c:v>
                </c:pt>
                <c:pt idx="10946">
                  <c:v>245457836</c:v>
                </c:pt>
                <c:pt idx="10947">
                  <c:v>93999031</c:v>
                </c:pt>
                <c:pt idx="10948">
                  <c:v>9538101</c:v>
                </c:pt>
                <c:pt idx="10949">
                  <c:v>321284112</c:v>
                </c:pt>
                <c:pt idx="10950">
                  <c:v>806681409</c:v>
                </c:pt>
                <c:pt idx="10951">
                  <c:v>640338318</c:v>
                </c:pt>
                <c:pt idx="10952">
                  <c:v>137164188</c:v>
                </c:pt>
                <c:pt idx="10953">
                  <c:v>697935179</c:v>
                </c:pt>
                <c:pt idx="10954">
                  <c:v>577450235</c:v>
                </c:pt>
                <c:pt idx="10955">
                  <c:v>918791306</c:v>
                </c:pt>
                <c:pt idx="10956">
                  <c:v>92272455</c:v>
                </c:pt>
                <c:pt idx="10957">
                  <c:v>568432906</c:v>
                </c:pt>
                <c:pt idx="10958">
                  <c:v>70820083</c:v>
                </c:pt>
                <c:pt idx="10959">
                  <c:v>264416114</c:v>
                </c:pt>
                <c:pt idx="10960">
                  <c:v>723855780</c:v>
                </c:pt>
                <c:pt idx="10961">
                  <c:v>636379611</c:v>
                </c:pt>
                <c:pt idx="10962">
                  <c:v>480426720</c:v>
                </c:pt>
                <c:pt idx="10963">
                  <c:v>173883099</c:v>
                </c:pt>
                <c:pt idx="10964">
                  <c:v>60511260</c:v>
                </c:pt>
                <c:pt idx="10965">
                  <c:v>498311307</c:v>
                </c:pt>
                <c:pt idx="10966">
                  <c:v>43537193</c:v>
                </c:pt>
                <c:pt idx="10967">
                  <c:v>388750639</c:v>
                </c:pt>
                <c:pt idx="10968">
                  <c:v>292916818</c:v>
                </c:pt>
                <c:pt idx="10969">
                  <c:v>839413367</c:v>
                </c:pt>
                <c:pt idx="10970">
                  <c:v>543985183</c:v>
                </c:pt>
                <c:pt idx="10971">
                  <c:v>831154752</c:v>
                </c:pt>
                <c:pt idx="10972">
                  <c:v>592369685</c:v>
                </c:pt>
                <c:pt idx="10973">
                  <c:v>89935530</c:v>
                </c:pt>
                <c:pt idx="10974">
                  <c:v>989250300</c:v>
                </c:pt>
                <c:pt idx="10975">
                  <c:v>185390423</c:v>
                </c:pt>
                <c:pt idx="10976">
                  <c:v>615377362</c:v>
                </c:pt>
                <c:pt idx="10977">
                  <c:v>92175504</c:v>
                </c:pt>
                <c:pt idx="10978">
                  <c:v>10611998</c:v>
                </c:pt>
                <c:pt idx="10979">
                  <c:v>387128579</c:v>
                </c:pt>
                <c:pt idx="10980">
                  <c:v>316127537</c:v>
                </c:pt>
                <c:pt idx="10981">
                  <c:v>313949123</c:v>
                </c:pt>
                <c:pt idx="10982">
                  <c:v>457937028</c:v>
                </c:pt>
                <c:pt idx="10983">
                  <c:v>789321671</c:v>
                </c:pt>
                <c:pt idx="10984">
                  <c:v>149173375</c:v>
                </c:pt>
                <c:pt idx="10985">
                  <c:v>141480689</c:v>
                </c:pt>
                <c:pt idx="10986">
                  <c:v>926835565</c:v>
                </c:pt>
                <c:pt idx="10987">
                  <c:v>447151302</c:v>
                </c:pt>
                <c:pt idx="10988">
                  <c:v>225650717</c:v>
                </c:pt>
                <c:pt idx="10989">
                  <c:v>991036439</c:v>
                </c:pt>
                <c:pt idx="10990">
                  <c:v>311615302</c:v>
                </c:pt>
                <c:pt idx="10991">
                  <c:v>216774653</c:v>
                </c:pt>
                <c:pt idx="10992">
                  <c:v>411329206</c:v>
                </c:pt>
                <c:pt idx="10993">
                  <c:v>382882793</c:v>
                </c:pt>
                <c:pt idx="10994">
                  <c:v>956253962</c:v>
                </c:pt>
                <c:pt idx="10995">
                  <c:v>837056902</c:v>
                </c:pt>
                <c:pt idx="10996">
                  <c:v>560662401</c:v>
                </c:pt>
                <c:pt idx="10997">
                  <c:v>770063194</c:v>
                </c:pt>
                <c:pt idx="10998">
                  <c:v>358133002</c:v>
                </c:pt>
                <c:pt idx="10999">
                  <c:v>278140798</c:v>
                </c:pt>
                <c:pt idx="11000">
                  <c:v>575056665</c:v>
                </c:pt>
                <c:pt idx="11001">
                  <c:v>384884639</c:v>
                </c:pt>
                <c:pt idx="11002">
                  <c:v>24337803</c:v>
                </c:pt>
                <c:pt idx="11003">
                  <c:v>939642765</c:v>
                </c:pt>
                <c:pt idx="11004">
                  <c:v>2485762</c:v>
                </c:pt>
                <c:pt idx="11005">
                  <c:v>638156845</c:v>
                </c:pt>
                <c:pt idx="11006">
                  <c:v>814796664</c:v>
                </c:pt>
                <c:pt idx="11007">
                  <c:v>294214050</c:v>
                </c:pt>
                <c:pt idx="11008">
                  <c:v>984113781</c:v>
                </c:pt>
                <c:pt idx="11009">
                  <c:v>604746803</c:v>
                </c:pt>
                <c:pt idx="11010">
                  <c:v>637454709</c:v>
                </c:pt>
                <c:pt idx="11011">
                  <c:v>784859080</c:v>
                </c:pt>
                <c:pt idx="11012">
                  <c:v>173985943</c:v>
                </c:pt>
                <c:pt idx="11013">
                  <c:v>633796618</c:v>
                </c:pt>
                <c:pt idx="11014">
                  <c:v>254199214</c:v>
                </c:pt>
                <c:pt idx="11015">
                  <c:v>271361432</c:v>
                </c:pt>
                <c:pt idx="11016">
                  <c:v>901085435</c:v>
                </c:pt>
                <c:pt idx="11017">
                  <c:v>991981822</c:v>
                </c:pt>
                <c:pt idx="11018">
                  <c:v>298066285</c:v>
                </c:pt>
                <c:pt idx="11019">
                  <c:v>113232203</c:v>
                </c:pt>
                <c:pt idx="11020">
                  <c:v>848159079</c:v>
                </c:pt>
                <c:pt idx="11021">
                  <c:v>154042222</c:v>
                </c:pt>
                <c:pt idx="11022">
                  <c:v>885777166</c:v>
                </c:pt>
                <c:pt idx="11023">
                  <c:v>844874263</c:v>
                </c:pt>
                <c:pt idx="11024">
                  <c:v>717177231</c:v>
                </c:pt>
                <c:pt idx="11025">
                  <c:v>27559676</c:v>
                </c:pt>
                <c:pt idx="11026">
                  <c:v>803217055</c:v>
                </c:pt>
                <c:pt idx="11027">
                  <c:v>928926018</c:v>
                </c:pt>
                <c:pt idx="11028">
                  <c:v>797284306</c:v>
                </c:pt>
                <c:pt idx="11029">
                  <c:v>765166870</c:v>
                </c:pt>
                <c:pt idx="11030">
                  <c:v>251869080</c:v>
                </c:pt>
                <c:pt idx="11031">
                  <c:v>522635781</c:v>
                </c:pt>
                <c:pt idx="11032">
                  <c:v>831848344</c:v>
                </c:pt>
                <c:pt idx="11033">
                  <c:v>816169370</c:v>
                </c:pt>
                <c:pt idx="11034">
                  <c:v>911565880</c:v>
                </c:pt>
                <c:pt idx="11035">
                  <c:v>191683916</c:v>
                </c:pt>
                <c:pt idx="11036">
                  <c:v>309211724</c:v>
                </c:pt>
                <c:pt idx="11037">
                  <c:v>835316198</c:v>
                </c:pt>
                <c:pt idx="11038">
                  <c:v>516842251</c:v>
                </c:pt>
                <c:pt idx="11039">
                  <c:v>912424653</c:v>
                </c:pt>
                <c:pt idx="11040">
                  <c:v>720723501</c:v>
                </c:pt>
                <c:pt idx="11041">
                  <c:v>103850946</c:v>
                </c:pt>
                <c:pt idx="11042">
                  <c:v>589830207</c:v>
                </c:pt>
                <c:pt idx="11043">
                  <c:v>1694772</c:v>
                </c:pt>
                <c:pt idx="11044">
                  <c:v>483954925</c:v>
                </c:pt>
                <c:pt idx="11045">
                  <c:v>127361018</c:v>
                </c:pt>
                <c:pt idx="11046">
                  <c:v>106493473</c:v>
                </c:pt>
                <c:pt idx="11047">
                  <c:v>922467542</c:v>
                </c:pt>
                <c:pt idx="11048">
                  <c:v>929039293</c:v>
                </c:pt>
                <c:pt idx="11049">
                  <c:v>712164285</c:v>
                </c:pt>
                <c:pt idx="11050">
                  <c:v>239974119</c:v>
                </c:pt>
                <c:pt idx="11051">
                  <c:v>979355488</c:v>
                </c:pt>
                <c:pt idx="11052">
                  <c:v>389231780</c:v>
                </c:pt>
                <c:pt idx="11053">
                  <c:v>655482228</c:v>
                </c:pt>
                <c:pt idx="11054">
                  <c:v>732592390</c:v>
                </c:pt>
                <c:pt idx="11055">
                  <c:v>718120856</c:v>
                </c:pt>
                <c:pt idx="11056">
                  <c:v>65738209</c:v>
                </c:pt>
                <c:pt idx="11057">
                  <c:v>676979056</c:v>
                </c:pt>
                <c:pt idx="11058">
                  <c:v>610873258</c:v>
                </c:pt>
                <c:pt idx="11059">
                  <c:v>187772784</c:v>
                </c:pt>
                <c:pt idx="11060">
                  <c:v>54363994</c:v>
                </c:pt>
                <c:pt idx="11061">
                  <c:v>269174756</c:v>
                </c:pt>
                <c:pt idx="11062">
                  <c:v>17828464</c:v>
                </c:pt>
                <c:pt idx="11063">
                  <c:v>895484988</c:v>
                </c:pt>
                <c:pt idx="11064">
                  <c:v>225958245</c:v>
                </c:pt>
                <c:pt idx="11065">
                  <c:v>118976186</c:v>
                </c:pt>
                <c:pt idx="11066">
                  <c:v>889142225</c:v>
                </c:pt>
                <c:pt idx="11067">
                  <c:v>967297296</c:v>
                </c:pt>
                <c:pt idx="11068">
                  <c:v>684618426</c:v>
                </c:pt>
                <c:pt idx="11069">
                  <c:v>27214752</c:v>
                </c:pt>
                <c:pt idx="11070">
                  <c:v>647258791</c:v>
                </c:pt>
                <c:pt idx="11071">
                  <c:v>857677689</c:v>
                </c:pt>
                <c:pt idx="11072">
                  <c:v>37895458</c:v>
                </c:pt>
                <c:pt idx="11073">
                  <c:v>252077948</c:v>
                </c:pt>
                <c:pt idx="11074">
                  <c:v>23603179</c:v>
                </c:pt>
                <c:pt idx="11075">
                  <c:v>410765452</c:v>
                </c:pt>
                <c:pt idx="11076">
                  <c:v>8162310</c:v>
                </c:pt>
                <c:pt idx="11077">
                  <c:v>607725020</c:v>
                </c:pt>
                <c:pt idx="11078">
                  <c:v>221891147</c:v>
                </c:pt>
                <c:pt idx="11079">
                  <c:v>910338182</c:v>
                </c:pt>
                <c:pt idx="11080">
                  <c:v>457443785</c:v>
                </c:pt>
                <c:pt idx="11081">
                  <c:v>236230299</c:v>
                </c:pt>
                <c:pt idx="11082">
                  <c:v>226113022</c:v>
                </c:pt>
                <c:pt idx="11083">
                  <c:v>88772003</c:v>
                </c:pt>
                <c:pt idx="11084">
                  <c:v>865163351</c:v>
                </c:pt>
                <c:pt idx="11085">
                  <c:v>312683165</c:v>
                </c:pt>
                <c:pt idx="11086">
                  <c:v>940762582</c:v>
                </c:pt>
                <c:pt idx="11087">
                  <c:v>864675214</c:v>
                </c:pt>
                <c:pt idx="11088">
                  <c:v>229199585</c:v>
                </c:pt>
                <c:pt idx="11089">
                  <c:v>633770513</c:v>
                </c:pt>
                <c:pt idx="11090">
                  <c:v>247957555</c:v>
                </c:pt>
                <c:pt idx="11091">
                  <c:v>84793566</c:v>
                </c:pt>
                <c:pt idx="11092">
                  <c:v>1472544</c:v>
                </c:pt>
                <c:pt idx="11093">
                  <c:v>959385224</c:v>
                </c:pt>
                <c:pt idx="11094">
                  <c:v>458012534</c:v>
                </c:pt>
                <c:pt idx="11095">
                  <c:v>685391981</c:v>
                </c:pt>
                <c:pt idx="11096">
                  <c:v>43290560</c:v>
                </c:pt>
                <c:pt idx="11097">
                  <c:v>94563936</c:v>
                </c:pt>
                <c:pt idx="11098">
                  <c:v>235164770</c:v>
                </c:pt>
                <c:pt idx="11099">
                  <c:v>383571106</c:v>
                </c:pt>
                <c:pt idx="11100">
                  <c:v>417598891</c:v>
                </c:pt>
                <c:pt idx="11101">
                  <c:v>23192302</c:v>
                </c:pt>
                <c:pt idx="11102">
                  <c:v>638679256</c:v>
                </c:pt>
                <c:pt idx="11103">
                  <c:v>692015422</c:v>
                </c:pt>
                <c:pt idx="11104">
                  <c:v>270239244</c:v>
                </c:pt>
                <c:pt idx="11105">
                  <c:v>845682871</c:v>
                </c:pt>
                <c:pt idx="11106">
                  <c:v>516486724</c:v>
                </c:pt>
                <c:pt idx="11107">
                  <c:v>949854283</c:v>
                </c:pt>
                <c:pt idx="11108">
                  <c:v>623537593</c:v>
                </c:pt>
                <c:pt idx="11109">
                  <c:v>673324931</c:v>
                </c:pt>
                <c:pt idx="11110">
                  <c:v>59142795</c:v>
                </c:pt>
                <c:pt idx="11111">
                  <c:v>886929386</c:v>
                </c:pt>
                <c:pt idx="11112">
                  <c:v>510938081</c:v>
                </c:pt>
                <c:pt idx="11113">
                  <c:v>127616962</c:v>
                </c:pt>
                <c:pt idx="11114">
                  <c:v>935834637</c:v>
                </c:pt>
                <c:pt idx="11115">
                  <c:v>61825243</c:v>
                </c:pt>
                <c:pt idx="11116">
                  <c:v>485593022</c:v>
                </c:pt>
                <c:pt idx="11117">
                  <c:v>292326443</c:v>
                </c:pt>
                <c:pt idx="11118">
                  <c:v>972553209</c:v>
                </c:pt>
                <c:pt idx="11119">
                  <c:v>903714614</c:v>
                </c:pt>
                <c:pt idx="11120">
                  <c:v>957325665</c:v>
                </c:pt>
                <c:pt idx="11121">
                  <c:v>165267450</c:v>
                </c:pt>
                <c:pt idx="11122">
                  <c:v>350466357</c:v>
                </c:pt>
                <c:pt idx="11123">
                  <c:v>690252697</c:v>
                </c:pt>
                <c:pt idx="11124">
                  <c:v>661491027</c:v>
                </c:pt>
                <c:pt idx="11125">
                  <c:v>360774367</c:v>
                </c:pt>
                <c:pt idx="11126">
                  <c:v>253354668</c:v>
                </c:pt>
                <c:pt idx="11127">
                  <c:v>21943604</c:v>
                </c:pt>
                <c:pt idx="11128">
                  <c:v>979243490</c:v>
                </c:pt>
                <c:pt idx="11129">
                  <c:v>586929293</c:v>
                </c:pt>
                <c:pt idx="11130">
                  <c:v>110483958</c:v>
                </c:pt>
                <c:pt idx="11131">
                  <c:v>7033790</c:v>
                </c:pt>
                <c:pt idx="11132">
                  <c:v>284122708</c:v>
                </c:pt>
                <c:pt idx="11133">
                  <c:v>662196705</c:v>
                </c:pt>
                <c:pt idx="11134">
                  <c:v>619777520</c:v>
                </c:pt>
                <c:pt idx="11135">
                  <c:v>595379211</c:v>
                </c:pt>
                <c:pt idx="11136">
                  <c:v>976322663</c:v>
                </c:pt>
                <c:pt idx="11137">
                  <c:v>136472270</c:v>
                </c:pt>
                <c:pt idx="11138">
                  <c:v>620861997</c:v>
                </c:pt>
                <c:pt idx="11139">
                  <c:v>469432513</c:v>
                </c:pt>
                <c:pt idx="11140">
                  <c:v>611229536</c:v>
                </c:pt>
                <c:pt idx="11141">
                  <c:v>666916853</c:v>
                </c:pt>
                <c:pt idx="11142">
                  <c:v>516646504</c:v>
                </c:pt>
                <c:pt idx="11143">
                  <c:v>875323796</c:v>
                </c:pt>
                <c:pt idx="11144">
                  <c:v>393892389</c:v>
                </c:pt>
                <c:pt idx="11145">
                  <c:v>994889656</c:v>
                </c:pt>
                <c:pt idx="11146">
                  <c:v>923528522</c:v>
                </c:pt>
                <c:pt idx="11147">
                  <c:v>69328088</c:v>
                </c:pt>
                <c:pt idx="11148">
                  <c:v>169724094</c:v>
                </c:pt>
                <c:pt idx="11149">
                  <c:v>985673684</c:v>
                </c:pt>
                <c:pt idx="11150">
                  <c:v>643528944</c:v>
                </c:pt>
                <c:pt idx="11151">
                  <c:v>820759228</c:v>
                </c:pt>
                <c:pt idx="11152">
                  <c:v>268891431</c:v>
                </c:pt>
                <c:pt idx="11153">
                  <c:v>37394821</c:v>
                </c:pt>
                <c:pt idx="11154">
                  <c:v>589237937</c:v>
                </c:pt>
                <c:pt idx="11155">
                  <c:v>50296762</c:v>
                </c:pt>
                <c:pt idx="11156">
                  <c:v>503994048</c:v>
                </c:pt>
                <c:pt idx="11157">
                  <c:v>25178614</c:v>
                </c:pt>
                <c:pt idx="11158">
                  <c:v>402173702</c:v>
                </c:pt>
                <c:pt idx="11159">
                  <c:v>795511122</c:v>
                </c:pt>
                <c:pt idx="11160">
                  <c:v>646072625</c:v>
                </c:pt>
                <c:pt idx="11161">
                  <c:v>953725836</c:v>
                </c:pt>
                <c:pt idx="11162">
                  <c:v>588734051</c:v>
                </c:pt>
                <c:pt idx="11163">
                  <c:v>443667771</c:v>
                </c:pt>
                <c:pt idx="11164">
                  <c:v>342257376</c:v>
                </c:pt>
                <c:pt idx="11165">
                  <c:v>866020248</c:v>
                </c:pt>
                <c:pt idx="11166">
                  <c:v>969982651</c:v>
                </c:pt>
                <c:pt idx="11167">
                  <c:v>183091732</c:v>
                </c:pt>
                <c:pt idx="11168">
                  <c:v>901380709</c:v>
                </c:pt>
                <c:pt idx="11169">
                  <c:v>594981840</c:v>
                </c:pt>
                <c:pt idx="11170">
                  <c:v>805320841</c:v>
                </c:pt>
                <c:pt idx="11171">
                  <c:v>695098828</c:v>
                </c:pt>
                <c:pt idx="11172">
                  <c:v>230247507</c:v>
                </c:pt>
                <c:pt idx="11173">
                  <c:v>708464818</c:v>
                </c:pt>
                <c:pt idx="11174">
                  <c:v>90813813</c:v>
                </c:pt>
                <c:pt idx="11175">
                  <c:v>938113524</c:v>
                </c:pt>
                <c:pt idx="11176">
                  <c:v>622458726</c:v>
                </c:pt>
                <c:pt idx="11177">
                  <c:v>894691937</c:v>
                </c:pt>
                <c:pt idx="11178">
                  <c:v>314549561</c:v>
                </c:pt>
                <c:pt idx="11179">
                  <c:v>5174821</c:v>
                </c:pt>
                <c:pt idx="11180">
                  <c:v>953867407</c:v>
                </c:pt>
                <c:pt idx="11181">
                  <c:v>401125048</c:v>
                </c:pt>
                <c:pt idx="11182">
                  <c:v>377655683</c:v>
                </c:pt>
                <c:pt idx="11183">
                  <c:v>117615175</c:v>
                </c:pt>
                <c:pt idx="11184">
                  <c:v>765337960</c:v>
                </c:pt>
                <c:pt idx="11185">
                  <c:v>932377327</c:v>
                </c:pt>
                <c:pt idx="11186">
                  <c:v>86363551</c:v>
                </c:pt>
                <c:pt idx="11187">
                  <c:v>257390154</c:v>
                </c:pt>
                <c:pt idx="11188">
                  <c:v>213699833</c:v>
                </c:pt>
                <c:pt idx="11189">
                  <c:v>923751965</c:v>
                </c:pt>
                <c:pt idx="11190">
                  <c:v>817819252</c:v>
                </c:pt>
                <c:pt idx="11191">
                  <c:v>344469889</c:v>
                </c:pt>
                <c:pt idx="11192">
                  <c:v>106718572</c:v>
                </c:pt>
                <c:pt idx="11193">
                  <c:v>740244235</c:v>
                </c:pt>
                <c:pt idx="11194">
                  <c:v>655199884</c:v>
                </c:pt>
                <c:pt idx="11195">
                  <c:v>332521595</c:v>
                </c:pt>
                <c:pt idx="11196">
                  <c:v>154789655</c:v>
                </c:pt>
                <c:pt idx="11197">
                  <c:v>4851862</c:v>
                </c:pt>
                <c:pt idx="11198">
                  <c:v>657377131</c:v>
                </c:pt>
                <c:pt idx="11199">
                  <c:v>659896739</c:v>
                </c:pt>
                <c:pt idx="11200">
                  <c:v>965665863</c:v>
                </c:pt>
                <c:pt idx="11201">
                  <c:v>25167591</c:v>
                </c:pt>
                <c:pt idx="11202">
                  <c:v>311317119</c:v>
                </c:pt>
                <c:pt idx="11203">
                  <c:v>921643980</c:v>
                </c:pt>
                <c:pt idx="11204">
                  <c:v>607936731</c:v>
                </c:pt>
                <c:pt idx="11205">
                  <c:v>877780400</c:v>
                </c:pt>
                <c:pt idx="11206">
                  <c:v>83819606</c:v>
                </c:pt>
                <c:pt idx="11207">
                  <c:v>475473991</c:v>
                </c:pt>
                <c:pt idx="11208">
                  <c:v>780615288</c:v>
                </c:pt>
                <c:pt idx="11209">
                  <c:v>15932121</c:v>
                </c:pt>
                <c:pt idx="11210">
                  <c:v>889987305</c:v>
                </c:pt>
                <c:pt idx="11211">
                  <c:v>807571281</c:v>
                </c:pt>
                <c:pt idx="11212">
                  <c:v>843197665</c:v>
                </c:pt>
                <c:pt idx="11213">
                  <c:v>58083381</c:v>
                </c:pt>
                <c:pt idx="11214">
                  <c:v>371877141</c:v>
                </c:pt>
                <c:pt idx="11215">
                  <c:v>966032662</c:v>
                </c:pt>
                <c:pt idx="11216">
                  <c:v>623967307</c:v>
                </c:pt>
                <c:pt idx="11217">
                  <c:v>38485660</c:v>
                </c:pt>
                <c:pt idx="11218">
                  <c:v>25591772</c:v>
                </c:pt>
                <c:pt idx="11219">
                  <c:v>545532858</c:v>
                </c:pt>
                <c:pt idx="11220">
                  <c:v>319885474</c:v>
                </c:pt>
                <c:pt idx="11221">
                  <c:v>804364942</c:v>
                </c:pt>
                <c:pt idx="11222">
                  <c:v>507067807</c:v>
                </c:pt>
                <c:pt idx="11223">
                  <c:v>710718069</c:v>
                </c:pt>
                <c:pt idx="11224">
                  <c:v>693178134</c:v>
                </c:pt>
                <c:pt idx="11225">
                  <c:v>74135202</c:v>
                </c:pt>
                <c:pt idx="11226">
                  <c:v>257631598</c:v>
                </c:pt>
                <c:pt idx="11227">
                  <c:v>237973038</c:v>
                </c:pt>
                <c:pt idx="11228">
                  <c:v>248259146</c:v>
                </c:pt>
                <c:pt idx="11229">
                  <c:v>302392370</c:v>
                </c:pt>
                <c:pt idx="11230">
                  <c:v>696930450</c:v>
                </c:pt>
                <c:pt idx="11231">
                  <c:v>769137779</c:v>
                </c:pt>
                <c:pt idx="11232">
                  <c:v>94955095</c:v>
                </c:pt>
                <c:pt idx="11233">
                  <c:v>407830896</c:v>
                </c:pt>
                <c:pt idx="11234">
                  <c:v>666364320</c:v>
                </c:pt>
                <c:pt idx="11235">
                  <c:v>554899712</c:v>
                </c:pt>
                <c:pt idx="11236">
                  <c:v>997635597</c:v>
                </c:pt>
                <c:pt idx="11237">
                  <c:v>268675431</c:v>
                </c:pt>
                <c:pt idx="11238">
                  <c:v>682033931</c:v>
                </c:pt>
                <c:pt idx="11239">
                  <c:v>33871565</c:v>
                </c:pt>
                <c:pt idx="11240">
                  <c:v>281160629</c:v>
                </c:pt>
                <c:pt idx="11241">
                  <c:v>884187525</c:v>
                </c:pt>
                <c:pt idx="11242">
                  <c:v>678956733</c:v>
                </c:pt>
                <c:pt idx="11243">
                  <c:v>409758974</c:v>
                </c:pt>
                <c:pt idx="11244">
                  <c:v>226422919</c:v>
                </c:pt>
                <c:pt idx="11245">
                  <c:v>666575302</c:v>
                </c:pt>
                <c:pt idx="11246">
                  <c:v>547010560</c:v>
                </c:pt>
                <c:pt idx="11247">
                  <c:v>33133358</c:v>
                </c:pt>
                <c:pt idx="11248">
                  <c:v>176032579</c:v>
                </c:pt>
                <c:pt idx="11249">
                  <c:v>816256976</c:v>
                </c:pt>
                <c:pt idx="11250">
                  <c:v>530535215</c:v>
                </c:pt>
                <c:pt idx="11251">
                  <c:v>159750882</c:v>
                </c:pt>
                <c:pt idx="11252">
                  <c:v>92281385</c:v>
                </c:pt>
                <c:pt idx="11253">
                  <c:v>416663262</c:v>
                </c:pt>
                <c:pt idx="11254">
                  <c:v>214731446</c:v>
                </c:pt>
                <c:pt idx="11255">
                  <c:v>83293924</c:v>
                </c:pt>
                <c:pt idx="11256">
                  <c:v>260063777</c:v>
                </c:pt>
                <c:pt idx="11257">
                  <c:v>211071034</c:v>
                </c:pt>
                <c:pt idx="11258">
                  <c:v>585892264</c:v>
                </c:pt>
                <c:pt idx="11259">
                  <c:v>167474972</c:v>
                </c:pt>
                <c:pt idx="11260">
                  <c:v>21763107</c:v>
                </c:pt>
                <c:pt idx="11261">
                  <c:v>811611593</c:v>
                </c:pt>
                <c:pt idx="11262">
                  <c:v>808363884</c:v>
                </c:pt>
                <c:pt idx="11263">
                  <c:v>956439380</c:v>
                </c:pt>
                <c:pt idx="11264">
                  <c:v>237966969</c:v>
                </c:pt>
                <c:pt idx="11265">
                  <c:v>603236333</c:v>
                </c:pt>
                <c:pt idx="11266">
                  <c:v>930676761</c:v>
                </c:pt>
                <c:pt idx="11267">
                  <c:v>28786347</c:v>
                </c:pt>
                <c:pt idx="11268">
                  <c:v>295885360</c:v>
                </c:pt>
                <c:pt idx="11269">
                  <c:v>241335493</c:v>
                </c:pt>
                <c:pt idx="11270">
                  <c:v>236442053</c:v>
                </c:pt>
                <c:pt idx="11271">
                  <c:v>665992990</c:v>
                </c:pt>
                <c:pt idx="11272">
                  <c:v>409018759</c:v>
                </c:pt>
                <c:pt idx="11273">
                  <c:v>822893354</c:v>
                </c:pt>
                <c:pt idx="11274">
                  <c:v>211722427</c:v>
                </c:pt>
                <c:pt idx="11275">
                  <c:v>627619925</c:v>
                </c:pt>
                <c:pt idx="11276">
                  <c:v>845898260</c:v>
                </c:pt>
                <c:pt idx="11277">
                  <c:v>791447307</c:v>
                </c:pt>
                <c:pt idx="11278">
                  <c:v>966725855</c:v>
                </c:pt>
                <c:pt idx="11279">
                  <c:v>845269791</c:v>
                </c:pt>
                <c:pt idx="11280">
                  <c:v>992481678</c:v>
                </c:pt>
                <c:pt idx="11281">
                  <c:v>942643922</c:v>
                </c:pt>
                <c:pt idx="11282">
                  <c:v>284614042</c:v>
                </c:pt>
                <c:pt idx="11283">
                  <c:v>406691501</c:v>
                </c:pt>
                <c:pt idx="11284">
                  <c:v>27107648</c:v>
                </c:pt>
                <c:pt idx="11285">
                  <c:v>927762250</c:v>
                </c:pt>
                <c:pt idx="11286">
                  <c:v>39072243</c:v>
                </c:pt>
                <c:pt idx="11287">
                  <c:v>536348230</c:v>
                </c:pt>
                <c:pt idx="11288">
                  <c:v>546682511</c:v>
                </c:pt>
                <c:pt idx="11289">
                  <c:v>335983094</c:v>
                </c:pt>
                <c:pt idx="11290">
                  <c:v>5643172</c:v>
                </c:pt>
                <c:pt idx="11291">
                  <c:v>369737044</c:v>
                </c:pt>
                <c:pt idx="11292">
                  <c:v>522088315</c:v>
                </c:pt>
                <c:pt idx="11293">
                  <c:v>786657434</c:v>
                </c:pt>
                <c:pt idx="11294">
                  <c:v>522338066</c:v>
                </c:pt>
                <c:pt idx="11295">
                  <c:v>841772170</c:v>
                </c:pt>
                <c:pt idx="11296">
                  <c:v>174129096</c:v>
                </c:pt>
                <c:pt idx="11297">
                  <c:v>71867450</c:v>
                </c:pt>
                <c:pt idx="11298">
                  <c:v>612959358</c:v>
                </c:pt>
                <c:pt idx="11299">
                  <c:v>774653177</c:v>
                </c:pt>
                <c:pt idx="11300">
                  <c:v>887629068</c:v>
                </c:pt>
                <c:pt idx="11301">
                  <c:v>853467998</c:v>
                </c:pt>
                <c:pt idx="11302">
                  <c:v>510986325</c:v>
                </c:pt>
                <c:pt idx="11303">
                  <c:v>457297021</c:v>
                </c:pt>
                <c:pt idx="11304">
                  <c:v>178969260</c:v>
                </c:pt>
                <c:pt idx="11305">
                  <c:v>624752033</c:v>
                </c:pt>
                <c:pt idx="11306">
                  <c:v>9643679</c:v>
                </c:pt>
                <c:pt idx="11307">
                  <c:v>973724500</c:v>
                </c:pt>
                <c:pt idx="11308">
                  <c:v>11835974</c:v>
                </c:pt>
                <c:pt idx="11309">
                  <c:v>604178791</c:v>
                </c:pt>
                <c:pt idx="11310">
                  <c:v>975337291</c:v>
                </c:pt>
                <c:pt idx="11311">
                  <c:v>37621909</c:v>
                </c:pt>
                <c:pt idx="11312">
                  <c:v>761858103</c:v>
                </c:pt>
                <c:pt idx="11313">
                  <c:v>426125554</c:v>
                </c:pt>
                <c:pt idx="11314">
                  <c:v>76371888</c:v>
                </c:pt>
                <c:pt idx="11315">
                  <c:v>867570070</c:v>
                </c:pt>
                <c:pt idx="11316">
                  <c:v>945766104</c:v>
                </c:pt>
                <c:pt idx="11317">
                  <c:v>50161554</c:v>
                </c:pt>
                <c:pt idx="11318">
                  <c:v>211649639</c:v>
                </c:pt>
                <c:pt idx="11319">
                  <c:v>173669877</c:v>
                </c:pt>
                <c:pt idx="11320">
                  <c:v>311767303</c:v>
                </c:pt>
                <c:pt idx="11321">
                  <c:v>7903693</c:v>
                </c:pt>
                <c:pt idx="11322">
                  <c:v>651128631</c:v>
                </c:pt>
                <c:pt idx="11323">
                  <c:v>40296625</c:v>
                </c:pt>
                <c:pt idx="11324">
                  <c:v>409814887</c:v>
                </c:pt>
                <c:pt idx="11325">
                  <c:v>396025330</c:v>
                </c:pt>
                <c:pt idx="11326">
                  <c:v>24666094</c:v>
                </c:pt>
                <c:pt idx="11327">
                  <c:v>787936551</c:v>
                </c:pt>
                <c:pt idx="11328">
                  <c:v>225814091</c:v>
                </c:pt>
                <c:pt idx="11329">
                  <c:v>203638651</c:v>
                </c:pt>
                <c:pt idx="11330">
                  <c:v>760925707</c:v>
                </c:pt>
                <c:pt idx="11331">
                  <c:v>795817672</c:v>
                </c:pt>
                <c:pt idx="11332">
                  <c:v>204182613</c:v>
                </c:pt>
                <c:pt idx="11333">
                  <c:v>553013852</c:v>
                </c:pt>
                <c:pt idx="11334">
                  <c:v>125843610</c:v>
                </c:pt>
                <c:pt idx="11335">
                  <c:v>340885208</c:v>
                </c:pt>
                <c:pt idx="11336">
                  <c:v>543243494</c:v>
                </c:pt>
                <c:pt idx="11337">
                  <c:v>549544711</c:v>
                </c:pt>
                <c:pt idx="11338">
                  <c:v>28236948</c:v>
                </c:pt>
                <c:pt idx="11339">
                  <c:v>454721407</c:v>
                </c:pt>
                <c:pt idx="11340">
                  <c:v>656732002</c:v>
                </c:pt>
                <c:pt idx="11341">
                  <c:v>868120437</c:v>
                </c:pt>
                <c:pt idx="11342">
                  <c:v>464591791</c:v>
                </c:pt>
                <c:pt idx="11343">
                  <c:v>378850691</c:v>
                </c:pt>
                <c:pt idx="11344">
                  <c:v>714417499</c:v>
                </c:pt>
                <c:pt idx="11345">
                  <c:v>733470411</c:v>
                </c:pt>
                <c:pt idx="11346">
                  <c:v>735828012</c:v>
                </c:pt>
                <c:pt idx="11347">
                  <c:v>41626100</c:v>
                </c:pt>
                <c:pt idx="11348">
                  <c:v>195012166</c:v>
                </c:pt>
                <c:pt idx="11349">
                  <c:v>613938047</c:v>
                </c:pt>
                <c:pt idx="11350">
                  <c:v>546475454</c:v>
                </c:pt>
                <c:pt idx="11351">
                  <c:v>834553159</c:v>
                </c:pt>
                <c:pt idx="11352">
                  <c:v>164216979</c:v>
                </c:pt>
                <c:pt idx="11353">
                  <c:v>143140176</c:v>
                </c:pt>
                <c:pt idx="11354">
                  <c:v>458718584</c:v>
                </c:pt>
                <c:pt idx="11355">
                  <c:v>16415406</c:v>
                </c:pt>
                <c:pt idx="11356">
                  <c:v>608473470</c:v>
                </c:pt>
                <c:pt idx="11357">
                  <c:v>748457840</c:v>
                </c:pt>
                <c:pt idx="11358">
                  <c:v>396639677</c:v>
                </c:pt>
                <c:pt idx="11359">
                  <c:v>342291254</c:v>
                </c:pt>
                <c:pt idx="11360">
                  <c:v>590788057</c:v>
                </c:pt>
                <c:pt idx="11361">
                  <c:v>619182412</c:v>
                </c:pt>
                <c:pt idx="11362">
                  <c:v>526051354</c:v>
                </c:pt>
                <c:pt idx="11363">
                  <c:v>764110856</c:v>
                </c:pt>
                <c:pt idx="11364">
                  <c:v>264863818</c:v>
                </c:pt>
                <c:pt idx="11365">
                  <c:v>84992389</c:v>
                </c:pt>
                <c:pt idx="11366">
                  <c:v>74333420</c:v>
                </c:pt>
                <c:pt idx="11367">
                  <c:v>692980377</c:v>
                </c:pt>
                <c:pt idx="11368">
                  <c:v>68399599</c:v>
                </c:pt>
                <c:pt idx="11369">
                  <c:v>861045861</c:v>
                </c:pt>
                <c:pt idx="11370">
                  <c:v>977811255</c:v>
                </c:pt>
                <c:pt idx="11371">
                  <c:v>999287177</c:v>
                </c:pt>
                <c:pt idx="11372">
                  <c:v>107620943</c:v>
                </c:pt>
                <c:pt idx="11373">
                  <c:v>925074591</c:v>
                </c:pt>
                <c:pt idx="11374">
                  <c:v>910129039</c:v>
                </c:pt>
                <c:pt idx="11375">
                  <c:v>92664287</c:v>
                </c:pt>
                <c:pt idx="11376">
                  <c:v>572125164</c:v>
                </c:pt>
                <c:pt idx="11377">
                  <c:v>564648164</c:v>
                </c:pt>
                <c:pt idx="11378">
                  <c:v>805997704</c:v>
                </c:pt>
                <c:pt idx="11379">
                  <c:v>662256726</c:v>
                </c:pt>
                <c:pt idx="11380">
                  <c:v>257142150</c:v>
                </c:pt>
                <c:pt idx="11381">
                  <c:v>352327561</c:v>
                </c:pt>
                <c:pt idx="11382">
                  <c:v>983032672</c:v>
                </c:pt>
                <c:pt idx="11383">
                  <c:v>495450056</c:v>
                </c:pt>
                <c:pt idx="11384">
                  <c:v>844770552</c:v>
                </c:pt>
                <c:pt idx="11385">
                  <c:v>8723753</c:v>
                </c:pt>
                <c:pt idx="11386">
                  <c:v>535786927</c:v>
                </c:pt>
                <c:pt idx="11387">
                  <c:v>573971729</c:v>
                </c:pt>
                <c:pt idx="11388">
                  <c:v>876649149</c:v>
                </c:pt>
                <c:pt idx="11389">
                  <c:v>825431444</c:v>
                </c:pt>
                <c:pt idx="11390">
                  <c:v>546097406</c:v>
                </c:pt>
                <c:pt idx="11391">
                  <c:v>910637512</c:v>
                </c:pt>
                <c:pt idx="11392">
                  <c:v>878675741</c:v>
                </c:pt>
                <c:pt idx="11393">
                  <c:v>366942355</c:v>
                </c:pt>
                <c:pt idx="11394">
                  <c:v>34171877</c:v>
                </c:pt>
                <c:pt idx="11395">
                  <c:v>739310701</c:v>
                </c:pt>
                <c:pt idx="11396">
                  <c:v>229775201</c:v>
                </c:pt>
                <c:pt idx="11397">
                  <c:v>86633388</c:v>
                </c:pt>
                <c:pt idx="11398">
                  <c:v>217127029</c:v>
                </c:pt>
                <c:pt idx="11399">
                  <c:v>219926432</c:v>
                </c:pt>
                <c:pt idx="11400">
                  <c:v>904454039</c:v>
                </c:pt>
                <c:pt idx="11401">
                  <c:v>822549864</c:v>
                </c:pt>
                <c:pt idx="11402">
                  <c:v>24092464</c:v>
                </c:pt>
                <c:pt idx="11403">
                  <c:v>379094776</c:v>
                </c:pt>
                <c:pt idx="11404">
                  <c:v>30974837</c:v>
                </c:pt>
                <c:pt idx="11405">
                  <c:v>971843407</c:v>
                </c:pt>
                <c:pt idx="11406">
                  <c:v>334198007</c:v>
                </c:pt>
                <c:pt idx="11407">
                  <c:v>338310690</c:v>
                </c:pt>
                <c:pt idx="11408">
                  <c:v>880779537</c:v>
                </c:pt>
                <c:pt idx="11409">
                  <c:v>24670747</c:v>
                </c:pt>
                <c:pt idx="11410">
                  <c:v>442880979</c:v>
                </c:pt>
                <c:pt idx="11411">
                  <c:v>879299703</c:v>
                </c:pt>
                <c:pt idx="11412">
                  <c:v>474376765</c:v>
                </c:pt>
                <c:pt idx="11413">
                  <c:v>40180956</c:v>
                </c:pt>
                <c:pt idx="11414">
                  <c:v>625085961</c:v>
                </c:pt>
                <c:pt idx="11415">
                  <c:v>82742154</c:v>
                </c:pt>
                <c:pt idx="11416">
                  <c:v>746147384</c:v>
                </c:pt>
                <c:pt idx="11417">
                  <c:v>786716344</c:v>
                </c:pt>
                <c:pt idx="11418">
                  <c:v>33525974</c:v>
                </c:pt>
                <c:pt idx="11419">
                  <c:v>288235038</c:v>
                </c:pt>
                <c:pt idx="11420">
                  <c:v>450284536</c:v>
                </c:pt>
                <c:pt idx="11421">
                  <c:v>155154394</c:v>
                </c:pt>
                <c:pt idx="11422">
                  <c:v>459862191</c:v>
                </c:pt>
                <c:pt idx="11423">
                  <c:v>775786870</c:v>
                </c:pt>
                <c:pt idx="11424">
                  <c:v>159213682</c:v>
                </c:pt>
                <c:pt idx="11425">
                  <c:v>54011093</c:v>
                </c:pt>
                <c:pt idx="11426">
                  <c:v>492315512</c:v>
                </c:pt>
                <c:pt idx="11427">
                  <c:v>889731737</c:v>
                </c:pt>
                <c:pt idx="11428">
                  <c:v>307711237</c:v>
                </c:pt>
                <c:pt idx="11429">
                  <c:v>500243867</c:v>
                </c:pt>
                <c:pt idx="11430">
                  <c:v>551063129</c:v>
                </c:pt>
                <c:pt idx="11431">
                  <c:v>66139089</c:v>
                </c:pt>
                <c:pt idx="11432">
                  <c:v>685010968</c:v>
                </c:pt>
                <c:pt idx="11433">
                  <c:v>229329691</c:v>
                </c:pt>
                <c:pt idx="11434">
                  <c:v>432031070</c:v>
                </c:pt>
                <c:pt idx="11435">
                  <c:v>319185972</c:v>
                </c:pt>
                <c:pt idx="11436">
                  <c:v>999768128</c:v>
                </c:pt>
                <c:pt idx="11437">
                  <c:v>876026694</c:v>
                </c:pt>
                <c:pt idx="11438">
                  <c:v>563716992</c:v>
                </c:pt>
                <c:pt idx="11439">
                  <c:v>107758527</c:v>
                </c:pt>
                <c:pt idx="11440">
                  <c:v>78234120</c:v>
                </c:pt>
                <c:pt idx="11441">
                  <c:v>692854713</c:v>
                </c:pt>
                <c:pt idx="11442">
                  <c:v>234647151</c:v>
                </c:pt>
                <c:pt idx="11443">
                  <c:v>938548662</c:v>
                </c:pt>
                <c:pt idx="11444">
                  <c:v>963315584</c:v>
                </c:pt>
                <c:pt idx="11445">
                  <c:v>294583410</c:v>
                </c:pt>
                <c:pt idx="11446">
                  <c:v>270213305</c:v>
                </c:pt>
                <c:pt idx="11447">
                  <c:v>444288429</c:v>
                </c:pt>
                <c:pt idx="11448">
                  <c:v>39503775</c:v>
                </c:pt>
                <c:pt idx="11449">
                  <c:v>292167960</c:v>
                </c:pt>
                <c:pt idx="11450">
                  <c:v>844071131</c:v>
                </c:pt>
                <c:pt idx="11451">
                  <c:v>811046668</c:v>
                </c:pt>
                <c:pt idx="11452">
                  <c:v>428716675</c:v>
                </c:pt>
                <c:pt idx="11453">
                  <c:v>964893484</c:v>
                </c:pt>
                <c:pt idx="11454">
                  <c:v>785559573</c:v>
                </c:pt>
                <c:pt idx="11455">
                  <c:v>98356082</c:v>
                </c:pt>
                <c:pt idx="11456">
                  <c:v>595677944</c:v>
                </c:pt>
                <c:pt idx="11457">
                  <c:v>30696367</c:v>
                </c:pt>
                <c:pt idx="11458">
                  <c:v>230761122</c:v>
                </c:pt>
                <c:pt idx="11459">
                  <c:v>505349625</c:v>
                </c:pt>
                <c:pt idx="11460">
                  <c:v>310884636</c:v>
                </c:pt>
                <c:pt idx="11461">
                  <c:v>172671417</c:v>
                </c:pt>
                <c:pt idx="11462">
                  <c:v>486381575</c:v>
                </c:pt>
                <c:pt idx="11463">
                  <c:v>340797178</c:v>
                </c:pt>
                <c:pt idx="11464">
                  <c:v>419791245</c:v>
                </c:pt>
                <c:pt idx="11465">
                  <c:v>58996925</c:v>
                </c:pt>
                <c:pt idx="11466">
                  <c:v>291387449</c:v>
                </c:pt>
                <c:pt idx="11467">
                  <c:v>382642810</c:v>
                </c:pt>
                <c:pt idx="11468">
                  <c:v>843250344</c:v>
                </c:pt>
                <c:pt idx="11469">
                  <c:v>77583019</c:v>
                </c:pt>
                <c:pt idx="11470">
                  <c:v>25442676</c:v>
                </c:pt>
                <c:pt idx="11471">
                  <c:v>640743477</c:v>
                </c:pt>
                <c:pt idx="11472">
                  <c:v>506925651</c:v>
                </c:pt>
                <c:pt idx="11473">
                  <c:v>206017217</c:v>
                </c:pt>
                <c:pt idx="11474">
                  <c:v>201040678</c:v>
                </c:pt>
                <c:pt idx="11475">
                  <c:v>346678504</c:v>
                </c:pt>
                <c:pt idx="11476">
                  <c:v>762572801</c:v>
                </c:pt>
                <c:pt idx="11477">
                  <c:v>946848832</c:v>
                </c:pt>
                <c:pt idx="11478">
                  <c:v>166869854</c:v>
                </c:pt>
                <c:pt idx="11479">
                  <c:v>75476407</c:v>
                </c:pt>
                <c:pt idx="11480">
                  <c:v>176224601</c:v>
                </c:pt>
                <c:pt idx="11481">
                  <c:v>435911266</c:v>
                </c:pt>
                <c:pt idx="11482">
                  <c:v>143480729</c:v>
                </c:pt>
                <c:pt idx="11483">
                  <c:v>892531428</c:v>
                </c:pt>
                <c:pt idx="11484">
                  <c:v>930965198</c:v>
                </c:pt>
                <c:pt idx="11485">
                  <c:v>666990475</c:v>
                </c:pt>
                <c:pt idx="11486">
                  <c:v>940889629</c:v>
                </c:pt>
                <c:pt idx="11487">
                  <c:v>443071547</c:v>
                </c:pt>
                <c:pt idx="11488">
                  <c:v>964765479</c:v>
                </c:pt>
                <c:pt idx="11489">
                  <c:v>654094558</c:v>
                </c:pt>
                <c:pt idx="11490">
                  <c:v>170027595</c:v>
                </c:pt>
                <c:pt idx="11491">
                  <c:v>207242050</c:v>
                </c:pt>
                <c:pt idx="11492">
                  <c:v>954052010</c:v>
                </c:pt>
                <c:pt idx="11493">
                  <c:v>357826174</c:v>
                </c:pt>
                <c:pt idx="11494">
                  <c:v>294831782</c:v>
                </c:pt>
                <c:pt idx="11495">
                  <c:v>757941944</c:v>
                </c:pt>
                <c:pt idx="11496">
                  <c:v>463015716</c:v>
                </c:pt>
                <c:pt idx="11497">
                  <c:v>277383958</c:v>
                </c:pt>
                <c:pt idx="11498">
                  <c:v>301620498</c:v>
                </c:pt>
                <c:pt idx="11499">
                  <c:v>411294300</c:v>
                </c:pt>
                <c:pt idx="11500">
                  <c:v>480122777</c:v>
                </c:pt>
                <c:pt idx="11501">
                  <c:v>27671231</c:v>
                </c:pt>
                <c:pt idx="11502">
                  <c:v>308475227</c:v>
                </c:pt>
                <c:pt idx="11503">
                  <c:v>250852207</c:v>
                </c:pt>
                <c:pt idx="11504">
                  <c:v>510041377</c:v>
                </c:pt>
                <c:pt idx="11505">
                  <c:v>960580179</c:v>
                </c:pt>
                <c:pt idx="11506">
                  <c:v>50866599</c:v>
                </c:pt>
                <c:pt idx="11507">
                  <c:v>70171097</c:v>
                </c:pt>
                <c:pt idx="11508">
                  <c:v>915582924</c:v>
                </c:pt>
                <c:pt idx="11509">
                  <c:v>480124575</c:v>
                </c:pt>
                <c:pt idx="11510">
                  <c:v>245421937</c:v>
                </c:pt>
                <c:pt idx="11511">
                  <c:v>666124197</c:v>
                </c:pt>
                <c:pt idx="11512">
                  <c:v>764333362</c:v>
                </c:pt>
                <c:pt idx="11513">
                  <c:v>281532897</c:v>
                </c:pt>
                <c:pt idx="11514">
                  <c:v>547650845</c:v>
                </c:pt>
                <c:pt idx="11515">
                  <c:v>930968303</c:v>
                </c:pt>
                <c:pt idx="11516">
                  <c:v>66998844</c:v>
                </c:pt>
                <c:pt idx="11517">
                  <c:v>565557330</c:v>
                </c:pt>
                <c:pt idx="11518">
                  <c:v>44833002</c:v>
                </c:pt>
                <c:pt idx="11519">
                  <c:v>86889782</c:v>
                </c:pt>
                <c:pt idx="11520">
                  <c:v>37322418</c:v>
                </c:pt>
                <c:pt idx="11521">
                  <c:v>205919686</c:v>
                </c:pt>
                <c:pt idx="11522">
                  <c:v>885462015</c:v>
                </c:pt>
                <c:pt idx="11523">
                  <c:v>757870672</c:v>
                </c:pt>
                <c:pt idx="11524">
                  <c:v>404389635</c:v>
                </c:pt>
                <c:pt idx="11525">
                  <c:v>8882516</c:v>
                </c:pt>
                <c:pt idx="11526">
                  <c:v>50326832</c:v>
                </c:pt>
                <c:pt idx="11527">
                  <c:v>496399969</c:v>
                </c:pt>
                <c:pt idx="11528">
                  <c:v>517386143</c:v>
                </c:pt>
                <c:pt idx="11529">
                  <c:v>740712539</c:v>
                </c:pt>
                <c:pt idx="11530">
                  <c:v>305053159</c:v>
                </c:pt>
                <c:pt idx="11531">
                  <c:v>931113240</c:v>
                </c:pt>
                <c:pt idx="11532">
                  <c:v>677141677</c:v>
                </c:pt>
                <c:pt idx="11533">
                  <c:v>93310979</c:v>
                </c:pt>
                <c:pt idx="11534">
                  <c:v>62529981</c:v>
                </c:pt>
                <c:pt idx="11535">
                  <c:v>905541042</c:v>
                </c:pt>
                <c:pt idx="11536">
                  <c:v>744974003</c:v>
                </c:pt>
                <c:pt idx="11537">
                  <c:v>689164261</c:v>
                </c:pt>
                <c:pt idx="11538">
                  <c:v>929513007</c:v>
                </c:pt>
                <c:pt idx="11539">
                  <c:v>984750415</c:v>
                </c:pt>
                <c:pt idx="11540">
                  <c:v>748566992</c:v>
                </c:pt>
                <c:pt idx="11541">
                  <c:v>27779291</c:v>
                </c:pt>
                <c:pt idx="11542">
                  <c:v>298344591</c:v>
                </c:pt>
                <c:pt idx="11543">
                  <c:v>327639506</c:v>
                </c:pt>
                <c:pt idx="11544">
                  <c:v>886962937</c:v>
                </c:pt>
                <c:pt idx="11545">
                  <c:v>977852208</c:v>
                </c:pt>
                <c:pt idx="11546">
                  <c:v>86624930</c:v>
                </c:pt>
                <c:pt idx="11547">
                  <c:v>274998819</c:v>
                </c:pt>
                <c:pt idx="11548">
                  <c:v>769314383</c:v>
                </c:pt>
                <c:pt idx="11549">
                  <c:v>464586192</c:v>
                </c:pt>
                <c:pt idx="11550">
                  <c:v>579964180</c:v>
                </c:pt>
                <c:pt idx="11551">
                  <c:v>806759030</c:v>
                </c:pt>
                <c:pt idx="11552">
                  <c:v>438887702</c:v>
                </c:pt>
                <c:pt idx="11553">
                  <c:v>1263526</c:v>
                </c:pt>
                <c:pt idx="11554">
                  <c:v>879111630</c:v>
                </c:pt>
                <c:pt idx="11555">
                  <c:v>898827936</c:v>
                </c:pt>
                <c:pt idx="11556">
                  <c:v>522869530</c:v>
                </c:pt>
                <c:pt idx="11557">
                  <c:v>933639150</c:v>
                </c:pt>
                <c:pt idx="11558">
                  <c:v>813092856</c:v>
                </c:pt>
                <c:pt idx="11559">
                  <c:v>851666498</c:v>
                </c:pt>
                <c:pt idx="11560">
                  <c:v>551033505</c:v>
                </c:pt>
                <c:pt idx="11561">
                  <c:v>684259606</c:v>
                </c:pt>
                <c:pt idx="11562">
                  <c:v>416188906</c:v>
                </c:pt>
                <c:pt idx="11563">
                  <c:v>72821597</c:v>
                </c:pt>
                <c:pt idx="11564">
                  <c:v>389759990</c:v>
                </c:pt>
                <c:pt idx="11565">
                  <c:v>678523772</c:v>
                </c:pt>
                <c:pt idx="11566">
                  <c:v>28055014</c:v>
                </c:pt>
                <c:pt idx="11567">
                  <c:v>95248677</c:v>
                </c:pt>
                <c:pt idx="11568">
                  <c:v>331499411</c:v>
                </c:pt>
                <c:pt idx="11569">
                  <c:v>756456443</c:v>
                </c:pt>
                <c:pt idx="11570">
                  <c:v>415148797</c:v>
                </c:pt>
                <c:pt idx="11571">
                  <c:v>23513641</c:v>
                </c:pt>
                <c:pt idx="11572">
                  <c:v>4309635</c:v>
                </c:pt>
                <c:pt idx="11573">
                  <c:v>410896965</c:v>
                </c:pt>
                <c:pt idx="11574">
                  <c:v>784820641</c:v>
                </c:pt>
                <c:pt idx="11575">
                  <c:v>228254166</c:v>
                </c:pt>
                <c:pt idx="11576">
                  <c:v>906278503</c:v>
                </c:pt>
                <c:pt idx="11577">
                  <c:v>373293704</c:v>
                </c:pt>
                <c:pt idx="11578">
                  <c:v>746878009</c:v>
                </c:pt>
                <c:pt idx="11579">
                  <c:v>539135159</c:v>
                </c:pt>
                <c:pt idx="11580">
                  <c:v>446019124</c:v>
                </c:pt>
                <c:pt idx="11581">
                  <c:v>392292867</c:v>
                </c:pt>
                <c:pt idx="11582">
                  <c:v>851098820</c:v>
                </c:pt>
                <c:pt idx="11583">
                  <c:v>238812842</c:v>
                </c:pt>
                <c:pt idx="11584">
                  <c:v>675887553</c:v>
                </c:pt>
                <c:pt idx="11585">
                  <c:v>578152923</c:v>
                </c:pt>
                <c:pt idx="11586">
                  <c:v>804088510</c:v>
                </c:pt>
                <c:pt idx="11587">
                  <c:v>552192486</c:v>
                </c:pt>
                <c:pt idx="11588">
                  <c:v>896773164</c:v>
                </c:pt>
                <c:pt idx="11589">
                  <c:v>696576335</c:v>
                </c:pt>
                <c:pt idx="11590">
                  <c:v>934868176</c:v>
                </c:pt>
                <c:pt idx="11591">
                  <c:v>450516266</c:v>
                </c:pt>
                <c:pt idx="11592">
                  <c:v>240440195</c:v>
                </c:pt>
                <c:pt idx="11593">
                  <c:v>355223008</c:v>
                </c:pt>
                <c:pt idx="11594">
                  <c:v>44017667</c:v>
                </c:pt>
                <c:pt idx="11595">
                  <c:v>866340351</c:v>
                </c:pt>
                <c:pt idx="11596">
                  <c:v>37022036</c:v>
                </c:pt>
                <c:pt idx="11597">
                  <c:v>1549842</c:v>
                </c:pt>
                <c:pt idx="11598">
                  <c:v>600795916</c:v>
                </c:pt>
                <c:pt idx="11599">
                  <c:v>767793610</c:v>
                </c:pt>
                <c:pt idx="11600">
                  <c:v>50278455</c:v>
                </c:pt>
                <c:pt idx="11601">
                  <c:v>628681192</c:v>
                </c:pt>
                <c:pt idx="11602">
                  <c:v>394438308</c:v>
                </c:pt>
                <c:pt idx="11603">
                  <c:v>758725903</c:v>
                </c:pt>
                <c:pt idx="11604">
                  <c:v>206816775</c:v>
                </c:pt>
                <c:pt idx="11605">
                  <c:v>85537031</c:v>
                </c:pt>
                <c:pt idx="11606">
                  <c:v>569291267</c:v>
                </c:pt>
                <c:pt idx="11607">
                  <c:v>945141741</c:v>
                </c:pt>
                <c:pt idx="11608">
                  <c:v>34032393</c:v>
                </c:pt>
                <c:pt idx="11609">
                  <c:v>812710604</c:v>
                </c:pt>
                <c:pt idx="11610">
                  <c:v>14364353</c:v>
                </c:pt>
                <c:pt idx="11611">
                  <c:v>225110465</c:v>
                </c:pt>
                <c:pt idx="11612">
                  <c:v>996159778</c:v>
                </c:pt>
                <c:pt idx="11613">
                  <c:v>535250405</c:v>
                </c:pt>
                <c:pt idx="11614">
                  <c:v>920196393</c:v>
                </c:pt>
                <c:pt idx="11615">
                  <c:v>289237183</c:v>
                </c:pt>
                <c:pt idx="11616">
                  <c:v>688799253</c:v>
                </c:pt>
                <c:pt idx="11617">
                  <c:v>559977839</c:v>
                </c:pt>
                <c:pt idx="11618">
                  <c:v>649647289</c:v>
                </c:pt>
                <c:pt idx="11619">
                  <c:v>6006518</c:v>
                </c:pt>
                <c:pt idx="11620">
                  <c:v>45814490</c:v>
                </c:pt>
                <c:pt idx="11621">
                  <c:v>533257478</c:v>
                </c:pt>
                <c:pt idx="11622">
                  <c:v>23377198</c:v>
                </c:pt>
                <c:pt idx="11623">
                  <c:v>616026133</c:v>
                </c:pt>
                <c:pt idx="11624">
                  <c:v>333654415</c:v>
                </c:pt>
                <c:pt idx="11625">
                  <c:v>13157046</c:v>
                </c:pt>
                <c:pt idx="11626">
                  <c:v>572160518</c:v>
                </c:pt>
                <c:pt idx="11627">
                  <c:v>2170936</c:v>
                </c:pt>
                <c:pt idx="11628">
                  <c:v>160015512</c:v>
                </c:pt>
                <c:pt idx="11629">
                  <c:v>445329697</c:v>
                </c:pt>
                <c:pt idx="11630">
                  <c:v>992771779</c:v>
                </c:pt>
                <c:pt idx="11631">
                  <c:v>6923782</c:v>
                </c:pt>
                <c:pt idx="11632">
                  <c:v>59645823</c:v>
                </c:pt>
                <c:pt idx="11633">
                  <c:v>562855407</c:v>
                </c:pt>
                <c:pt idx="11634">
                  <c:v>7342979</c:v>
                </c:pt>
                <c:pt idx="11635">
                  <c:v>133226844</c:v>
                </c:pt>
                <c:pt idx="11636">
                  <c:v>742138156</c:v>
                </c:pt>
                <c:pt idx="11637">
                  <c:v>93040095</c:v>
                </c:pt>
                <c:pt idx="11638">
                  <c:v>931081274</c:v>
                </c:pt>
                <c:pt idx="11639">
                  <c:v>818489827</c:v>
                </c:pt>
                <c:pt idx="11640">
                  <c:v>625434270</c:v>
                </c:pt>
                <c:pt idx="11641">
                  <c:v>282742575</c:v>
                </c:pt>
                <c:pt idx="11642">
                  <c:v>876746377</c:v>
                </c:pt>
                <c:pt idx="11643">
                  <c:v>733741100</c:v>
                </c:pt>
                <c:pt idx="11644">
                  <c:v>674053586</c:v>
                </c:pt>
                <c:pt idx="11645">
                  <c:v>738714103</c:v>
                </c:pt>
                <c:pt idx="11646">
                  <c:v>350761339</c:v>
                </c:pt>
                <c:pt idx="11647">
                  <c:v>850190444</c:v>
                </c:pt>
                <c:pt idx="11648">
                  <c:v>293825072</c:v>
                </c:pt>
                <c:pt idx="11649">
                  <c:v>297124078</c:v>
                </c:pt>
                <c:pt idx="11650">
                  <c:v>276566382</c:v>
                </c:pt>
                <c:pt idx="11651">
                  <c:v>930983910</c:v>
                </c:pt>
                <c:pt idx="11652">
                  <c:v>168654948</c:v>
                </c:pt>
                <c:pt idx="11653">
                  <c:v>80822844</c:v>
                </c:pt>
                <c:pt idx="11654">
                  <c:v>839949267</c:v>
                </c:pt>
                <c:pt idx="11655">
                  <c:v>785549045</c:v>
                </c:pt>
                <c:pt idx="11656">
                  <c:v>895533402</c:v>
                </c:pt>
                <c:pt idx="11657">
                  <c:v>604937632</c:v>
                </c:pt>
                <c:pt idx="11658">
                  <c:v>968115380</c:v>
                </c:pt>
                <c:pt idx="11659">
                  <c:v>266083432</c:v>
                </c:pt>
                <c:pt idx="11660">
                  <c:v>969737829</c:v>
                </c:pt>
                <c:pt idx="11661">
                  <c:v>759229236</c:v>
                </c:pt>
                <c:pt idx="11662">
                  <c:v>786083218</c:v>
                </c:pt>
                <c:pt idx="11663">
                  <c:v>785728497</c:v>
                </c:pt>
                <c:pt idx="11664">
                  <c:v>986162162</c:v>
                </c:pt>
                <c:pt idx="11665">
                  <c:v>399518348</c:v>
                </c:pt>
                <c:pt idx="11666">
                  <c:v>69327583</c:v>
                </c:pt>
                <c:pt idx="11667">
                  <c:v>660149094</c:v>
                </c:pt>
                <c:pt idx="11668">
                  <c:v>167885235</c:v>
                </c:pt>
                <c:pt idx="11669">
                  <c:v>472842263</c:v>
                </c:pt>
                <c:pt idx="11670">
                  <c:v>357097995</c:v>
                </c:pt>
                <c:pt idx="11671">
                  <c:v>743024241</c:v>
                </c:pt>
                <c:pt idx="11672">
                  <c:v>46657361</c:v>
                </c:pt>
                <c:pt idx="11673">
                  <c:v>61093293</c:v>
                </c:pt>
                <c:pt idx="11674">
                  <c:v>962541861</c:v>
                </c:pt>
                <c:pt idx="11675">
                  <c:v>142342560</c:v>
                </c:pt>
                <c:pt idx="11676">
                  <c:v>912228305</c:v>
                </c:pt>
                <c:pt idx="11677">
                  <c:v>84333755</c:v>
                </c:pt>
                <c:pt idx="11678">
                  <c:v>79261182</c:v>
                </c:pt>
                <c:pt idx="11679">
                  <c:v>303360941</c:v>
                </c:pt>
                <c:pt idx="11680">
                  <c:v>969259501</c:v>
                </c:pt>
                <c:pt idx="11681">
                  <c:v>832289421</c:v>
                </c:pt>
                <c:pt idx="11682">
                  <c:v>545959325</c:v>
                </c:pt>
                <c:pt idx="11683">
                  <c:v>964330800</c:v>
                </c:pt>
                <c:pt idx="11684">
                  <c:v>600765950</c:v>
                </c:pt>
                <c:pt idx="11685">
                  <c:v>784662554</c:v>
                </c:pt>
                <c:pt idx="11686">
                  <c:v>170913873</c:v>
                </c:pt>
                <c:pt idx="11687">
                  <c:v>101461433</c:v>
                </c:pt>
                <c:pt idx="11688">
                  <c:v>891866614</c:v>
                </c:pt>
                <c:pt idx="11689">
                  <c:v>479111635</c:v>
                </c:pt>
                <c:pt idx="11690">
                  <c:v>427163404</c:v>
                </c:pt>
                <c:pt idx="11691">
                  <c:v>846243519</c:v>
                </c:pt>
                <c:pt idx="11692">
                  <c:v>985297520</c:v>
                </c:pt>
                <c:pt idx="11693">
                  <c:v>239157412</c:v>
                </c:pt>
                <c:pt idx="11694">
                  <c:v>608040009</c:v>
                </c:pt>
                <c:pt idx="11695">
                  <c:v>893717500</c:v>
                </c:pt>
                <c:pt idx="11696">
                  <c:v>36464070</c:v>
                </c:pt>
                <c:pt idx="11697">
                  <c:v>929198175</c:v>
                </c:pt>
                <c:pt idx="11698">
                  <c:v>297652625</c:v>
                </c:pt>
                <c:pt idx="11699">
                  <c:v>958259413</c:v>
                </c:pt>
                <c:pt idx="11700">
                  <c:v>903864355</c:v>
                </c:pt>
                <c:pt idx="11701">
                  <c:v>452527686</c:v>
                </c:pt>
                <c:pt idx="11702">
                  <c:v>979395519</c:v>
                </c:pt>
                <c:pt idx="11703">
                  <c:v>374933217</c:v>
                </c:pt>
                <c:pt idx="11704">
                  <c:v>174851511</c:v>
                </c:pt>
                <c:pt idx="11705">
                  <c:v>30492661</c:v>
                </c:pt>
                <c:pt idx="11706">
                  <c:v>527761822</c:v>
                </c:pt>
                <c:pt idx="11707">
                  <c:v>595779162</c:v>
                </c:pt>
                <c:pt idx="11708">
                  <c:v>557776294</c:v>
                </c:pt>
                <c:pt idx="11709">
                  <c:v>894979785</c:v>
                </c:pt>
                <c:pt idx="11710">
                  <c:v>784796496</c:v>
                </c:pt>
                <c:pt idx="11711">
                  <c:v>106965030</c:v>
                </c:pt>
                <c:pt idx="11712">
                  <c:v>31145303</c:v>
                </c:pt>
                <c:pt idx="11713">
                  <c:v>407341499</c:v>
                </c:pt>
                <c:pt idx="11714">
                  <c:v>717359806</c:v>
                </c:pt>
                <c:pt idx="11715">
                  <c:v>674494589</c:v>
                </c:pt>
                <c:pt idx="11716">
                  <c:v>893776168</c:v>
                </c:pt>
                <c:pt idx="11717">
                  <c:v>664446683</c:v>
                </c:pt>
                <c:pt idx="11718">
                  <c:v>846725969</c:v>
                </c:pt>
                <c:pt idx="11719">
                  <c:v>280136660</c:v>
                </c:pt>
                <c:pt idx="11720">
                  <c:v>694122225</c:v>
                </c:pt>
                <c:pt idx="11721">
                  <c:v>562422072</c:v>
                </c:pt>
                <c:pt idx="11722">
                  <c:v>6623105</c:v>
                </c:pt>
                <c:pt idx="11723">
                  <c:v>659146873</c:v>
                </c:pt>
                <c:pt idx="11724">
                  <c:v>580222786</c:v>
                </c:pt>
                <c:pt idx="11725">
                  <c:v>80432806</c:v>
                </c:pt>
                <c:pt idx="11726">
                  <c:v>15539279</c:v>
                </c:pt>
                <c:pt idx="11727">
                  <c:v>812584412</c:v>
                </c:pt>
                <c:pt idx="11728">
                  <c:v>72564683</c:v>
                </c:pt>
                <c:pt idx="11729">
                  <c:v>862985008</c:v>
                </c:pt>
                <c:pt idx="11730">
                  <c:v>703150826</c:v>
                </c:pt>
                <c:pt idx="11731">
                  <c:v>665311819</c:v>
                </c:pt>
                <c:pt idx="11732">
                  <c:v>39928</c:v>
                </c:pt>
                <c:pt idx="11733">
                  <c:v>517531845</c:v>
                </c:pt>
                <c:pt idx="11734">
                  <c:v>11370685</c:v>
                </c:pt>
                <c:pt idx="11735">
                  <c:v>548355437</c:v>
                </c:pt>
                <c:pt idx="11736">
                  <c:v>478470965</c:v>
                </c:pt>
                <c:pt idx="11737">
                  <c:v>692719602</c:v>
                </c:pt>
                <c:pt idx="11738">
                  <c:v>132368923</c:v>
                </c:pt>
                <c:pt idx="11739">
                  <c:v>544937608</c:v>
                </c:pt>
                <c:pt idx="11740">
                  <c:v>313048057</c:v>
                </c:pt>
                <c:pt idx="11741">
                  <c:v>152059749</c:v>
                </c:pt>
                <c:pt idx="11742">
                  <c:v>450313754</c:v>
                </c:pt>
                <c:pt idx="11743">
                  <c:v>645227898</c:v>
                </c:pt>
                <c:pt idx="11744">
                  <c:v>565166903</c:v>
                </c:pt>
                <c:pt idx="11745">
                  <c:v>714877678</c:v>
                </c:pt>
                <c:pt idx="11746">
                  <c:v>495257912</c:v>
                </c:pt>
                <c:pt idx="11747">
                  <c:v>753833192</c:v>
                </c:pt>
                <c:pt idx="11748">
                  <c:v>691086910</c:v>
                </c:pt>
                <c:pt idx="11749">
                  <c:v>84477595</c:v>
                </c:pt>
                <c:pt idx="11750">
                  <c:v>845072382</c:v>
                </c:pt>
                <c:pt idx="11751">
                  <c:v>50346472</c:v>
                </c:pt>
                <c:pt idx="11752">
                  <c:v>502163197</c:v>
                </c:pt>
                <c:pt idx="11753">
                  <c:v>250034582</c:v>
                </c:pt>
                <c:pt idx="11754">
                  <c:v>8665207</c:v>
                </c:pt>
                <c:pt idx="11755">
                  <c:v>129314909</c:v>
                </c:pt>
                <c:pt idx="11756">
                  <c:v>660318030</c:v>
                </c:pt>
                <c:pt idx="11757">
                  <c:v>963071849</c:v>
                </c:pt>
                <c:pt idx="11758">
                  <c:v>841990229</c:v>
                </c:pt>
                <c:pt idx="11759">
                  <c:v>749924360</c:v>
                </c:pt>
                <c:pt idx="11760">
                  <c:v>264810319</c:v>
                </c:pt>
                <c:pt idx="11761">
                  <c:v>802082690</c:v>
                </c:pt>
                <c:pt idx="11762">
                  <c:v>288413022</c:v>
                </c:pt>
                <c:pt idx="11763">
                  <c:v>915826132</c:v>
                </c:pt>
                <c:pt idx="11764">
                  <c:v>223231436</c:v>
                </c:pt>
                <c:pt idx="11765">
                  <c:v>49562897</c:v>
                </c:pt>
                <c:pt idx="11766">
                  <c:v>797997922</c:v>
                </c:pt>
                <c:pt idx="11767">
                  <c:v>572620969</c:v>
                </c:pt>
                <c:pt idx="11768">
                  <c:v>953163496</c:v>
                </c:pt>
                <c:pt idx="11769">
                  <c:v>947585333</c:v>
                </c:pt>
                <c:pt idx="11770">
                  <c:v>49318991</c:v>
                </c:pt>
                <c:pt idx="11771">
                  <c:v>338213332</c:v>
                </c:pt>
                <c:pt idx="11772">
                  <c:v>157199871</c:v>
                </c:pt>
                <c:pt idx="11773">
                  <c:v>333210293</c:v>
                </c:pt>
                <c:pt idx="11774">
                  <c:v>357244328</c:v>
                </c:pt>
                <c:pt idx="11775">
                  <c:v>273765745</c:v>
                </c:pt>
                <c:pt idx="11776">
                  <c:v>495052689</c:v>
                </c:pt>
                <c:pt idx="11777">
                  <c:v>509098693</c:v>
                </c:pt>
                <c:pt idx="11778">
                  <c:v>950723411</c:v>
                </c:pt>
                <c:pt idx="11779">
                  <c:v>791358745</c:v>
                </c:pt>
                <c:pt idx="11780">
                  <c:v>501640679</c:v>
                </c:pt>
                <c:pt idx="11781">
                  <c:v>178128954</c:v>
                </c:pt>
                <c:pt idx="11782">
                  <c:v>620759822</c:v>
                </c:pt>
                <c:pt idx="11783">
                  <c:v>180523602</c:v>
                </c:pt>
                <c:pt idx="11784">
                  <c:v>577418539</c:v>
                </c:pt>
                <c:pt idx="11785">
                  <c:v>552160085</c:v>
                </c:pt>
                <c:pt idx="11786">
                  <c:v>109446722</c:v>
                </c:pt>
                <c:pt idx="11787">
                  <c:v>93043969</c:v>
                </c:pt>
                <c:pt idx="11788">
                  <c:v>869238647</c:v>
                </c:pt>
                <c:pt idx="11789">
                  <c:v>280726326</c:v>
                </c:pt>
                <c:pt idx="11790">
                  <c:v>331962916</c:v>
                </c:pt>
                <c:pt idx="11791">
                  <c:v>29215323</c:v>
                </c:pt>
                <c:pt idx="11792">
                  <c:v>270485041</c:v>
                </c:pt>
                <c:pt idx="11793">
                  <c:v>968029896</c:v>
                </c:pt>
                <c:pt idx="11794">
                  <c:v>745148688</c:v>
                </c:pt>
                <c:pt idx="11795">
                  <c:v>913538535</c:v>
                </c:pt>
                <c:pt idx="11796">
                  <c:v>493788616</c:v>
                </c:pt>
                <c:pt idx="11797">
                  <c:v>680019460</c:v>
                </c:pt>
                <c:pt idx="11798">
                  <c:v>47389553</c:v>
                </c:pt>
                <c:pt idx="11799">
                  <c:v>551642322</c:v>
                </c:pt>
                <c:pt idx="11800">
                  <c:v>85643694</c:v>
                </c:pt>
                <c:pt idx="11801">
                  <c:v>963745849</c:v>
                </c:pt>
                <c:pt idx="11802">
                  <c:v>964964510</c:v>
                </c:pt>
                <c:pt idx="11803">
                  <c:v>177180164</c:v>
                </c:pt>
                <c:pt idx="11804">
                  <c:v>7860143</c:v>
                </c:pt>
                <c:pt idx="11805">
                  <c:v>10176023</c:v>
                </c:pt>
                <c:pt idx="11806">
                  <c:v>45481039</c:v>
                </c:pt>
                <c:pt idx="11807">
                  <c:v>313652916</c:v>
                </c:pt>
                <c:pt idx="11808">
                  <c:v>892123800</c:v>
                </c:pt>
                <c:pt idx="11809">
                  <c:v>749186873</c:v>
                </c:pt>
                <c:pt idx="11810">
                  <c:v>20252181</c:v>
                </c:pt>
                <c:pt idx="11811">
                  <c:v>305549514</c:v>
                </c:pt>
                <c:pt idx="11812">
                  <c:v>50423395</c:v>
                </c:pt>
                <c:pt idx="11813">
                  <c:v>325236513</c:v>
                </c:pt>
                <c:pt idx="11814">
                  <c:v>210166219</c:v>
                </c:pt>
                <c:pt idx="11815">
                  <c:v>531728034</c:v>
                </c:pt>
                <c:pt idx="11816">
                  <c:v>897784002</c:v>
                </c:pt>
                <c:pt idx="11817">
                  <c:v>774430445</c:v>
                </c:pt>
                <c:pt idx="11818">
                  <c:v>919388093</c:v>
                </c:pt>
                <c:pt idx="11819">
                  <c:v>229696942</c:v>
                </c:pt>
                <c:pt idx="11820">
                  <c:v>477523095</c:v>
                </c:pt>
                <c:pt idx="11821">
                  <c:v>73742833</c:v>
                </c:pt>
                <c:pt idx="11822">
                  <c:v>289029988</c:v>
                </c:pt>
                <c:pt idx="11823">
                  <c:v>171974028</c:v>
                </c:pt>
                <c:pt idx="11824">
                  <c:v>917352017</c:v>
                </c:pt>
                <c:pt idx="11825">
                  <c:v>345659621</c:v>
                </c:pt>
                <c:pt idx="11826">
                  <c:v>40568767</c:v>
                </c:pt>
                <c:pt idx="11827">
                  <c:v>861244461</c:v>
                </c:pt>
                <c:pt idx="11828">
                  <c:v>709418122</c:v>
                </c:pt>
                <c:pt idx="11829">
                  <c:v>610786958</c:v>
                </c:pt>
                <c:pt idx="11830">
                  <c:v>57207688</c:v>
                </c:pt>
                <c:pt idx="11831">
                  <c:v>390759834</c:v>
                </c:pt>
                <c:pt idx="11832">
                  <c:v>277427051</c:v>
                </c:pt>
                <c:pt idx="11833">
                  <c:v>649793023</c:v>
                </c:pt>
                <c:pt idx="11834">
                  <c:v>78220412</c:v>
                </c:pt>
                <c:pt idx="11835">
                  <c:v>101931061</c:v>
                </c:pt>
                <c:pt idx="11836">
                  <c:v>560983438</c:v>
                </c:pt>
                <c:pt idx="11837">
                  <c:v>69963300</c:v>
                </c:pt>
                <c:pt idx="11838">
                  <c:v>521623561</c:v>
                </c:pt>
                <c:pt idx="11839">
                  <c:v>737042416</c:v>
                </c:pt>
                <c:pt idx="11840">
                  <c:v>89897376</c:v>
                </c:pt>
                <c:pt idx="11841">
                  <c:v>585340225</c:v>
                </c:pt>
                <c:pt idx="11842">
                  <c:v>993485888</c:v>
                </c:pt>
                <c:pt idx="11843">
                  <c:v>440756394</c:v>
                </c:pt>
                <c:pt idx="11844">
                  <c:v>221124896</c:v>
                </c:pt>
                <c:pt idx="11845">
                  <c:v>38244112</c:v>
                </c:pt>
                <c:pt idx="11846">
                  <c:v>739022194</c:v>
                </c:pt>
                <c:pt idx="11847">
                  <c:v>376560349</c:v>
                </c:pt>
                <c:pt idx="11848">
                  <c:v>28861579</c:v>
                </c:pt>
                <c:pt idx="11849">
                  <c:v>320755602</c:v>
                </c:pt>
                <c:pt idx="11850">
                  <c:v>17239575</c:v>
                </c:pt>
                <c:pt idx="11851">
                  <c:v>87648674</c:v>
                </c:pt>
                <c:pt idx="11852">
                  <c:v>337532162</c:v>
                </c:pt>
                <c:pt idx="11853">
                  <c:v>142131438</c:v>
                </c:pt>
                <c:pt idx="11854">
                  <c:v>871746488</c:v>
                </c:pt>
                <c:pt idx="11855">
                  <c:v>39188401</c:v>
                </c:pt>
                <c:pt idx="11856">
                  <c:v>630346848</c:v>
                </c:pt>
                <c:pt idx="11857">
                  <c:v>43159551</c:v>
                </c:pt>
                <c:pt idx="11858">
                  <c:v>863421389</c:v>
                </c:pt>
                <c:pt idx="11859">
                  <c:v>398940607</c:v>
                </c:pt>
                <c:pt idx="11860">
                  <c:v>411659444</c:v>
                </c:pt>
                <c:pt idx="11861">
                  <c:v>37357299</c:v>
                </c:pt>
                <c:pt idx="11862">
                  <c:v>817688988</c:v>
                </c:pt>
                <c:pt idx="11863">
                  <c:v>815437654</c:v>
                </c:pt>
                <c:pt idx="11864">
                  <c:v>718710472</c:v>
                </c:pt>
                <c:pt idx="11865">
                  <c:v>992143845</c:v>
                </c:pt>
                <c:pt idx="11866">
                  <c:v>22837400</c:v>
                </c:pt>
                <c:pt idx="11867">
                  <c:v>984374360</c:v>
                </c:pt>
                <c:pt idx="11868">
                  <c:v>778253515</c:v>
                </c:pt>
                <c:pt idx="11869">
                  <c:v>823679752</c:v>
                </c:pt>
                <c:pt idx="11870">
                  <c:v>542245334</c:v>
                </c:pt>
                <c:pt idx="11871">
                  <c:v>629257597</c:v>
                </c:pt>
                <c:pt idx="11872">
                  <c:v>441766419</c:v>
                </c:pt>
                <c:pt idx="11873">
                  <c:v>419092493</c:v>
                </c:pt>
                <c:pt idx="11874">
                  <c:v>221616138</c:v>
                </c:pt>
                <c:pt idx="11875">
                  <c:v>253741989</c:v>
                </c:pt>
                <c:pt idx="11876">
                  <c:v>54295672</c:v>
                </c:pt>
                <c:pt idx="11877">
                  <c:v>577423114</c:v>
                </c:pt>
                <c:pt idx="11878">
                  <c:v>539175276</c:v>
                </c:pt>
                <c:pt idx="11879">
                  <c:v>342957903</c:v>
                </c:pt>
                <c:pt idx="11880">
                  <c:v>242312921</c:v>
                </c:pt>
                <c:pt idx="11881">
                  <c:v>162265938</c:v>
                </c:pt>
                <c:pt idx="11882">
                  <c:v>603564789</c:v>
                </c:pt>
                <c:pt idx="11883">
                  <c:v>929735620</c:v>
                </c:pt>
                <c:pt idx="11884">
                  <c:v>158222213</c:v>
                </c:pt>
                <c:pt idx="11885">
                  <c:v>842919121</c:v>
                </c:pt>
                <c:pt idx="11886">
                  <c:v>359611243</c:v>
                </c:pt>
                <c:pt idx="11887">
                  <c:v>788376512</c:v>
                </c:pt>
                <c:pt idx="11888">
                  <c:v>433182928</c:v>
                </c:pt>
                <c:pt idx="11889">
                  <c:v>129220682</c:v>
                </c:pt>
                <c:pt idx="11890">
                  <c:v>472093088</c:v>
                </c:pt>
                <c:pt idx="11891">
                  <c:v>126154975</c:v>
                </c:pt>
                <c:pt idx="11892">
                  <c:v>27832537</c:v>
                </c:pt>
                <c:pt idx="11893">
                  <c:v>685116295</c:v>
                </c:pt>
                <c:pt idx="11894">
                  <c:v>26985217</c:v>
                </c:pt>
                <c:pt idx="11895">
                  <c:v>179629050</c:v>
                </c:pt>
                <c:pt idx="11896">
                  <c:v>297166210</c:v>
                </c:pt>
                <c:pt idx="11897">
                  <c:v>228365843</c:v>
                </c:pt>
                <c:pt idx="11898">
                  <c:v>173448260</c:v>
                </c:pt>
                <c:pt idx="11899">
                  <c:v>73821941</c:v>
                </c:pt>
                <c:pt idx="11900">
                  <c:v>262713629</c:v>
                </c:pt>
                <c:pt idx="11901">
                  <c:v>787222174</c:v>
                </c:pt>
                <c:pt idx="11902">
                  <c:v>81185763</c:v>
                </c:pt>
                <c:pt idx="11903">
                  <c:v>890016678</c:v>
                </c:pt>
                <c:pt idx="11904">
                  <c:v>51982529</c:v>
                </c:pt>
                <c:pt idx="11905">
                  <c:v>6929137</c:v>
                </c:pt>
                <c:pt idx="11906">
                  <c:v>470812340</c:v>
                </c:pt>
                <c:pt idx="11907">
                  <c:v>175075955</c:v>
                </c:pt>
                <c:pt idx="11908">
                  <c:v>935835471</c:v>
                </c:pt>
                <c:pt idx="11909">
                  <c:v>802822354</c:v>
                </c:pt>
                <c:pt idx="11910">
                  <c:v>63350813</c:v>
                </c:pt>
                <c:pt idx="11911">
                  <c:v>876969837</c:v>
                </c:pt>
                <c:pt idx="11912">
                  <c:v>545981634</c:v>
                </c:pt>
                <c:pt idx="11913">
                  <c:v>278231973</c:v>
                </c:pt>
                <c:pt idx="11914">
                  <c:v>241850717</c:v>
                </c:pt>
                <c:pt idx="11915">
                  <c:v>242678636</c:v>
                </c:pt>
                <c:pt idx="11916">
                  <c:v>27526008</c:v>
                </c:pt>
                <c:pt idx="11917">
                  <c:v>381565778</c:v>
                </c:pt>
                <c:pt idx="11918">
                  <c:v>606853848</c:v>
                </c:pt>
                <c:pt idx="11919">
                  <c:v>123343379</c:v>
                </c:pt>
                <c:pt idx="11920">
                  <c:v>808532813</c:v>
                </c:pt>
                <c:pt idx="11921">
                  <c:v>871532684</c:v>
                </c:pt>
                <c:pt idx="11922">
                  <c:v>26889062</c:v>
                </c:pt>
                <c:pt idx="11923">
                  <c:v>207344864</c:v>
                </c:pt>
                <c:pt idx="11924">
                  <c:v>317074330</c:v>
                </c:pt>
                <c:pt idx="11925">
                  <c:v>803048658</c:v>
                </c:pt>
                <c:pt idx="11926">
                  <c:v>761355386</c:v>
                </c:pt>
                <c:pt idx="11927">
                  <c:v>794478821</c:v>
                </c:pt>
                <c:pt idx="11928">
                  <c:v>474723248</c:v>
                </c:pt>
                <c:pt idx="11929">
                  <c:v>982212388</c:v>
                </c:pt>
                <c:pt idx="11930">
                  <c:v>273482181</c:v>
                </c:pt>
                <c:pt idx="11931">
                  <c:v>90965073</c:v>
                </c:pt>
                <c:pt idx="11932">
                  <c:v>266636280</c:v>
                </c:pt>
                <c:pt idx="11933">
                  <c:v>32130370</c:v>
                </c:pt>
                <c:pt idx="11934">
                  <c:v>181446946</c:v>
                </c:pt>
                <c:pt idx="11935">
                  <c:v>727098324</c:v>
                </c:pt>
                <c:pt idx="11936">
                  <c:v>91116203</c:v>
                </c:pt>
                <c:pt idx="11937">
                  <c:v>640681987</c:v>
                </c:pt>
                <c:pt idx="11938">
                  <c:v>980627370</c:v>
                </c:pt>
                <c:pt idx="11939">
                  <c:v>99671884</c:v>
                </c:pt>
                <c:pt idx="11940">
                  <c:v>417261952</c:v>
                </c:pt>
                <c:pt idx="11941">
                  <c:v>498466467</c:v>
                </c:pt>
                <c:pt idx="11942">
                  <c:v>45549746</c:v>
                </c:pt>
                <c:pt idx="11943">
                  <c:v>713837552</c:v>
                </c:pt>
                <c:pt idx="11944">
                  <c:v>331111085</c:v>
                </c:pt>
                <c:pt idx="11945">
                  <c:v>710135481</c:v>
                </c:pt>
                <c:pt idx="11946">
                  <c:v>613928309</c:v>
                </c:pt>
                <c:pt idx="11947">
                  <c:v>960821937</c:v>
                </c:pt>
                <c:pt idx="11948">
                  <c:v>190494720</c:v>
                </c:pt>
                <c:pt idx="11949">
                  <c:v>178349937</c:v>
                </c:pt>
                <c:pt idx="11950">
                  <c:v>53093835</c:v>
                </c:pt>
                <c:pt idx="11951">
                  <c:v>681083128</c:v>
                </c:pt>
                <c:pt idx="11952">
                  <c:v>327573929</c:v>
                </c:pt>
                <c:pt idx="11953">
                  <c:v>42016130</c:v>
                </c:pt>
                <c:pt idx="11954">
                  <c:v>197888838</c:v>
                </c:pt>
                <c:pt idx="11955">
                  <c:v>828645696</c:v>
                </c:pt>
                <c:pt idx="11956">
                  <c:v>971615360</c:v>
                </c:pt>
                <c:pt idx="11957">
                  <c:v>791633719</c:v>
                </c:pt>
                <c:pt idx="11958">
                  <c:v>423640857</c:v>
                </c:pt>
                <c:pt idx="11959">
                  <c:v>215411233</c:v>
                </c:pt>
                <c:pt idx="11960">
                  <c:v>205382605</c:v>
                </c:pt>
                <c:pt idx="11961">
                  <c:v>445299524</c:v>
                </c:pt>
                <c:pt idx="11962">
                  <c:v>696823198</c:v>
                </c:pt>
                <c:pt idx="11963">
                  <c:v>465273812</c:v>
                </c:pt>
                <c:pt idx="11964">
                  <c:v>744994805</c:v>
                </c:pt>
                <c:pt idx="11965">
                  <c:v>8198951</c:v>
                </c:pt>
                <c:pt idx="11966">
                  <c:v>144493562</c:v>
                </c:pt>
                <c:pt idx="11967">
                  <c:v>851537582</c:v>
                </c:pt>
                <c:pt idx="11968">
                  <c:v>95444693</c:v>
                </c:pt>
                <c:pt idx="11969">
                  <c:v>491365770</c:v>
                </c:pt>
                <c:pt idx="11970">
                  <c:v>770426794</c:v>
                </c:pt>
                <c:pt idx="11971">
                  <c:v>896117793</c:v>
                </c:pt>
                <c:pt idx="11972">
                  <c:v>777952852</c:v>
                </c:pt>
                <c:pt idx="11973">
                  <c:v>562765223</c:v>
                </c:pt>
                <c:pt idx="11974">
                  <c:v>92079483</c:v>
                </c:pt>
                <c:pt idx="11975">
                  <c:v>872926886</c:v>
                </c:pt>
                <c:pt idx="11976">
                  <c:v>78649320</c:v>
                </c:pt>
                <c:pt idx="11977">
                  <c:v>244180091</c:v>
                </c:pt>
                <c:pt idx="11978">
                  <c:v>177878447</c:v>
                </c:pt>
                <c:pt idx="11979">
                  <c:v>507743989</c:v>
                </c:pt>
                <c:pt idx="11980">
                  <c:v>10365690</c:v>
                </c:pt>
                <c:pt idx="11981">
                  <c:v>736689320</c:v>
                </c:pt>
                <c:pt idx="11982">
                  <c:v>658850066</c:v>
                </c:pt>
                <c:pt idx="11983">
                  <c:v>67633382</c:v>
                </c:pt>
                <c:pt idx="11984">
                  <c:v>706421038</c:v>
                </c:pt>
                <c:pt idx="11985">
                  <c:v>77483076</c:v>
                </c:pt>
                <c:pt idx="11986">
                  <c:v>594218407</c:v>
                </c:pt>
                <c:pt idx="11987">
                  <c:v>383019582</c:v>
                </c:pt>
                <c:pt idx="11988">
                  <c:v>659313923</c:v>
                </c:pt>
                <c:pt idx="11989">
                  <c:v>142154331</c:v>
                </c:pt>
                <c:pt idx="11990">
                  <c:v>889527062</c:v>
                </c:pt>
                <c:pt idx="11991">
                  <c:v>486870509</c:v>
                </c:pt>
                <c:pt idx="11992">
                  <c:v>585877899</c:v>
                </c:pt>
                <c:pt idx="11993">
                  <c:v>778125615</c:v>
                </c:pt>
                <c:pt idx="11994">
                  <c:v>510691271</c:v>
                </c:pt>
                <c:pt idx="11995">
                  <c:v>226643864</c:v>
                </c:pt>
                <c:pt idx="11996">
                  <c:v>6264339</c:v>
                </c:pt>
                <c:pt idx="11997">
                  <c:v>271311204</c:v>
                </c:pt>
                <c:pt idx="11998">
                  <c:v>199739627</c:v>
                </c:pt>
                <c:pt idx="11999">
                  <c:v>205599531</c:v>
                </c:pt>
                <c:pt idx="12000">
                  <c:v>399969208</c:v>
                </c:pt>
                <c:pt idx="12001">
                  <c:v>526577365</c:v>
                </c:pt>
                <c:pt idx="12002">
                  <c:v>663845000</c:v>
                </c:pt>
                <c:pt idx="12003">
                  <c:v>565034903</c:v>
                </c:pt>
                <c:pt idx="12004">
                  <c:v>519615829</c:v>
                </c:pt>
                <c:pt idx="12005">
                  <c:v>538192233</c:v>
                </c:pt>
                <c:pt idx="12006">
                  <c:v>907742269</c:v>
                </c:pt>
                <c:pt idx="12007">
                  <c:v>287120232</c:v>
                </c:pt>
                <c:pt idx="12008">
                  <c:v>847828350</c:v>
                </c:pt>
                <c:pt idx="12009">
                  <c:v>795597641</c:v>
                </c:pt>
                <c:pt idx="12010">
                  <c:v>107875953</c:v>
                </c:pt>
                <c:pt idx="12011">
                  <c:v>413111317</c:v>
                </c:pt>
                <c:pt idx="12012">
                  <c:v>612437626</c:v>
                </c:pt>
                <c:pt idx="12013">
                  <c:v>802485207</c:v>
                </c:pt>
                <c:pt idx="12014">
                  <c:v>886317108</c:v>
                </c:pt>
                <c:pt idx="12015">
                  <c:v>122723744</c:v>
                </c:pt>
                <c:pt idx="12016">
                  <c:v>73421732</c:v>
                </c:pt>
                <c:pt idx="12017">
                  <c:v>119050076</c:v>
                </c:pt>
                <c:pt idx="12018">
                  <c:v>11082535</c:v>
                </c:pt>
                <c:pt idx="12019">
                  <c:v>758521019</c:v>
                </c:pt>
                <c:pt idx="12020">
                  <c:v>76745661</c:v>
                </c:pt>
                <c:pt idx="12021">
                  <c:v>393314359</c:v>
                </c:pt>
                <c:pt idx="12022">
                  <c:v>54263088</c:v>
                </c:pt>
                <c:pt idx="12023">
                  <c:v>885129919</c:v>
                </c:pt>
                <c:pt idx="12024">
                  <c:v>306294169</c:v>
                </c:pt>
                <c:pt idx="12025">
                  <c:v>934463247</c:v>
                </c:pt>
                <c:pt idx="12026">
                  <c:v>10086524</c:v>
                </c:pt>
                <c:pt idx="12027">
                  <c:v>159321377</c:v>
                </c:pt>
                <c:pt idx="12028">
                  <c:v>9709745</c:v>
                </c:pt>
                <c:pt idx="12029">
                  <c:v>689946832</c:v>
                </c:pt>
                <c:pt idx="12030">
                  <c:v>979128527</c:v>
                </c:pt>
                <c:pt idx="12031">
                  <c:v>438172125</c:v>
                </c:pt>
                <c:pt idx="12032">
                  <c:v>98494033</c:v>
                </c:pt>
                <c:pt idx="12033">
                  <c:v>497814226</c:v>
                </c:pt>
                <c:pt idx="12034">
                  <c:v>28033622</c:v>
                </c:pt>
                <c:pt idx="12035">
                  <c:v>528188036</c:v>
                </c:pt>
                <c:pt idx="12036">
                  <c:v>805991115</c:v>
                </c:pt>
                <c:pt idx="12037">
                  <c:v>905946488</c:v>
                </c:pt>
                <c:pt idx="12038">
                  <c:v>703094995</c:v>
                </c:pt>
                <c:pt idx="12039">
                  <c:v>791583836</c:v>
                </c:pt>
                <c:pt idx="12040">
                  <c:v>89991379</c:v>
                </c:pt>
                <c:pt idx="12041">
                  <c:v>342259404</c:v>
                </c:pt>
                <c:pt idx="12042">
                  <c:v>478594408</c:v>
                </c:pt>
                <c:pt idx="12043">
                  <c:v>81996893</c:v>
                </c:pt>
                <c:pt idx="12044">
                  <c:v>497559451</c:v>
                </c:pt>
                <c:pt idx="12045">
                  <c:v>51936026</c:v>
                </c:pt>
                <c:pt idx="12046">
                  <c:v>290892576</c:v>
                </c:pt>
                <c:pt idx="12047">
                  <c:v>559315283</c:v>
                </c:pt>
                <c:pt idx="12048">
                  <c:v>703461063</c:v>
                </c:pt>
                <c:pt idx="12049">
                  <c:v>668030517</c:v>
                </c:pt>
                <c:pt idx="12050">
                  <c:v>195088505</c:v>
                </c:pt>
                <c:pt idx="12051">
                  <c:v>820496197</c:v>
                </c:pt>
                <c:pt idx="12052">
                  <c:v>163392669</c:v>
                </c:pt>
                <c:pt idx="12053">
                  <c:v>417416404</c:v>
                </c:pt>
                <c:pt idx="12054">
                  <c:v>114794883</c:v>
                </c:pt>
                <c:pt idx="12055">
                  <c:v>931733601</c:v>
                </c:pt>
                <c:pt idx="12056">
                  <c:v>368426331</c:v>
                </c:pt>
                <c:pt idx="12057">
                  <c:v>34621087</c:v>
                </c:pt>
                <c:pt idx="12058">
                  <c:v>6052201</c:v>
                </c:pt>
                <c:pt idx="12059">
                  <c:v>361983924</c:v>
                </c:pt>
                <c:pt idx="12060">
                  <c:v>54963522</c:v>
                </c:pt>
                <c:pt idx="12061">
                  <c:v>360368385</c:v>
                </c:pt>
                <c:pt idx="12062">
                  <c:v>134451559</c:v>
                </c:pt>
                <c:pt idx="12063">
                  <c:v>14112938</c:v>
                </c:pt>
                <c:pt idx="12064">
                  <c:v>45192074</c:v>
                </c:pt>
                <c:pt idx="12065">
                  <c:v>654199324</c:v>
                </c:pt>
                <c:pt idx="12066">
                  <c:v>287757944</c:v>
                </c:pt>
                <c:pt idx="12067">
                  <c:v>811546056</c:v>
                </c:pt>
                <c:pt idx="12068">
                  <c:v>410712356</c:v>
                </c:pt>
                <c:pt idx="12069">
                  <c:v>504871918</c:v>
                </c:pt>
                <c:pt idx="12070">
                  <c:v>756415043</c:v>
                </c:pt>
                <c:pt idx="12071">
                  <c:v>245139396</c:v>
                </c:pt>
                <c:pt idx="12072">
                  <c:v>756264638</c:v>
                </c:pt>
                <c:pt idx="12073">
                  <c:v>409377791</c:v>
                </c:pt>
                <c:pt idx="12074">
                  <c:v>969150575</c:v>
                </c:pt>
                <c:pt idx="12075">
                  <c:v>458323327</c:v>
                </c:pt>
                <c:pt idx="12076">
                  <c:v>818620111</c:v>
                </c:pt>
                <c:pt idx="12077">
                  <c:v>365259109</c:v>
                </c:pt>
                <c:pt idx="12078">
                  <c:v>107096904</c:v>
                </c:pt>
                <c:pt idx="12079">
                  <c:v>741114319</c:v>
                </c:pt>
                <c:pt idx="12080">
                  <c:v>977531986</c:v>
                </c:pt>
                <c:pt idx="12081">
                  <c:v>856522647</c:v>
                </c:pt>
                <c:pt idx="12082">
                  <c:v>200920537</c:v>
                </c:pt>
                <c:pt idx="12083">
                  <c:v>907393878</c:v>
                </c:pt>
                <c:pt idx="12084">
                  <c:v>314277694</c:v>
                </c:pt>
                <c:pt idx="12085">
                  <c:v>557863386</c:v>
                </c:pt>
                <c:pt idx="12086">
                  <c:v>696723782</c:v>
                </c:pt>
                <c:pt idx="12087">
                  <c:v>448735563</c:v>
                </c:pt>
                <c:pt idx="12088">
                  <c:v>63253842</c:v>
                </c:pt>
                <c:pt idx="12089">
                  <c:v>762966011</c:v>
                </c:pt>
                <c:pt idx="12090">
                  <c:v>26375189</c:v>
                </c:pt>
                <c:pt idx="12091">
                  <c:v>284928705</c:v>
                </c:pt>
                <c:pt idx="12092">
                  <c:v>182725555</c:v>
                </c:pt>
                <c:pt idx="12093">
                  <c:v>26414956</c:v>
                </c:pt>
                <c:pt idx="12094">
                  <c:v>6022683</c:v>
                </c:pt>
                <c:pt idx="12095">
                  <c:v>572618215</c:v>
                </c:pt>
                <c:pt idx="12096">
                  <c:v>92606145</c:v>
                </c:pt>
                <c:pt idx="12097">
                  <c:v>871286059</c:v>
                </c:pt>
                <c:pt idx="12098">
                  <c:v>139092707</c:v>
                </c:pt>
                <c:pt idx="12099">
                  <c:v>164498121</c:v>
                </c:pt>
                <c:pt idx="12100">
                  <c:v>98272709</c:v>
                </c:pt>
                <c:pt idx="12101">
                  <c:v>616080343</c:v>
                </c:pt>
                <c:pt idx="12102">
                  <c:v>272640466</c:v>
                </c:pt>
                <c:pt idx="12103">
                  <c:v>23716829</c:v>
                </c:pt>
                <c:pt idx="12104">
                  <c:v>759549320</c:v>
                </c:pt>
                <c:pt idx="12105">
                  <c:v>910042312</c:v>
                </c:pt>
                <c:pt idx="12106">
                  <c:v>257828704</c:v>
                </c:pt>
                <c:pt idx="12107">
                  <c:v>141191632</c:v>
                </c:pt>
                <c:pt idx="12108">
                  <c:v>35512541</c:v>
                </c:pt>
                <c:pt idx="12109">
                  <c:v>468588557</c:v>
                </c:pt>
                <c:pt idx="12110">
                  <c:v>93367807</c:v>
                </c:pt>
                <c:pt idx="12111">
                  <c:v>676239090</c:v>
                </c:pt>
                <c:pt idx="12112">
                  <c:v>597127267</c:v>
                </c:pt>
                <c:pt idx="12113">
                  <c:v>495872397</c:v>
                </c:pt>
                <c:pt idx="12114">
                  <c:v>337294708</c:v>
                </c:pt>
                <c:pt idx="12115">
                  <c:v>100095303</c:v>
                </c:pt>
                <c:pt idx="12116">
                  <c:v>660062157</c:v>
                </c:pt>
                <c:pt idx="12117">
                  <c:v>117134141</c:v>
                </c:pt>
                <c:pt idx="12118">
                  <c:v>588629119</c:v>
                </c:pt>
                <c:pt idx="12119">
                  <c:v>431852792</c:v>
                </c:pt>
                <c:pt idx="12120">
                  <c:v>56493537</c:v>
                </c:pt>
                <c:pt idx="12121">
                  <c:v>457989128</c:v>
                </c:pt>
                <c:pt idx="12122">
                  <c:v>370564662</c:v>
                </c:pt>
                <c:pt idx="12123">
                  <c:v>34616652</c:v>
                </c:pt>
                <c:pt idx="12124">
                  <c:v>29334319</c:v>
                </c:pt>
                <c:pt idx="12125">
                  <c:v>489738985</c:v>
                </c:pt>
                <c:pt idx="12126">
                  <c:v>828131356</c:v>
                </c:pt>
                <c:pt idx="12127">
                  <c:v>40377775</c:v>
                </c:pt>
                <c:pt idx="12128">
                  <c:v>940833326</c:v>
                </c:pt>
                <c:pt idx="12129">
                  <c:v>351813704</c:v>
                </c:pt>
                <c:pt idx="12130">
                  <c:v>505448009</c:v>
                </c:pt>
                <c:pt idx="12131">
                  <c:v>248663707</c:v>
                </c:pt>
                <c:pt idx="12132">
                  <c:v>585551045</c:v>
                </c:pt>
                <c:pt idx="12133">
                  <c:v>352257390</c:v>
                </c:pt>
                <c:pt idx="12134">
                  <c:v>721926484</c:v>
                </c:pt>
                <c:pt idx="12135">
                  <c:v>169084893</c:v>
                </c:pt>
                <c:pt idx="12136">
                  <c:v>23738857</c:v>
                </c:pt>
                <c:pt idx="12137">
                  <c:v>421711131</c:v>
                </c:pt>
                <c:pt idx="12138">
                  <c:v>964623319</c:v>
                </c:pt>
                <c:pt idx="12139">
                  <c:v>696990174</c:v>
                </c:pt>
                <c:pt idx="12140">
                  <c:v>47024478</c:v>
                </c:pt>
                <c:pt idx="12141">
                  <c:v>173330795</c:v>
                </c:pt>
                <c:pt idx="12142">
                  <c:v>769367007</c:v>
                </c:pt>
                <c:pt idx="12143">
                  <c:v>594015903</c:v>
                </c:pt>
                <c:pt idx="12144">
                  <c:v>515747760</c:v>
                </c:pt>
                <c:pt idx="12145">
                  <c:v>488389254</c:v>
                </c:pt>
                <c:pt idx="12146">
                  <c:v>348388614</c:v>
                </c:pt>
                <c:pt idx="12147">
                  <c:v>27412175</c:v>
                </c:pt>
                <c:pt idx="12148">
                  <c:v>403028240</c:v>
                </c:pt>
                <c:pt idx="12149">
                  <c:v>340599077</c:v>
                </c:pt>
                <c:pt idx="12150">
                  <c:v>582380574</c:v>
                </c:pt>
                <c:pt idx="12151">
                  <c:v>973139704</c:v>
                </c:pt>
                <c:pt idx="12152">
                  <c:v>917631704</c:v>
                </c:pt>
                <c:pt idx="12153">
                  <c:v>974811421</c:v>
                </c:pt>
                <c:pt idx="12154">
                  <c:v>144767452</c:v>
                </c:pt>
                <c:pt idx="12155">
                  <c:v>371292411</c:v>
                </c:pt>
                <c:pt idx="12156">
                  <c:v>487532276</c:v>
                </c:pt>
                <c:pt idx="12157">
                  <c:v>914389937</c:v>
                </c:pt>
                <c:pt idx="12158">
                  <c:v>765276739</c:v>
                </c:pt>
                <c:pt idx="12159">
                  <c:v>286288162</c:v>
                </c:pt>
                <c:pt idx="12160">
                  <c:v>847953418</c:v>
                </c:pt>
                <c:pt idx="12161">
                  <c:v>580898250</c:v>
                </c:pt>
                <c:pt idx="12162">
                  <c:v>85198590</c:v>
                </c:pt>
                <c:pt idx="12163">
                  <c:v>887569268</c:v>
                </c:pt>
                <c:pt idx="12164">
                  <c:v>313173963</c:v>
                </c:pt>
                <c:pt idx="12165">
                  <c:v>341456768</c:v>
                </c:pt>
                <c:pt idx="12166">
                  <c:v>116397128</c:v>
                </c:pt>
                <c:pt idx="12167">
                  <c:v>475057521</c:v>
                </c:pt>
                <c:pt idx="12168">
                  <c:v>271419109</c:v>
                </c:pt>
                <c:pt idx="12169">
                  <c:v>630912785</c:v>
                </c:pt>
                <c:pt idx="12170">
                  <c:v>110418811</c:v>
                </c:pt>
                <c:pt idx="12171">
                  <c:v>903949011</c:v>
                </c:pt>
                <c:pt idx="12172">
                  <c:v>926173813</c:v>
                </c:pt>
                <c:pt idx="12173">
                  <c:v>228780672</c:v>
                </c:pt>
                <c:pt idx="12174">
                  <c:v>324362936</c:v>
                </c:pt>
                <c:pt idx="12175">
                  <c:v>291698228</c:v>
                </c:pt>
                <c:pt idx="12176">
                  <c:v>375475096</c:v>
                </c:pt>
                <c:pt idx="12177">
                  <c:v>236622386</c:v>
                </c:pt>
                <c:pt idx="12178">
                  <c:v>758097197</c:v>
                </c:pt>
                <c:pt idx="12179">
                  <c:v>918724990</c:v>
                </c:pt>
                <c:pt idx="12180">
                  <c:v>665789982</c:v>
                </c:pt>
                <c:pt idx="12181">
                  <c:v>802448225</c:v>
                </c:pt>
                <c:pt idx="12182">
                  <c:v>96104441</c:v>
                </c:pt>
                <c:pt idx="12183">
                  <c:v>134269579</c:v>
                </c:pt>
                <c:pt idx="12184">
                  <c:v>890095773</c:v>
                </c:pt>
                <c:pt idx="12185">
                  <c:v>686052646</c:v>
                </c:pt>
                <c:pt idx="12186">
                  <c:v>269354994</c:v>
                </c:pt>
                <c:pt idx="12187">
                  <c:v>957578705</c:v>
                </c:pt>
                <c:pt idx="12188">
                  <c:v>331482878</c:v>
                </c:pt>
                <c:pt idx="12189">
                  <c:v>220822035</c:v>
                </c:pt>
                <c:pt idx="12190">
                  <c:v>446132550</c:v>
                </c:pt>
                <c:pt idx="12191">
                  <c:v>690046619</c:v>
                </c:pt>
                <c:pt idx="12192">
                  <c:v>574756779</c:v>
                </c:pt>
                <c:pt idx="12193">
                  <c:v>390858033</c:v>
                </c:pt>
                <c:pt idx="12194">
                  <c:v>830329908</c:v>
                </c:pt>
                <c:pt idx="12195">
                  <c:v>345142992</c:v>
                </c:pt>
                <c:pt idx="12196">
                  <c:v>129431534</c:v>
                </c:pt>
                <c:pt idx="12197">
                  <c:v>435151761</c:v>
                </c:pt>
                <c:pt idx="12198">
                  <c:v>372570451</c:v>
                </c:pt>
                <c:pt idx="12199">
                  <c:v>500973707</c:v>
                </c:pt>
                <c:pt idx="12200">
                  <c:v>929246779</c:v>
                </c:pt>
                <c:pt idx="12201">
                  <c:v>562856190</c:v>
                </c:pt>
                <c:pt idx="12202">
                  <c:v>914630805</c:v>
                </c:pt>
                <c:pt idx="12203">
                  <c:v>378933290</c:v>
                </c:pt>
                <c:pt idx="12204">
                  <c:v>453124732</c:v>
                </c:pt>
                <c:pt idx="12205">
                  <c:v>1570828</c:v>
                </c:pt>
                <c:pt idx="12206">
                  <c:v>675734839</c:v>
                </c:pt>
                <c:pt idx="12207">
                  <c:v>5088453</c:v>
                </c:pt>
                <c:pt idx="12208">
                  <c:v>797092861</c:v>
                </c:pt>
                <c:pt idx="12209">
                  <c:v>891118709</c:v>
                </c:pt>
                <c:pt idx="12210">
                  <c:v>216181026</c:v>
                </c:pt>
                <c:pt idx="12211">
                  <c:v>76939417</c:v>
                </c:pt>
                <c:pt idx="12212">
                  <c:v>294124994</c:v>
                </c:pt>
                <c:pt idx="12213">
                  <c:v>981881557</c:v>
                </c:pt>
                <c:pt idx="12214">
                  <c:v>669035602</c:v>
                </c:pt>
                <c:pt idx="12215">
                  <c:v>548265887</c:v>
                </c:pt>
                <c:pt idx="12216">
                  <c:v>728991363</c:v>
                </c:pt>
                <c:pt idx="12217">
                  <c:v>68783553</c:v>
                </c:pt>
                <c:pt idx="12218">
                  <c:v>95282590</c:v>
                </c:pt>
                <c:pt idx="12219">
                  <c:v>593469186</c:v>
                </c:pt>
                <c:pt idx="12220">
                  <c:v>424536865</c:v>
                </c:pt>
                <c:pt idx="12221">
                  <c:v>332614632</c:v>
                </c:pt>
                <c:pt idx="12222">
                  <c:v>78161039</c:v>
                </c:pt>
                <c:pt idx="12223">
                  <c:v>961225391</c:v>
                </c:pt>
                <c:pt idx="12224">
                  <c:v>129411365</c:v>
                </c:pt>
                <c:pt idx="12225">
                  <c:v>561458859</c:v>
                </c:pt>
                <c:pt idx="12226">
                  <c:v>38656592</c:v>
                </c:pt>
                <c:pt idx="12227">
                  <c:v>521410665</c:v>
                </c:pt>
                <c:pt idx="12228">
                  <c:v>80585344</c:v>
                </c:pt>
                <c:pt idx="12229">
                  <c:v>401163494</c:v>
                </c:pt>
                <c:pt idx="12230">
                  <c:v>19628012</c:v>
                </c:pt>
                <c:pt idx="12231">
                  <c:v>71663141</c:v>
                </c:pt>
                <c:pt idx="12232">
                  <c:v>950965662</c:v>
                </c:pt>
                <c:pt idx="12233">
                  <c:v>726661237</c:v>
                </c:pt>
                <c:pt idx="12234">
                  <c:v>585891530</c:v>
                </c:pt>
                <c:pt idx="12235">
                  <c:v>811464829</c:v>
                </c:pt>
                <c:pt idx="12236">
                  <c:v>828560691</c:v>
                </c:pt>
                <c:pt idx="12237">
                  <c:v>140221525</c:v>
                </c:pt>
                <c:pt idx="12238">
                  <c:v>434740945</c:v>
                </c:pt>
                <c:pt idx="12239">
                  <c:v>671838343</c:v>
                </c:pt>
                <c:pt idx="12240">
                  <c:v>53530633</c:v>
                </c:pt>
                <c:pt idx="12241">
                  <c:v>841264423</c:v>
                </c:pt>
                <c:pt idx="12242">
                  <c:v>14235976</c:v>
                </c:pt>
                <c:pt idx="12243">
                  <c:v>882080392</c:v>
                </c:pt>
                <c:pt idx="12244">
                  <c:v>802726073</c:v>
                </c:pt>
                <c:pt idx="12245">
                  <c:v>990630653</c:v>
                </c:pt>
                <c:pt idx="12246">
                  <c:v>188332238</c:v>
                </c:pt>
                <c:pt idx="12247">
                  <c:v>734735207</c:v>
                </c:pt>
                <c:pt idx="12248">
                  <c:v>259964691</c:v>
                </c:pt>
                <c:pt idx="12249">
                  <c:v>834260436</c:v>
                </c:pt>
                <c:pt idx="12250">
                  <c:v>327451067</c:v>
                </c:pt>
                <c:pt idx="12251">
                  <c:v>95108969</c:v>
                </c:pt>
                <c:pt idx="12252">
                  <c:v>124626636</c:v>
                </c:pt>
                <c:pt idx="12253">
                  <c:v>723485288</c:v>
                </c:pt>
                <c:pt idx="12254">
                  <c:v>70997758</c:v>
                </c:pt>
                <c:pt idx="12255">
                  <c:v>868614862</c:v>
                </c:pt>
                <c:pt idx="12256">
                  <c:v>782930023</c:v>
                </c:pt>
                <c:pt idx="12257">
                  <c:v>147274426</c:v>
                </c:pt>
                <c:pt idx="12258">
                  <c:v>791170174</c:v>
                </c:pt>
                <c:pt idx="12259">
                  <c:v>30823374</c:v>
                </c:pt>
                <c:pt idx="12260">
                  <c:v>48820494</c:v>
                </c:pt>
                <c:pt idx="12261">
                  <c:v>299312875</c:v>
                </c:pt>
                <c:pt idx="12262">
                  <c:v>68446049</c:v>
                </c:pt>
                <c:pt idx="12263">
                  <c:v>99884880</c:v>
                </c:pt>
                <c:pt idx="12264">
                  <c:v>346468122</c:v>
                </c:pt>
                <c:pt idx="12265">
                  <c:v>959094063</c:v>
                </c:pt>
                <c:pt idx="12266">
                  <c:v>526985060</c:v>
                </c:pt>
                <c:pt idx="12267">
                  <c:v>788323033</c:v>
                </c:pt>
                <c:pt idx="12268">
                  <c:v>778825022</c:v>
                </c:pt>
                <c:pt idx="12269">
                  <c:v>462726222</c:v>
                </c:pt>
                <c:pt idx="12270">
                  <c:v>944227699</c:v>
                </c:pt>
                <c:pt idx="12271">
                  <c:v>70470956</c:v>
                </c:pt>
                <c:pt idx="12272">
                  <c:v>462170808</c:v>
                </c:pt>
                <c:pt idx="12273">
                  <c:v>613917997</c:v>
                </c:pt>
                <c:pt idx="12274">
                  <c:v>765491162</c:v>
                </c:pt>
                <c:pt idx="12275">
                  <c:v>68187903</c:v>
                </c:pt>
                <c:pt idx="12276">
                  <c:v>83079975</c:v>
                </c:pt>
                <c:pt idx="12277">
                  <c:v>959515275</c:v>
                </c:pt>
                <c:pt idx="12278">
                  <c:v>714156261</c:v>
                </c:pt>
                <c:pt idx="12279">
                  <c:v>467289739</c:v>
                </c:pt>
                <c:pt idx="12280">
                  <c:v>583021885</c:v>
                </c:pt>
                <c:pt idx="12281">
                  <c:v>682139782</c:v>
                </c:pt>
                <c:pt idx="12282">
                  <c:v>197926346</c:v>
                </c:pt>
                <c:pt idx="12283">
                  <c:v>63642587</c:v>
                </c:pt>
                <c:pt idx="12284">
                  <c:v>842160879</c:v>
                </c:pt>
                <c:pt idx="12285">
                  <c:v>424090738</c:v>
                </c:pt>
                <c:pt idx="12286">
                  <c:v>770356879</c:v>
                </c:pt>
                <c:pt idx="12287">
                  <c:v>119368259</c:v>
                </c:pt>
                <c:pt idx="12288">
                  <c:v>672466937</c:v>
                </c:pt>
                <c:pt idx="12289">
                  <c:v>478388921</c:v>
                </c:pt>
                <c:pt idx="12290">
                  <c:v>63933535</c:v>
                </c:pt>
                <c:pt idx="12291">
                  <c:v>39119592</c:v>
                </c:pt>
                <c:pt idx="12292">
                  <c:v>879686903</c:v>
                </c:pt>
                <c:pt idx="12293">
                  <c:v>928744507</c:v>
                </c:pt>
                <c:pt idx="12294">
                  <c:v>487494454</c:v>
                </c:pt>
                <c:pt idx="12295">
                  <c:v>824688617</c:v>
                </c:pt>
                <c:pt idx="12296">
                  <c:v>330251133</c:v>
                </c:pt>
                <c:pt idx="12297">
                  <c:v>83868051</c:v>
                </c:pt>
                <c:pt idx="12298">
                  <c:v>165727500</c:v>
                </c:pt>
                <c:pt idx="12299">
                  <c:v>74684753</c:v>
                </c:pt>
                <c:pt idx="12300">
                  <c:v>540716883</c:v>
                </c:pt>
                <c:pt idx="12301">
                  <c:v>451464976</c:v>
                </c:pt>
                <c:pt idx="12302">
                  <c:v>48045499</c:v>
                </c:pt>
                <c:pt idx="12303">
                  <c:v>692278</c:v>
                </c:pt>
                <c:pt idx="12304">
                  <c:v>816578035</c:v>
                </c:pt>
                <c:pt idx="12305">
                  <c:v>371322614</c:v>
                </c:pt>
                <c:pt idx="12306">
                  <c:v>459877712</c:v>
                </c:pt>
                <c:pt idx="12307">
                  <c:v>972631538</c:v>
                </c:pt>
                <c:pt idx="12308">
                  <c:v>432295115</c:v>
                </c:pt>
                <c:pt idx="12309">
                  <c:v>526145765</c:v>
                </c:pt>
                <c:pt idx="12310">
                  <c:v>237729775</c:v>
                </c:pt>
                <c:pt idx="12311">
                  <c:v>281571080</c:v>
                </c:pt>
                <c:pt idx="12312">
                  <c:v>702583257</c:v>
                </c:pt>
                <c:pt idx="12313">
                  <c:v>484667287</c:v>
                </c:pt>
                <c:pt idx="12314">
                  <c:v>47621907</c:v>
                </c:pt>
                <c:pt idx="12315">
                  <c:v>380470250</c:v>
                </c:pt>
                <c:pt idx="12316">
                  <c:v>431350351</c:v>
                </c:pt>
                <c:pt idx="12317">
                  <c:v>347589956</c:v>
                </c:pt>
                <c:pt idx="12318">
                  <c:v>976628160</c:v>
                </c:pt>
                <c:pt idx="12319">
                  <c:v>822233579</c:v>
                </c:pt>
                <c:pt idx="12320">
                  <c:v>42591155</c:v>
                </c:pt>
                <c:pt idx="12321">
                  <c:v>346026817</c:v>
                </c:pt>
                <c:pt idx="12322">
                  <c:v>256885372</c:v>
                </c:pt>
                <c:pt idx="12323">
                  <c:v>545216125</c:v>
                </c:pt>
                <c:pt idx="12324">
                  <c:v>77911548</c:v>
                </c:pt>
                <c:pt idx="12325">
                  <c:v>865212145</c:v>
                </c:pt>
                <c:pt idx="12326">
                  <c:v>376811909</c:v>
                </c:pt>
                <c:pt idx="12327">
                  <c:v>89548093</c:v>
                </c:pt>
                <c:pt idx="12328">
                  <c:v>963117995</c:v>
                </c:pt>
                <c:pt idx="12329">
                  <c:v>276079172</c:v>
                </c:pt>
                <c:pt idx="12330">
                  <c:v>554862525</c:v>
                </c:pt>
                <c:pt idx="12331">
                  <c:v>667197250</c:v>
                </c:pt>
                <c:pt idx="12332">
                  <c:v>478417912</c:v>
                </c:pt>
                <c:pt idx="12333">
                  <c:v>661441573</c:v>
                </c:pt>
                <c:pt idx="12334">
                  <c:v>44016813</c:v>
                </c:pt>
                <c:pt idx="12335">
                  <c:v>905239757</c:v>
                </c:pt>
                <c:pt idx="12336">
                  <c:v>149773488</c:v>
                </c:pt>
                <c:pt idx="12337">
                  <c:v>290079447</c:v>
                </c:pt>
                <c:pt idx="12338">
                  <c:v>550860859</c:v>
                </c:pt>
                <c:pt idx="12339">
                  <c:v>235273719</c:v>
                </c:pt>
                <c:pt idx="12340">
                  <c:v>869030247</c:v>
                </c:pt>
                <c:pt idx="12341">
                  <c:v>521413520</c:v>
                </c:pt>
                <c:pt idx="12342">
                  <c:v>281436497</c:v>
                </c:pt>
                <c:pt idx="12343">
                  <c:v>780338224</c:v>
                </c:pt>
                <c:pt idx="12344">
                  <c:v>494950822</c:v>
                </c:pt>
                <c:pt idx="12345">
                  <c:v>209491795</c:v>
                </c:pt>
                <c:pt idx="12346">
                  <c:v>542437658</c:v>
                </c:pt>
                <c:pt idx="12347">
                  <c:v>36437932</c:v>
                </c:pt>
                <c:pt idx="12348">
                  <c:v>400628485</c:v>
                </c:pt>
                <c:pt idx="12349">
                  <c:v>348531968</c:v>
                </c:pt>
                <c:pt idx="12350">
                  <c:v>288631073</c:v>
                </c:pt>
                <c:pt idx="12351">
                  <c:v>779147041</c:v>
                </c:pt>
                <c:pt idx="12352">
                  <c:v>251674806</c:v>
                </c:pt>
                <c:pt idx="12353">
                  <c:v>89022121</c:v>
                </c:pt>
                <c:pt idx="12354">
                  <c:v>887395419</c:v>
                </c:pt>
                <c:pt idx="12355">
                  <c:v>573398182</c:v>
                </c:pt>
                <c:pt idx="12356">
                  <c:v>584063602</c:v>
                </c:pt>
                <c:pt idx="12357">
                  <c:v>88706662</c:v>
                </c:pt>
                <c:pt idx="12358">
                  <c:v>905831035</c:v>
                </c:pt>
                <c:pt idx="12359">
                  <c:v>133998339</c:v>
                </c:pt>
                <c:pt idx="12360">
                  <c:v>848567856</c:v>
                </c:pt>
                <c:pt idx="12361">
                  <c:v>429459501</c:v>
                </c:pt>
                <c:pt idx="12362">
                  <c:v>697362735</c:v>
                </c:pt>
                <c:pt idx="12363">
                  <c:v>263843608</c:v>
                </c:pt>
                <c:pt idx="12364">
                  <c:v>76862152</c:v>
                </c:pt>
                <c:pt idx="12365">
                  <c:v>389037773</c:v>
                </c:pt>
                <c:pt idx="12366">
                  <c:v>92663592</c:v>
                </c:pt>
                <c:pt idx="12367">
                  <c:v>488793998</c:v>
                </c:pt>
                <c:pt idx="12368">
                  <c:v>531179906</c:v>
                </c:pt>
                <c:pt idx="12369">
                  <c:v>249272257</c:v>
                </c:pt>
                <c:pt idx="12370">
                  <c:v>31766926</c:v>
                </c:pt>
                <c:pt idx="12371">
                  <c:v>693571476</c:v>
                </c:pt>
                <c:pt idx="12372">
                  <c:v>58290607</c:v>
                </c:pt>
                <c:pt idx="12373">
                  <c:v>373419084</c:v>
                </c:pt>
                <c:pt idx="12374">
                  <c:v>88274357</c:v>
                </c:pt>
                <c:pt idx="12375">
                  <c:v>161651975</c:v>
                </c:pt>
                <c:pt idx="12376">
                  <c:v>1120806</c:v>
                </c:pt>
                <c:pt idx="12377">
                  <c:v>93772551</c:v>
                </c:pt>
                <c:pt idx="12378">
                  <c:v>239525419</c:v>
                </c:pt>
                <c:pt idx="12379">
                  <c:v>786523705</c:v>
                </c:pt>
                <c:pt idx="12380">
                  <c:v>73636498</c:v>
                </c:pt>
                <c:pt idx="12381">
                  <c:v>867466927</c:v>
                </c:pt>
                <c:pt idx="12382">
                  <c:v>983326257</c:v>
                </c:pt>
                <c:pt idx="12383">
                  <c:v>550990833</c:v>
                </c:pt>
                <c:pt idx="12384">
                  <c:v>147837075</c:v>
                </c:pt>
                <c:pt idx="12385">
                  <c:v>205933633</c:v>
                </c:pt>
                <c:pt idx="12386">
                  <c:v>560612083</c:v>
                </c:pt>
                <c:pt idx="12387">
                  <c:v>749138019</c:v>
                </c:pt>
                <c:pt idx="12388">
                  <c:v>77942777</c:v>
                </c:pt>
                <c:pt idx="12389">
                  <c:v>666748625</c:v>
                </c:pt>
                <c:pt idx="12390">
                  <c:v>421237398</c:v>
                </c:pt>
                <c:pt idx="12391">
                  <c:v>46831764</c:v>
                </c:pt>
                <c:pt idx="12392">
                  <c:v>414154119</c:v>
                </c:pt>
                <c:pt idx="12393">
                  <c:v>610785875</c:v>
                </c:pt>
                <c:pt idx="12394">
                  <c:v>115164757</c:v>
                </c:pt>
                <c:pt idx="12395">
                  <c:v>740861558</c:v>
                </c:pt>
                <c:pt idx="12396">
                  <c:v>591915775</c:v>
                </c:pt>
                <c:pt idx="12397">
                  <c:v>89976132</c:v>
                </c:pt>
                <c:pt idx="12398">
                  <c:v>60717671</c:v>
                </c:pt>
                <c:pt idx="12399">
                  <c:v>914175356</c:v>
                </c:pt>
                <c:pt idx="12400">
                  <c:v>524023434</c:v>
                </c:pt>
                <c:pt idx="12401">
                  <c:v>629175788</c:v>
                </c:pt>
                <c:pt idx="12402">
                  <c:v>14777189</c:v>
                </c:pt>
                <c:pt idx="12403">
                  <c:v>234582189</c:v>
                </c:pt>
                <c:pt idx="12404">
                  <c:v>98699108</c:v>
                </c:pt>
                <c:pt idx="12405">
                  <c:v>698253320</c:v>
                </c:pt>
                <c:pt idx="12406">
                  <c:v>240596772</c:v>
                </c:pt>
                <c:pt idx="12407">
                  <c:v>559349566</c:v>
                </c:pt>
                <c:pt idx="12408">
                  <c:v>514747055</c:v>
                </c:pt>
                <c:pt idx="12409">
                  <c:v>372387527</c:v>
                </c:pt>
                <c:pt idx="12410">
                  <c:v>288856464</c:v>
                </c:pt>
                <c:pt idx="12411">
                  <c:v>896290055</c:v>
                </c:pt>
                <c:pt idx="12412">
                  <c:v>737316146</c:v>
                </c:pt>
                <c:pt idx="12413">
                  <c:v>170380778</c:v>
                </c:pt>
                <c:pt idx="12414">
                  <c:v>142571682</c:v>
                </c:pt>
                <c:pt idx="12415">
                  <c:v>282962874</c:v>
                </c:pt>
                <c:pt idx="12416">
                  <c:v>156451439</c:v>
                </c:pt>
                <c:pt idx="12417">
                  <c:v>897078704</c:v>
                </c:pt>
                <c:pt idx="12418">
                  <c:v>49753943</c:v>
                </c:pt>
                <c:pt idx="12419">
                  <c:v>847578090</c:v>
                </c:pt>
                <c:pt idx="12420">
                  <c:v>302034998</c:v>
                </c:pt>
                <c:pt idx="12421">
                  <c:v>84816145</c:v>
                </c:pt>
                <c:pt idx="12422">
                  <c:v>707252354</c:v>
                </c:pt>
                <c:pt idx="12423">
                  <c:v>103692183</c:v>
                </c:pt>
                <c:pt idx="12424">
                  <c:v>20074098</c:v>
                </c:pt>
                <c:pt idx="12425">
                  <c:v>12489420</c:v>
                </c:pt>
                <c:pt idx="12426">
                  <c:v>187589853</c:v>
                </c:pt>
                <c:pt idx="12427">
                  <c:v>726151166</c:v>
                </c:pt>
                <c:pt idx="12428">
                  <c:v>25039682</c:v>
                </c:pt>
                <c:pt idx="12429">
                  <c:v>167995024</c:v>
                </c:pt>
                <c:pt idx="12430">
                  <c:v>71316321</c:v>
                </c:pt>
                <c:pt idx="12431">
                  <c:v>674314019</c:v>
                </c:pt>
                <c:pt idx="12432">
                  <c:v>475275508</c:v>
                </c:pt>
                <c:pt idx="12433">
                  <c:v>979847441</c:v>
                </c:pt>
                <c:pt idx="12434">
                  <c:v>58572459</c:v>
                </c:pt>
                <c:pt idx="12435">
                  <c:v>315345652</c:v>
                </c:pt>
                <c:pt idx="12436">
                  <c:v>393540334</c:v>
                </c:pt>
                <c:pt idx="12437">
                  <c:v>128393156</c:v>
                </c:pt>
                <c:pt idx="12438">
                  <c:v>557033876</c:v>
                </c:pt>
                <c:pt idx="12439">
                  <c:v>517627763</c:v>
                </c:pt>
                <c:pt idx="12440">
                  <c:v>694051684</c:v>
                </c:pt>
                <c:pt idx="12441">
                  <c:v>1214867</c:v>
                </c:pt>
                <c:pt idx="12442">
                  <c:v>381712546</c:v>
                </c:pt>
                <c:pt idx="12443">
                  <c:v>884911081</c:v>
                </c:pt>
                <c:pt idx="12444">
                  <c:v>816380834</c:v>
                </c:pt>
                <c:pt idx="12445">
                  <c:v>791070822</c:v>
                </c:pt>
                <c:pt idx="12446">
                  <c:v>745096810</c:v>
                </c:pt>
                <c:pt idx="12447">
                  <c:v>731280833</c:v>
                </c:pt>
                <c:pt idx="12448">
                  <c:v>940049728</c:v>
                </c:pt>
                <c:pt idx="12449">
                  <c:v>969642336</c:v>
                </c:pt>
                <c:pt idx="12450">
                  <c:v>896645860</c:v>
                </c:pt>
                <c:pt idx="12451">
                  <c:v>991580998</c:v>
                </c:pt>
                <c:pt idx="12452">
                  <c:v>171315132</c:v>
                </c:pt>
                <c:pt idx="12453">
                  <c:v>318631036</c:v>
                </c:pt>
                <c:pt idx="12454">
                  <c:v>629484046</c:v>
                </c:pt>
                <c:pt idx="12455">
                  <c:v>48813750</c:v>
                </c:pt>
                <c:pt idx="12456">
                  <c:v>353892454</c:v>
                </c:pt>
                <c:pt idx="12457">
                  <c:v>235852103</c:v>
                </c:pt>
                <c:pt idx="12458">
                  <c:v>67294841</c:v>
                </c:pt>
                <c:pt idx="12459">
                  <c:v>710463204</c:v>
                </c:pt>
                <c:pt idx="12460">
                  <c:v>370045226</c:v>
                </c:pt>
                <c:pt idx="12461">
                  <c:v>233292452</c:v>
                </c:pt>
                <c:pt idx="12462">
                  <c:v>691347374</c:v>
                </c:pt>
                <c:pt idx="12463">
                  <c:v>604295541</c:v>
                </c:pt>
                <c:pt idx="12464">
                  <c:v>768140924</c:v>
                </c:pt>
                <c:pt idx="12465">
                  <c:v>760227788</c:v>
                </c:pt>
                <c:pt idx="12466">
                  <c:v>915667577</c:v>
                </c:pt>
                <c:pt idx="12467">
                  <c:v>313659839</c:v>
                </c:pt>
                <c:pt idx="12468">
                  <c:v>725797023</c:v>
                </c:pt>
                <c:pt idx="12469">
                  <c:v>934477763</c:v>
                </c:pt>
                <c:pt idx="12470">
                  <c:v>463658555</c:v>
                </c:pt>
                <c:pt idx="12471">
                  <c:v>38083780</c:v>
                </c:pt>
                <c:pt idx="12472">
                  <c:v>32155266</c:v>
                </c:pt>
                <c:pt idx="12473">
                  <c:v>297631825</c:v>
                </c:pt>
                <c:pt idx="12474">
                  <c:v>248294722</c:v>
                </c:pt>
                <c:pt idx="12475">
                  <c:v>917028713</c:v>
                </c:pt>
                <c:pt idx="12476">
                  <c:v>663861519</c:v>
                </c:pt>
                <c:pt idx="12477">
                  <c:v>501870647</c:v>
                </c:pt>
                <c:pt idx="12478">
                  <c:v>254416764</c:v>
                </c:pt>
                <c:pt idx="12479">
                  <c:v>917781388</c:v>
                </c:pt>
                <c:pt idx="12480">
                  <c:v>624848249</c:v>
                </c:pt>
                <c:pt idx="12481">
                  <c:v>930378274</c:v>
                </c:pt>
                <c:pt idx="12482">
                  <c:v>837797564</c:v>
                </c:pt>
                <c:pt idx="12483">
                  <c:v>410655138</c:v>
                </c:pt>
                <c:pt idx="12484">
                  <c:v>469730121</c:v>
                </c:pt>
                <c:pt idx="12485">
                  <c:v>444046503</c:v>
                </c:pt>
                <c:pt idx="12486">
                  <c:v>591848796</c:v>
                </c:pt>
                <c:pt idx="12487">
                  <c:v>666459117</c:v>
                </c:pt>
                <c:pt idx="12488">
                  <c:v>520995406</c:v>
                </c:pt>
                <c:pt idx="12489">
                  <c:v>839528550</c:v>
                </c:pt>
                <c:pt idx="12490">
                  <c:v>438222274</c:v>
                </c:pt>
                <c:pt idx="12491">
                  <c:v>72736308</c:v>
                </c:pt>
                <c:pt idx="12492">
                  <c:v>885184523</c:v>
                </c:pt>
                <c:pt idx="12493">
                  <c:v>310716747</c:v>
                </c:pt>
                <c:pt idx="12494">
                  <c:v>866523374</c:v>
                </c:pt>
                <c:pt idx="12495">
                  <c:v>749222401</c:v>
                </c:pt>
                <c:pt idx="12496">
                  <c:v>676283947</c:v>
                </c:pt>
                <c:pt idx="12497">
                  <c:v>484026904</c:v>
                </c:pt>
                <c:pt idx="12498">
                  <c:v>548134399</c:v>
                </c:pt>
                <c:pt idx="12499">
                  <c:v>207335706</c:v>
                </c:pt>
                <c:pt idx="12500">
                  <c:v>921437655</c:v>
                </c:pt>
                <c:pt idx="12501">
                  <c:v>825761461</c:v>
                </c:pt>
                <c:pt idx="12502">
                  <c:v>466822718</c:v>
                </c:pt>
                <c:pt idx="12503">
                  <c:v>44075574</c:v>
                </c:pt>
                <c:pt idx="12504">
                  <c:v>687547777</c:v>
                </c:pt>
                <c:pt idx="12505">
                  <c:v>701971853</c:v>
                </c:pt>
                <c:pt idx="12506">
                  <c:v>69729346</c:v>
                </c:pt>
                <c:pt idx="12507">
                  <c:v>289761666</c:v>
                </c:pt>
                <c:pt idx="12508">
                  <c:v>767634158</c:v>
                </c:pt>
                <c:pt idx="12509">
                  <c:v>420361970</c:v>
                </c:pt>
                <c:pt idx="12510">
                  <c:v>155395265</c:v>
                </c:pt>
                <c:pt idx="12511">
                  <c:v>901518294</c:v>
                </c:pt>
                <c:pt idx="12512">
                  <c:v>752655164</c:v>
                </c:pt>
                <c:pt idx="12513">
                  <c:v>376082414</c:v>
                </c:pt>
                <c:pt idx="12514">
                  <c:v>377563669</c:v>
                </c:pt>
                <c:pt idx="12515">
                  <c:v>49512731</c:v>
                </c:pt>
                <c:pt idx="12516">
                  <c:v>129416464</c:v>
                </c:pt>
                <c:pt idx="12517">
                  <c:v>369363905</c:v>
                </c:pt>
                <c:pt idx="12518">
                  <c:v>756419993</c:v>
                </c:pt>
                <c:pt idx="12519">
                  <c:v>51875443</c:v>
                </c:pt>
                <c:pt idx="12520">
                  <c:v>931525498</c:v>
                </c:pt>
                <c:pt idx="12521">
                  <c:v>261943246</c:v>
                </c:pt>
                <c:pt idx="12522">
                  <c:v>422019292</c:v>
                </c:pt>
                <c:pt idx="12523">
                  <c:v>239046255</c:v>
                </c:pt>
                <c:pt idx="12524">
                  <c:v>964032100</c:v>
                </c:pt>
                <c:pt idx="12525">
                  <c:v>697027322</c:v>
                </c:pt>
                <c:pt idx="12526">
                  <c:v>1943193</c:v>
                </c:pt>
                <c:pt idx="12527">
                  <c:v>91427431</c:v>
                </c:pt>
                <c:pt idx="12528">
                  <c:v>810178714</c:v>
                </c:pt>
                <c:pt idx="12529">
                  <c:v>39119283</c:v>
                </c:pt>
                <c:pt idx="12530">
                  <c:v>19569455</c:v>
                </c:pt>
                <c:pt idx="12531">
                  <c:v>761824576</c:v>
                </c:pt>
                <c:pt idx="12532">
                  <c:v>460091073</c:v>
                </c:pt>
                <c:pt idx="12533">
                  <c:v>36938105</c:v>
                </c:pt>
                <c:pt idx="12534">
                  <c:v>136436707</c:v>
                </c:pt>
                <c:pt idx="12535">
                  <c:v>660275047</c:v>
                </c:pt>
                <c:pt idx="12536">
                  <c:v>529032045</c:v>
                </c:pt>
                <c:pt idx="12537">
                  <c:v>750958586</c:v>
                </c:pt>
                <c:pt idx="12538">
                  <c:v>221283270</c:v>
                </c:pt>
                <c:pt idx="12539">
                  <c:v>481966654</c:v>
                </c:pt>
                <c:pt idx="12540">
                  <c:v>17397688</c:v>
                </c:pt>
                <c:pt idx="12541">
                  <c:v>227266291</c:v>
                </c:pt>
                <c:pt idx="12542">
                  <c:v>157970551</c:v>
                </c:pt>
                <c:pt idx="12543">
                  <c:v>570724391</c:v>
                </c:pt>
                <c:pt idx="12544">
                  <c:v>154049035</c:v>
                </c:pt>
                <c:pt idx="12545">
                  <c:v>1834801</c:v>
                </c:pt>
                <c:pt idx="12546">
                  <c:v>724057707</c:v>
                </c:pt>
                <c:pt idx="12547">
                  <c:v>383150073</c:v>
                </c:pt>
                <c:pt idx="12548">
                  <c:v>679162670</c:v>
                </c:pt>
                <c:pt idx="12549">
                  <c:v>992295660</c:v>
                </c:pt>
                <c:pt idx="12550">
                  <c:v>844343792</c:v>
                </c:pt>
                <c:pt idx="12551">
                  <c:v>277651396</c:v>
                </c:pt>
                <c:pt idx="12552">
                  <c:v>521153594</c:v>
                </c:pt>
                <c:pt idx="12553">
                  <c:v>5879152</c:v>
                </c:pt>
                <c:pt idx="12554">
                  <c:v>79475440</c:v>
                </c:pt>
                <c:pt idx="12555">
                  <c:v>771150685</c:v>
                </c:pt>
                <c:pt idx="12556">
                  <c:v>396995308</c:v>
                </c:pt>
                <c:pt idx="12557">
                  <c:v>940541017</c:v>
                </c:pt>
                <c:pt idx="12558">
                  <c:v>994417621</c:v>
                </c:pt>
                <c:pt idx="12559">
                  <c:v>998831408</c:v>
                </c:pt>
                <c:pt idx="12560">
                  <c:v>225891506</c:v>
                </c:pt>
                <c:pt idx="12561">
                  <c:v>511771445</c:v>
                </c:pt>
                <c:pt idx="12562">
                  <c:v>648730838</c:v>
                </c:pt>
                <c:pt idx="12563">
                  <c:v>7712864</c:v>
                </c:pt>
                <c:pt idx="12564">
                  <c:v>143852875</c:v>
                </c:pt>
                <c:pt idx="12565">
                  <c:v>860710918</c:v>
                </c:pt>
                <c:pt idx="12566">
                  <c:v>95185165</c:v>
                </c:pt>
                <c:pt idx="12567">
                  <c:v>106761084</c:v>
                </c:pt>
                <c:pt idx="12568">
                  <c:v>712687868</c:v>
                </c:pt>
                <c:pt idx="12569">
                  <c:v>851237684</c:v>
                </c:pt>
                <c:pt idx="12570">
                  <c:v>133346283</c:v>
                </c:pt>
                <c:pt idx="12571">
                  <c:v>123146102</c:v>
                </c:pt>
                <c:pt idx="12572">
                  <c:v>392399467</c:v>
                </c:pt>
                <c:pt idx="12573">
                  <c:v>440213383</c:v>
                </c:pt>
                <c:pt idx="12574">
                  <c:v>435581528</c:v>
                </c:pt>
                <c:pt idx="12575">
                  <c:v>509215357</c:v>
                </c:pt>
                <c:pt idx="12576">
                  <c:v>543048052</c:v>
                </c:pt>
                <c:pt idx="12577">
                  <c:v>548149583</c:v>
                </c:pt>
                <c:pt idx="12578">
                  <c:v>215837521</c:v>
                </c:pt>
                <c:pt idx="12579">
                  <c:v>94247115</c:v>
                </c:pt>
                <c:pt idx="12580">
                  <c:v>858296464</c:v>
                </c:pt>
                <c:pt idx="12581">
                  <c:v>175914565</c:v>
                </c:pt>
                <c:pt idx="12582">
                  <c:v>63624761</c:v>
                </c:pt>
                <c:pt idx="12583">
                  <c:v>662370570</c:v>
                </c:pt>
                <c:pt idx="12584">
                  <c:v>524244316</c:v>
                </c:pt>
                <c:pt idx="12585">
                  <c:v>53465391</c:v>
                </c:pt>
                <c:pt idx="12586">
                  <c:v>410788366</c:v>
                </c:pt>
                <c:pt idx="12587">
                  <c:v>431851524</c:v>
                </c:pt>
                <c:pt idx="12588">
                  <c:v>143252258</c:v>
                </c:pt>
                <c:pt idx="12589">
                  <c:v>560654458</c:v>
                </c:pt>
                <c:pt idx="12590">
                  <c:v>603989095</c:v>
                </c:pt>
                <c:pt idx="12591">
                  <c:v>60370669</c:v>
                </c:pt>
                <c:pt idx="12592">
                  <c:v>709260426</c:v>
                </c:pt>
                <c:pt idx="12593">
                  <c:v>36556609</c:v>
                </c:pt>
                <c:pt idx="12594">
                  <c:v>609845981</c:v>
                </c:pt>
                <c:pt idx="12595">
                  <c:v>811121159</c:v>
                </c:pt>
                <c:pt idx="12596">
                  <c:v>101387404</c:v>
                </c:pt>
                <c:pt idx="12597">
                  <c:v>611051796</c:v>
                </c:pt>
                <c:pt idx="12598">
                  <c:v>591726242</c:v>
                </c:pt>
                <c:pt idx="12599">
                  <c:v>642533417</c:v>
                </c:pt>
                <c:pt idx="12600">
                  <c:v>863730136</c:v>
                </c:pt>
                <c:pt idx="12601">
                  <c:v>995316067</c:v>
                </c:pt>
                <c:pt idx="12602">
                  <c:v>509584679</c:v>
                </c:pt>
                <c:pt idx="12603">
                  <c:v>903471310</c:v>
                </c:pt>
                <c:pt idx="12604">
                  <c:v>883847098</c:v>
                </c:pt>
                <c:pt idx="12605">
                  <c:v>969437388</c:v>
                </c:pt>
                <c:pt idx="12606">
                  <c:v>647550839</c:v>
                </c:pt>
                <c:pt idx="12607">
                  <c:v>13101644</c:v>
                </c:pt>
                <c:pt idx="12608">
                  <c:v>96570901</c:v>
                </c:pt>
                <c:pt idx="12609">
                  <c:v>770749902</c:v>
                </c:pt>
                <c:pt idx="12610">
                  <c:v>997023911</c:v>
                </c:pt>
                <c:pt idx="12611">
                  <c:v>54536634</c:v>
                </c:pt>
                <c:pt idx="12612">
                  <c:v>943712313</c:v>
                </c:pt>
                <c:pt idx="12613">
                  <c:v>952062843</c:v>
                </c:pt>
                <c:pt idx="12614">
                  <c:v>485339417</c:v>
                </c:pt>
                <c:pt idx="12615">
                  <c:v>234119993</c:v>
                </c:pt>
                <c:pt idx="12616">
                  <c:v>160758671</c:v>
                </c:pt>
                <c:pt idx="12617">
                  <c:v>37185086</c:v>
                </c:pt>
                <c:pt idx="12618">
                  <c:v>178532842</c:v>
                </c:pt>
                <c:pt idx="12619">
                  <c:v>255091128</c:v>
                </c:pt>
                <c:pt idx="12620">
                  <c:v>9106855</c:v>
                </c:pt>
                <c:pt idx="12621">
                  <c:v>422052656</c:v>
                </c:pt>
                <c:pt idx="12622">
                  <c:v>25113128</c:v>
                </c:pt>
                <c:pt idx="12623">
                  <c:v>527424995</c:v>
                </c:pt>
                <c:pt idx="12624">
                  <c:v>25417118</c:v>
                </c:pt>
                <c:pt idx="12625">
                  <c:v>758277612</c:v>
                </c:pt>
                <c:pt idx="12626">
                  <c:v>367016707</c:v>
                </c:pt>
                <c:pt idx="12627">
                  <c:v>948123596</c:v>
                </c:pt>
                <c:pt idx="12628">
                  <c:v>526486162</c:v>
                </c:pt>
                <c:pt idx="12629">
                  <c:v>693122443</c:v>
                </c:pt>
                <c:pt idx="12630">
                  <c:v>490818666</c:v>
                </c:pt>
                <c:pt idx="12631">
                  <c:v>75636663</c:v>
                </c:pt>
                <c:pt idx="12632">
                  <c:v>158641511</c:v>
                </c:pt>
                <c:pt idx="12633">
                  <c:v>601363128</c:v>
                </c:pt>
                <c:pt idx="12634">
                  <c:v>771796813</c:v>
                </c:pt>
                <c:pt idx="12635">
                  <c:v>722833541</c:v>
                </c:pt>
                <c:pt idx="12636">
                  <c:v>35235832</c:v>
                </c:pt>
                <c:pt idx="12637">
                  <c:v>271575351</c:v>
                </c:pt>
                <c:pt idx="12638">
                  <c:v>55419445</c:v>
                </c:pt>
                <c:pt idx="12639">
                  <c:v>182492652</c:v>
                </c:pt>
                <c:pt idx="12640">
                  <c:v>273039957</c:v>
                </c:pt>
                <c:pt idx="12641">
                  <c:v>820039762</c:v>
                </c:pt>
                <c:pt idx="12642">
                  <c:v>886989086</c:v>
                </c:pt>
                <c:pt idx="12643">
                  <c:v>708174178</c:v>
                </c:pt>
                <c:pt idx="12644">
                  <c:v>273410202</c:v>
                </c:pt>
                <c:pt idx="12645">
                  <c:v>859695494</c:v>
                </c:pt>
                <c:pt idx="12646">
                  <c:v>75015570</c:v>
                </c:pt>
                <c:pt idx="12647">
                  <c:v>750794693</c:v>
                </c:pt>
                <c:pt idx="12648">
                  <c:v>945978155</c:v>
                </c:pt>
                <c:pt idx="12649">
                  <c:v>197287317</c:v>
                </c:pt>
                <c:pt idx="12650">
                  <c:v>256590853</c:v>
                </c:pt>
                <c:pt idx="12651">
                  <c:v>569124181</c:v>
                </c:pt>
                <c:pt idx="12652">
                  <c:v>47395451</c:v>
                </c:pt>
                <c:pt idx="12653">
                  <c:v>163870067</c:v>
                </c:pt>
                <c:pt idx="12654">
                  <c:v>586250766</c:v>
                </c:pt>
                <c:pt idx="12655">
                  <c:v>267249119</c:v>
                </c:pt>
                <c:pt idx="12656">
                  <c:v>162115279</c:v>
                </c:pt>
                <c:pt idx="12657">
                  <c:v>785767788</c:v>
                </c:pt>
                <c:pt idx="12658">
                  <c:v>343019397</c:v>
                </c:pt>
                <c:pt idx="12659">
                  <c:v>31643511</c:v>
                </c:pt>
                <c:pt idx="12660">
                  <c:v>505416994</c:v>
                </c:pt>
                <c:pt idx="12661">
                  <c:v>833553512</c:v>
                </c:pt>
                <c:pt idx="12662">
                  <c:v>545171130</c:v>
                </c:pt>
                <c:pt idx="12663">
                  <c:v>559526682</c:v>
                </c:pt>
                <c:pt idx="12664">
                  <c:v>928728774</c:v>
                </c:pt>
                <c:pt idx="12665">
                  <c:v>277226698</c:v>
                </c:pt>
                <c:pt idx="12666">
                  <c:v>321843948</c:v>
                </c:pt>
                <c:pt idx="12667">
                  <c:v>922717234</c:v>
                </c:pt>
                <c:pt idx="12668">
                  <c:v>25715572</c:v>
                </c:pt>
                <c:pt idx="12669">
                  <c:v>295972121</c:v>
                </c:pt>
                <c:pt idx="12670">
                  <c:v>654169243</c:v>
                </c:pt>
                <c:pt idx="12671">
                  <c:v>307664893</c:v>
                </c:pt>
                <c:pt idx="12672">
                  <c:v>705212528</c:v>
                </c:pt>
                <c:pt idx="12673">
                  <c:v>502320280</c:v>
                </c:pt>
                <c:pt idx="12674">
                  <c:v>287847021</c:v>
                </c:pt>
                <c:pt idx="12675">
                  <c:v>103627414</c:v>
                </c:pt>
                <c:pt idx="12676">
                  <c:v>439240305</c:v>
                </c:pt>
                <c:pt idx="12677">
                  <c:v>359520840</c:v>
                </c:pt>
                <c:pt idx="12678">
                  <c:v>136377403</c:v>
                </c:pt>
                <c:pt idx="12679">
                  <c:v>462337396</c:v>
                </c:pt>
                <c:pt idx="12680">
                  <c:v>413461110</c:v>
                </c:pt>
                <c:pt idx="12681">
                  <c:v>846546576</c:v>
                </c:pt>
                <c:pt idx="12682">
                  <c:v>877918077</c:v>
                </c:pt>
                <c:pt idx="12683">
                  <c:v>75945532</c:v>
                </c:pt>
                <c:pt idx="12684">
                  <c:v>836146665</c:v>
                </c:pt>
                <c:pt idx="12685">
                  <c:v>5636219</c:v>
                </c:pt>
                <c:pt idx="12686">
                  <c:v>957859756</c:v>
                </c:pt>
                <c:pt idx="12687">
                  <c:v>640231345</c:v>
                </c:pt>
                <c:pt idx="12688">
                  <c:v>791359441</c:v>
                </c:pt>
                <c:pt idx="12689">
                  <c:v>864213761</c:v>
                </c:pt>
                <c:pt idx="12690">
                  <c:v>92051110</c:v>
                </c:pt>
                <c:pt idx="12691">
                  <c:v>534442198</c:v>
                </c:pt>
                <c:pt idx="12692">
                  <c:v>470295216</c:v>
                </c:pt>
                <c:pt idx="12693">
                  <c:v>710254769</c:v>
                </c:pt>
                <c:pt idx="12694">
                  <c:v>875757877</c:v>
                </c:pt>
                <c:pt idx="12695">
                  <c:v>385368802</c:v>
                </c:pt>
                <c:pt idx="12696">
                  <c:v>438050840</c:v>
                </c:pt>
                <c:pt idx="12697">
                  <c:v>131814402</c:v>
                </c:pt>
                <c:pt idx="12698">
                  <c:v>38807735</c:v>
                </c:pt>
                <c:pt idx="12699">
                  <c:v>216382889</c:v>
                </c:pt>
                <c:pt idx="12700">
                  <c:v>263420148</c:v>
                </c:pt>
                <c:pt idx="12701">
                  <c:v>52312220</c:v>
                </c:pt>
                <c:pt idx="12702">
                  <c:v>24861289</c:v>
                </c:pt>
                <c:pt idx="12703">
                  <c:v>230357239</c:v>
                </c:pt>
                <c:pt idx="12704">
                  <c:v>26834917</c:v>
                </c:pt>
                <c:pt idx="12705">
                  <c:v>628266493</c:v>
                </c:pt>
                <c:pt idx="12706">
                  <c:v>309515177</c:v>
                </c:pt>
                <c:pt idx="12707">
                  <c:v>853966716</c:v>
                </c:pt>
                <c:pt idx="12708">
                  <c:v>8808960</c:v>
                </c:pt>
                <c:pt idx="12709">
                  <c:v>432860955</c:v>
                </c:pt>
                <c:pt idx="12710">
                  <c:v>387632412</c:v>
                </c:pt>
                <c:pt idx="12711">
                  <c:v>157957886</c:v>
                </c:pt>
                <c:pt idx="12712">
                  <c:v>2718259</c:v>
                </c:pt>
                <c:pt idx="12713">
                  <c:v>35827043</c:v>
                </c:pt>
                <c:pt idx="12714">
                  <c:v>537798425</c:v>
                </c:pt>
                <c:pt idx="12715">
                  <c:v>93466362</c:v>
                </c:pt>
                <c:pt idx="12716">
                  <c:v>420345460</c:v>
                </c:pt>
                <c:pt idx="12717">
                  <c:v>173117507</c:v>
                </c:pt>
                <c:pt idx="12718">
                  <c:v>595014200</c:v>
                </c:pt>
                <c:pt idx="12719">
                  <c:v>874769817</c:v>
                </c:pt>
                <c:pt idx="12720">
                  <c:v>40997215</c:v>
                </c:pt>
                <c:pt idx="12721">
                  <c:v>179993073</c:v>
                </c:pt>
                <c:pt idx="12722">
                  <c:v>14295984</c:v>
                </c:pt>
                <c:pt idx="12723">
                  <c:v>828135130</c:v>
                </c:pt>
                <c:pt idx="12724">
                  <c:v>44749507</c:v>
                </c:pt>
                <c:pt idx="12725">
                  <c:v>641628912</c:v>
                </c:pt>
                <c:pt idx="12726">
                  <c:v>91352974</c:v>
                </c:pt>
                <c:pt idx="12727">
                  <c:v>821919710</c:v>
                </c:pt>
                <c:pt idx="12728">
                  <c:v>90534845</c:v>
                </c:pt>
                <c:pt idx="12729">
                  <c:v>966812926</c:v>
                </c:pt>
                <c:pt idx="12730">
                  <c:v>421477308</c:v>
                </c:pt>
                <c:pt idx="12731">
                  <c:v>320840568</c:v>
                </c:pt>
                <c:pt idx="12732">
                  <c:v>953019980</c:v>
                </c:pt>
                <c:pt idx="12733">
                  <c:v>483913477</c:v>
                </c:pt>
                <c:pt idx="12734">
                  <c:v>300159341</c:v>
                </c:pt>
                <c:pt idx="12735">
                  <c:v>627824679</c:v>
                </c:pt>
                <c:pt idx="12736">
                  <c:v>474063908</c:v>
                </c:pt>
                <c:pt idx="12737">
                  <c:v>223070701</c:v>
                </c:pt>
                <c:pt idx="12738">
                  <c:v>403715605</c:v>
                </c:pt>
                <c:pt idx="12739">
                  <c:v>243578666</c:v>
                </c:pt>
                <c:pt idx="12740">
                  <c:v>540764553</c:v>
                </c:pt>
                <c:pt idx="12741">
                  <c:v>776951951</c:v>
                </c:pt>
                <c:pt idx="12742">
                  <c:v>652171450</c:v>
                </c:pt>
                <c:pt idx="12743">
                  <c:v>867060746</c:v>
                </c:pt>
                <c:pt idx="12744">
                  <c:v>844883813</c:v>
                </c:pt>
                <c:pt idx="12745">
                  <c:v>418527158</c:v>
                </c:pt>
                <c:pt idx="12746">
                  <c:v>482860890</c:v>
                </c:pt>
                <c:pt idx="12747">
                  <c:v>754454784</c:v>
                </c:pt>
                <c:pt idx="12748">
                  <c:v>485970767</c:v>
                </c:pt>
                <c:pt idx="12749">
                  <c:v>881694922</c:v>
                </c:pt>
                <c:pt idx="12750">
                  <c:v>280316523</c:v>
                </c:pt>
                <c:pt idx="12751">
                  <c:v>224911139</c:v>
                </c:pt>
                <c:pt idx="12752">
                  <c:v>331289934</c:v>
                </c:pt>
                <c:pt idx="12753">
                  <c:v>891257067</c:v>
                </c:pt>
                <c:pt idx="12754">
                  <c:v>377643614</c:v>
                </c:pt>
                <c:pt idx="12755">
                  <c:v>490957199</c:v>
                </c:pt>
                <c:pt idx="12756">
                  <c:v>795791899</c:v>
                </c:pt>
                <c:pt idx="12757">
                  <c:v>426027277</c:v>
                </c:pt>
                <c:pt idx="12758">
                  <c:v>512712666</c:v>
                </c:pt>
                <c:pt idx="12759">
                  <c:v>101898189</c:v>
                </c:pt>
                <c:pt idx="12760">
                  <c:v>57643768</c:v>
                </c:pt>
                <c:pt idx="12761">
                  <c:v>941696763</c:v>
                </c:pt>
                <c:pt idx="12762">
                  <c:v>463961478</c:v>
                </c:pt>
                <c:pt idx="12763">
                  <c:v>602256584</c:v>
                </c:pt>
                <c:pt idx="12764">
                  <c:v>365548391</c:v>
                </c:pt>
                <c:pt idx="12765">
                  <c:v>898795639</c:v>
                </c:pt>
                <c:pt idx="12766">
                  <c:v>99306314</c:v>
                </c:pt>
                <c:pt idx="12767">
                  <c:v>358720218</c:v>
                </c:pt>
                <c:pt idx="12768">
                  <c:v>481582135</c:v>
                </c:pt>
                <c:pt idx="12769">
                  <c:v>79299600</c:v>
                </c:pt>
                <c:pt idx="12770">
                  <c:v>347788007</c:v>
                </c:pt>
                <c:pt idx="12771">
                  <c:v>7386415</c:v>
                </c:pt>
                <c:pt idx="12772">
                  <c:v>217925468</c:v>
                </c:pt>
                <c:pt idx="12773">
                  <c:v>36858516</c:v>
                </c:pt>
                <c:pt idx="12774">
                  <c:v>936489611</c:v>
                </c:pt>
                <c:pt idx="12775">
                  <c:v>437136298</c:v>
                </c:pt>
                <c:pt idx="12776">
                  <c:v>43182946</c:v>
                </c:pt>
                <c:pt idx="12777">
                  <c:v>976653771</c:v>
                </c:pt>
                <c:pt idx="12778">
                  <c:v>951050115</c:v>
                </c:pt>
                <c:pt idx="12779">
                  <c:v>3852249</c:v>
                </c:pt>
                <c:pt idx="12780">
                  <c:v>735780806</c:v>
                </c:pt>
                <c:pt idx="12781">
                  <c:v>872122021</c:v>
                </c:pt>
                <c:pt idx="12782">
                  <c:v>110361847</c:v>
                </c:pt>
                <c:pt idx="12783">
                  <c:v>549690476</c:v>
                </c:pt>
                <c:pt idx="12784">
                  <c:v>272852</c:v>
                </c:pt>
                <c:pt idx="12785">
                  <c:v>266210587</c:v>
                </c:pt>
                <c:pt idx="12786">
                  <c:v>283389132</c:v>
                </c:pt>
                <c:pt idx="12787">
                  <c:v>417282913</c:v>
                </c:pt>
                <c:pt idx="12788">
                  <c:v>454663488</c:v>
                </c:pt>
                <c:pt idx="12789">
                  <c:v>887276613</c:v>
                </c:pt>
                <c:pt idx="12790">
                  <c:v>621989790</c:v>
                </c:pt>
                <c:pt idx="12791">
                  <c:v>22105041</c:v>
                </c:pt>
                <c:pt idx="12792">
                  <c:v>503990291</c:v>
                </c:pt>
                <c:pt idx="12793">
                  <c:v>189772970</c:v>
                </c:pt>
                <c:pt idx="12794">
                  <c:v>525346132</c:v>
                </c:pt>
                <c:pt idx="12795">
                  <c:v>17255803</c:v>
                </c:pt>
                <c:pt idx="12796">
                  <c:v>915535331</c:v>
                </c:pt>
                <c:pt idx="12797">
                  <c:v>767930366</c:v>
                </c:pt>
                <c:pt idx="12798">
                  <c:v>765183310</c:v>
                </c:pt>
                <c:pt idx="12799">
                  <c:v>563977072</c:v>
                </c:pt>
                <c:pt idx="12800">
                  <c:v>26626818</c:v>
                </c:pt>
                <c:pt idx="12801">
                  <c:v>698116832</c:v>
                </c:pt>
                <c:pt idx="12802">
                  <c:v>439872664</c:v>
                </c:pt>
                <c:pt idx="12803">
                  <c:v>76427382</c:v>
                </c:pt>
                <c:pt idx="12804">
                  <c:v>78353459</c:v>
                </c:pt>
                <c:pt idx="12805">
                  <c:v>599443394</c:v>
                </c:pt>
                <c:pt idx="12806">
                  <c:v>13295541</c:v>
                </c:pt>
                <c:pt idx="12807">
                  <c:v>687048833</c:v>
                </c:pt>
                <c:pt idx="12808">
                  <c:v>653790534</c:v>
                </c:pt>
                <c:pt idx="12809">
                  <c:v>75796856</c:v>
                </c:pt>
                <c:pt idx="12810">
                  <c:v>863623721</c:v>
                </c:pt>
                <c:pt idx="12811">
                  <c:v>638782861</c:v>
                </c:pt>
                <c:pt idx="12812">
                  <c:v>254523796</c:v>
                </c:pt>
                <c:pt idx="12813">
                  <c:v>934148126</c:v>
                </c:pt>
                <c:pt idx="12814">
                  <c:v>63452374</c:v>
                </c:pt>
                <c:pt idx="12815">
                  <c:v>35527462</c:v>
                </c:pt>
                <c:pt idx="12816">
                  <c:v>685139675</c:v>
                </c:pt>
                <c:pt idx="12817">
                  <c:v>245437326</c:v>
                </c:pt>
                <c:pt idx="12818">
                  <c:v>845088336</c:v>
                </c:pt>
                <c:pt idx="12819">
                  <c:v>46460967</c:v>
                </c:pt>
                <c:pt idx="12820">
                  <c:v>820321301</c:v>
                </c:pt>
                <c:pt idx="12821">
                  <c:v>316388742</c:v>
                </c:pt>
                <c:pt idx="12822">
                  <c:v>236432916</c:v>
                </c:pt>
                <c:pt idx="12823">
                  <c:v>446713621</c:v>
                </c:pt>
                <c:pt idx="12824">
                  <c:v>438678798</c:v>
                </c:pt>
                <c:pt idx="12825">
                  <c:v>703818291</c:v>
                </c:pt>
                <c:pt idx="12826">
                  <c:v>589467735</c:v>
                </c:pt>
                <c:pt idx="12827">
                  <c:v>885477001</c:v>
                </c:pt>
                <c:pt idx="12828">
                  <c:v>825943270</c:v>
                </c:pt>
                <c:pt idx="12829">
                  <c:v>11887147</c:v>
                </c:pt>
                <c:pt idx="12830">
                  <c:v>595678213</c:v>
                </c:pt>
                <c:pt idx="12831">
                  <c:v>883560600</c:v>
                </c:pt>
                <c:pt idx="12832">
                  <c:v>481062200</c:v>
                </c:pt>
                <c:pt idx="12833">
                  <c:v>31682657</c:v>
                </c:pt>
                <c:pt idx="12834">
                  <c:v>504222852</c:v>
                </c:pt>
                <c:pt idx="12835">
                  <c:v>778953555</c:v>
                </c:pt>
                <c:pt idx="12836">
                  <c:v>980529450</c:v>
                </c:pt>
                <c:pt idx="12837">
                  <c:v>462572548</c:v>
                </c:pt>
                <c:pt idx="12838">
                  <c:v>816836666</c:v>
                </c:pt>
                <c:pt idx="12839">
                  <c:v>25662216</c:v>
                </c:pt>
                <c:pt idx="12840">
                  <c:v>693077958</c:v>
                </c:pt>
                <c:pt idx="12841">
                  <c:v>467073314</c:v>
                </c:pt>
                <c:pt idx="12842">
                  <c:v>264496685</c:v>
                </c:pt>
                <c:pt idx="12843">
                  <c:v>911654905</c:v>
                </c:pt>
                <c:pt idx="12844">
                  <c:v>20849286</c:v>
                </c:pt>
                <c:pt idx="12845">
                  <c:v>914174298</c:v>
                </c:pt>
                <c:pt idx="12846">
                  <c:v>802889952</c:v>
                </c:pt>
                <c:pt idx="12847">
                  <c:v>516465730</c:v>
                </c:pt>
                <c:pt idx="12848">
                  <c:v>44817393</c:v>
                </c:pt>
                <c:pt idx="12849">
                  <c:v>950735523</c:v>
                </c:pt>
                <c:pt idx="12850">
                  <c:v>991943651</c:v>
                </c:pt>
                <c:pt idx="12851">
                  <c:v>362134901</c:v>
                </c:pt>
                <c:pt idx="12852">
                  <c:v>319394770</c:v>
                </c:pt>
                <c:pt idx="12853">
                  <c:v>64043407</c:v>
                </c:pt>
                <c:pt idx="12854">
                  <c:v>132968667</c:v>
                </c:pt>
                <c:pt idx="12855">
                  <c:v>246236350</c:v>
                </c:pt>
                <c:pt idx="12856">
                  <c:v>226051504</c:v>
                </c:pt>
                <c:pt idx="12857">
                  <c:v>979840552</c:v>
                </c:pt>
                <c:pt idx="12858">
                  <c:v>205210428</c:v>
                </c:pt>
                <c:pt idx="12859">
                  <c:v>673791205</c:v>
                </c:pt>
                <c:pt idx="12860">
                  <c:v>903341120</c:v>
                </c:pt>
                <c:pt idx="12861">
                  <c:v>88124049</c:v>
                </c:pt>
                <c:pt idx="12862">
                  <c:v>97797347</c:v>
                </c:pt>
                <c:pt idx="12863">
                  <c:v>665474052</c:v>
                </c:pt>
                <c:pt idx="12864">
                  <c:v>701467453</c:v>
                </c:pt>
                <c:pt idx="12865">
                  <c:v>152872031</c:v>
                </c:pt>
                <c:pt idx="12866">
                  <c:v>777463629</c:v>
                </c:pt>
                <c:pt idx="12867">
                  <c:v>37724557</c:v>
                </c:pt>
                <c:pt idx="12868">
                  <c:v>272817452</c:v>
                </c:pt>
                <c:pt idx="12869">
                  <c:v>667772797</c:v>
                </c:pt>
                <c:pt idx="12870">
                  <c:v>805131533</c:v>
                </c:pt>
                <c:pt idx="12871">
                  <c:v>920165790</c:v>
                </c:pt>
                <c:pt idx="12872">
                  <c:v>489857249</c:v>
                </c:pt>
                <c:pt idx="12873">
                  <c:v>26914285</c:v>
                </c:pt>
                <c:pt idx="12874">
                  <c:v>648766769</c:v>
                </c:pt>
                <c:pt idx="12875">
                  <c:v>471667223</c:v>
                </c:pt>
                <c:pt idx="12876">
                  <c:v>733887333</c:v>
                </c:pt>
                <c:pt idx="12877">
                  <c:v>87176076</c:v>
                </c:pt>
                <c:pt idx="12878">
                  <c:v>132023877</c:v>
                </c:pt>
                <c:pt idx="12879">
                  <c:v>446527028</c:v>
                </c:pt>
                <c:pt idx="12880">
                  <c:v>755341857</c:v>
                </c:pt>
                <c:pt idx="12881">
                  <c:v>530793356</c:v>
                </c:pt>
                <c:pt idx="12882">
                  <c:v>572267911</c:v>
                </c:pt>
                <c:pt idx="12883">
                  <c:v>796491416</c:v>
                </c:pt>
                <c:pt idx="12884">
                  <c:v>104940244</c:v>
                </c:pt>
                <c:pt idx="12885">
                  <c:v>65466114</c:v>
                </c:pt>
                <c:pt idx="12886">
                  <c:v>923322216</c:v>
                </c:pt>
                <c:pt idx="12887">
                  <c:v>448294546</c:v>
                </c:pt>
                <c:pt idx="12888">
                  <c:v>461386775</c:v>
                </c:pt>
                <c:pt idx="12889">
                  <c:v>853455247</c:v>
                </c:pt>
                <c:pt idx="12890">
                  <c:v>293654346</c:v>
                </c:pt>
                <c:pt idx="12891">
                  <c:v>221288127</c:v>
                </c:pt>
                <c:pt idx="12892">
                  <c:v>341541450</c:v>
                </c:pt>
                <c:pt idx="12893">
                  <c:v>582711552</c:v>
                </c:pt>
                <c:pt idx="12894">
                  <c:v>996058453</c:v>
                </c:pt>
                <c:pt idx="12895">
                  <c:v>777392695</c:v>
                </c:pt>
                <c:pt idx="12896">
                  <c:v>599428649</c:v>
                </c:pt>
                <c:pt idx="12897">
                  <c:v>722315469</c:v>
                </c:pt>
                <c:pt idx="12898">
                  <c:v>317991859</c:v>
                </c:pt>
                <c:pt idx="12899">
                  <c:v>203989636</c:v>
                </c:pt>
                <c:pt idx="12900">
                  <c:v>142675001</c:v>
                </c:pt>
                <c:pt idx="12901">
                  <c:v>702331615</c:v>
                </c:pt>
                <c:pt idx="12902">
                  <c:v>95517472</c:v>
                </c:pt>
                <c:pt idx="12903">
                  <c:v>127835087</c:v>
                </c:pt>
                <c:pt idx="12904">
                  <c:v>863664902</c:v>
                </c:pt>
                <c:pt idx="12905">
                  <c:v>916857263</c:v>
                </c:pt>
                <c:pt idx="12906">
                  <c:v>520792927</c:v>
                </c:pt>
                <c:pt idx="12907">
                  <c:v>327236529</c:v>
                </c:pt>
                <c:pt idx="12908">
                  <c:v>614564179</c:v>
                </c:pt>
                <c:pt idx="12909">
                  <c:v>879425706</c:v>
                </c:pt>
                <c:pt idx="12910">
                  <c:v>992475439</c:v>
                </c:pt>
                <c:pt idx="12911">
                  <c:v>747574091</c:v>
                </c:pt>
                <c:pt idx="12912">
                  <c:v>930396257</c:v>
                </c:pt>
                <c:pt idx="12913">
                  <c:v>74538117</c:v>
                </c:pt>
                <c:pt idx="12914">
                  <c:v>581014325</c:v>
                </c:pt>
                <c:pt idx="12915">
                  <c:v>748640114</c:v>
                </c:pt>
                <c:pt idx="12916">
                  <c:v>214466095</c:v>
                </c:pt>
                <c:pt idx="12917">
                  <c:v>112343486</c:v>
                </c:pt>
                <c:pt idx="12918">
                  <c:v>619370786</c:v>
                </c:pt>
                <c:pt idx="12919">
                  <c:v>807310028</c:v>
                </c:pt>
                <c:pt idx="12920">
                  <c:v>871963285</c:v>
                </c:pt>
                <c:pt idx="12921">
                  <c:v>714426231</c:v>
                </c:pt>
                <c:pt idx="12922">
                  <c:v>941680167</c:v>
                </c:pt>
                <c:pt idx="12923">
                  <c:v>649369942</c:v>
                </c:pt>
                <c:pt idx="12924">
                  <c:v>926040059</c:v>
                </c:pt>
                <c:pt idx="12925">
                  <c:v>1177884</c:v>
                </c:pt>
                <c:pt idx="12926">
                  <c:v>578852234</c:v>
                </c:pt>
                <c:pt idx="12927">
                  <c:v>40671322</c:v>
                </c:pt>
                <c:pt idx="12928">
                  <c:v>463017383</c:v>
                </c:pt>
                <c:pt idx="12929">
                  <c:v>995578146</c:v>
                </c:pt>
                <c:pt idx="12930">
                  <c:v>624222605</c:v>
                </c:pt>
                <c:pt idx="12931">
                  <c:v>598013626</c:v>
                </c:pt>
                <c:pt idx="12932">
                  <c:v>694022906</c:v>
                </c:pt>
                <c:pt idx="12933">
                  <c:v>186055792</c:v>
                </c:pt>
                <c:pt idx="12934">
                  <c:v>740615055</c:v>
                </c:pt>
                <c:pt idx="12935">
                  <c:v>932243138</c:v>
                </c:pt>
                <c:pt idx="12936">
                  <c:v>792088490</c:v>
                </c:pt>
                <c:pt idx="12937">
                  <c:v>932380800</c:v>
                </c:pt>
                <c:pt idx="12938">
                  <c:v>124035768</c:v>
                </c:pt>
                <c:pt idx="12939">
                  <c:v>815730537</c:v>
                </c:pt>
                <c:pt idx="12940">
                  <c:v>147689164</c:v>
                </c:pt>
                <c:pt idx="12941">
                  <c:v>379411824</c:v>
                </c:pt>
                <c:pt idx="12942">
                  <c:v>488428088</c:v>
                </c:pt>
                <c:pt idx="12943">
                  <c:v>176633009</c:v>
                </c:pt>
                <c:pt idx="12944">
                  <c:v>446051314</c:v>
                </c:pt>
                <c:pt idx="12945">
                  <c:v>157625547</c:v>
                </c:pt>
                <c:pt idx="12946">
                  <c:v>54672898</c:v>
                </c:pt>
                <c:pt idx="12947">
                  <c:v>425468158</c:v>
                </c:pt>
                <c:pt idx="12948">
                  <c:v>590795467</c:v>
                </c:pt>
                <c:pt idx="12949">
                  <c:v>951677504</c:v>
                </c:pt>
                <c:pt idx="12950">
                  <c:v>368671907</c:v>
                </c:pt>
                <c:pt idx="12951">
                  <c:v>815410869</c:v>
                </c:pt>
                <c:pt idx="12952">
                  <c:v>87503290</c:v>
                </c:pt>
                <c:pt idx="12953">
                  <c:v>71638421</c:v>
                </c:pt>
                <c:pt idx="12954">
                  <c:v>629831174</c:v>
                </c:pt>
                <c:pt idx="12955">
                  <c:v>640032182</c:v>
                </c:pt>
                <c:pt idx="12956">
                  <c:v>65278886</c:v>
                </c:pt>
                <c:pt idx="12957">
                  <c:v>248557758</c:v>
                </c:pt>
                <c:pt idx="12958">
                  <c:v>164072071</c:v>
                </c:pt>
                <c:pt idx="12959">
                  <c:v>595939229</c:v>
                </c:pt>
                <c:pt idx="12960">
                  <c:v>637794542</c:v>
                </c:pt>
                <c:pt idx="12961">
                  <c:v>353228479</c:v>
                </c:pt>
                <c:pt idx="12962">
                  <c:v>451123640</c:v>
                </c:pt>
                <c:pt idx="12963">
                  <c:v>496764099</c:v>
                </c:pt>
                <c:pt idx="12964">
                  <c:v>705784171</c:v>
                </c:pt>
                <c:pt idx="12965">
                  <c:v>853985739</c:v>
                </c:pt>
                <c:pt idx="12966">
                  <c:v>409645710</c:v>
                </c:pt>
                <c:pt idx="12967">
                  <c:v>914025719</c:v>
                </c:pt>
                <c:pt idx="12968">
                  <c:v>986178739</c:v>
                </c:pt>
                <c:pt idx="12969">
                  <c:v>48353324</c:v>
                </c:pt>
                <c:pt idx="12970">
                  <c:v>613458460</c:v>
                </c:pt>
                <c:pt idx="12971">
                  <c:v>819763223</c:v>
                </c:pt>
                <c:pt idx="12972">
                  <c:v>296631749</c:v>
                </c:pt>
                <c:pt idx="12973">
                  <c:v>389555188</c:v>
                </c:pt>
                <c:pt idx="12974">
                  <c:v>118082309</c:v>
                </c:pt>
                <c:pt idx="12975">
                  <c:v>733571450</c:v>
                </c:pt>
                <c:pt idx="12976">
                  <c:v>90384597</c:v>
                </c:pt>
                <c:pt idx="12977">
                  <c:v>1464284</c:v>
                </c:pt>
                <c:pt idx="12978">
                  <c:v>5098655</c:v>
                </c:pt>
                <c:pt idx="12979">
                  <c:v>45217703</c:v>
                </c:pt>
                <c:pt idx="12980">
                  <c:v>977189443</c:v>
                </c:pt>
                <c:pt idx="12981">
                  <c:v>699673798</c:v>
                </c:pt>
                <c:pt idx="12982">
                  <c:v>7973091</c:v>
                </c:pt>
                <c:pt idx="12983">
                  <c:v>623677655</c:v>
                </c:pt>
                <c:pt idx="12984">
                  <c:v>132194907</c:v>
                </c:pt>
                <c:pt idx="12985">
                  <c:v>532744374</c:v>
                </c:pt>
                <c:pt idx="12986">
                  <c:v>486222029</c:v>
                </c:pt>
                <c:pt idx="12987">
                  <c:v>397017855</c:v>
                </c:pt>
                <c:pt idx="12988">
                  <c:v>656215514</c:v>
                </c:pt>
                <c:pt idx="12989">
                  <c:v>838470485</c:v>
                </c:pt>
                <c:pt idx="12990">
                  <c:v>625277308</c:v>
                </c:pt>
                <c:pt idx="12991">
                  <c:v>381128084</c:v>
                </c:pt>
                <c:pt idx="12992">
                  <c:v>850835744</c:v>
                </c:pt>
                <c:pt idx="12993">
                  <c:v>665722250</c:v>
                </c:pt>
                <c:pt idx="12994">
                  <c:v>302433234</c:v>
                </c:pt>
                <c:pt idx="12995">
                  <c:v>196028231</c:v>
                </c:pt>
                <c:pt idx="12996">
                  <c:v>948670237</c:v>
                </c:pt>
                <c:pt idx="12997">
                  <c:v>92537866</c:v>
                </c:pt>
                <c:pt idx="12998">
                  <c:v>31366338</c:v>
                </c:pt>
                <c:pt idx="12999">
                  <c:v>66917650</c:v>
                </c:pt>
                <c:pt idx="13000">
                  <c:v>574826704</c:v>
                </c:pt>
                <c:pt idx="13001">
                  <c:v>10275188</c:v>
                </c:pt>
                <c:pt idx="13002">
                  <c:v>203488263</c:v>
                </c:pt>
                <c:pt idx="13003">
                  <c:v>116683720</c:v>
                </c:pt>
                <c:pt idx="13004">
                  <c:v>795278331</c:v>
                </c:pt>
                <c:pt idx="13005">
                  <c:v>162072270</c:v>
                </c:pt>
                <c:pt idx="13006">
                  <c:v>776058614</c:v>
                </c:pt>
                <c:pt idx="13007">
                  <c:v>78635874</c:v>
                </c:pt>
                <c:pt idx="13008">
                  <c:v>563122127</c:v>
                </c:pt>
                <c:pt idx="13009">
                  <c:v>442180700</c:v>
                </c:pt>
                <c:pt idx="13010">
                  <c:v>344929289</c:v>
                </c:pt>
                <c:pt idx="13011">
                  <c:v>149844627</c:v>
                </c:pt>
                <c:pt idx="13012">
                  <c:v>417244654</c:v>
                </c:pt>
                <c:pt idx="13013">
                  <c:v>692265008</c:v>
                </c:pt>
                <c:pt idx="13014">
                  <c:v>911996923</c:v>
                </c:pt>
                <c:pt idx="13015">
                  <c:v>195840716</c:v>
                </c:pt>
                <c:pt idx="13016">
                  <c:v>633451828</c:v>
                </c:pt>
                <c:pt idx="13017">
                  <c:v>738444342</c:v>
                </c:pt>
                <c:pt idx="13018">
                  <c:v>19097135</c:v>
                </c:pt>
                <c:pt idx="13019">
                  <c:v>85034366</c:v>
                </c:pt>
                <c:pt idx="13020">
                  <c:v>276634263</c:v>
                </c:pt>
                <c:pt idx="13021">
                  <c:v>588128562</c:v>
                </c:pt>
                <c:pt idx="13022">
                  <c:v>74360437</c:v>
                </c:pt>
                <c:pt idx="13023">
                  <c:v>5779956</c:v>
                </c:pt>
                <c:pt idx="13024">
                  <c:v>816712447</c:v>
                </c:pt>
                <c:pt idx="13025">
                  <c:v>68092044</c:v>
                </c:pt>
                <c:pt idx="13026">
                  <c:v>704625850</c:v>
                </c:pt>
                <c:pt idx="13027">
                  <c:v>263735918</c:v>
                </c:pt>
                <c:pt idx="13028">
                  <c:v>2869677</c:v>
                </c:pt>
                <c:pt idx="13029">
                  <c:v>368733323</c:v>
                </c:pt>
                <c:pt idx="13030">
                  <c:v>456288364</c:v>
                </c:pt>
                <c:pt idx="13031">
                  <c:v>67548916</c:v>
                </c:pt>
                <c:pt idx="13032">
                  <c:v>317558141</c:v>
                </c:pt>
                <c:pt idx="13033">
                  <c:v>234179666</c:v>
                </c:pt>
                <c:pt idx="13034">
                  <c:v>382422656</c:v>
                </c:pt>
                <c:pt idx="13035">
                  <c:v>789358452</c:v>
                </c:pt>
                <c:pt idx="13036">
                  <c:v>420315595</c:v>
                </c:pt>
                <c:pt idx="13037">
                  <c:v>888726262</c:v>
                </c:pt>
                <c:pt idx="13038">
                  <c:v>671329211</c:v>
                </c:pt>
                <c:pt idx="13039">
                  <c:v>104622022</c:v>
                </c:pt>
                <c:pt idx="13040">
                  <c:v>631161889</c:v>
                </c:pt>
                <c:pt idx="13041">
                  <c:v>918334180</c:v>
                </c:pt>
                <c:pt idx="13042">
                  <c:v>932152112</c:v>
                </c:pt>
                <c:pt idx="13043">
                  <c:v>580776575</c:v>
                </c:pt>
                <c:pt idx="13044">
                  <c:v>179097576</c:v>
                </c:pt>
                <c:pt idx="13045">
                  <c:v>401739616</c:v>
                </c:pt>
                <c:pt idx="13046">
                  <c:v>905710675</c:v>
                </c:pt>
                <c:pt idx="13047">
                  <c:v>34112229</c:v>
                </c:pt>
                <c:pt idx="13048">
                  <c:v>124598218</c:v>
                </c:pt>
                <c:pt idx="13049">
                  <c:v>545362341</c:v>
                </c:pt>
                <c:pt idx="13050">
                  <c:v>599461647</c:v>
                </c:pt>
                <c:pt idx="13051">
                  <c:v>71997377</c:v>
                </c:pt>
                <c:pt idx="13052">
                  <c:v>197766831</c:v>
                </c:pt>
                <c:pt idx="13053">
                  <c:v>599228881</c:v>
                </c:pt>
                <c:pt idx="13054">
                  <c:v>271572857</c:v>
                </c:pt>
                <c:pt idx="13055">
                  <c:v>953044240</c:v>
                </c:pt>
                <c:pt idx="13056">
                  <c:v>727680041</c:v>
                </c:pt>
                <c:pt idx="13057">
                  <c:v>313339192</c:v>
                </c:pt>
                <c:pt idx="13058">
                  <c:v>881678487</c:v>
                </c:pt>
                <c:pt idx="13059">
                  <c:v>766750394</c:v>
                </c:pt>
                <c:pt idx="13060">
                  <c:v>849862892</c:v>
                </c:pt>
                <c:pt idx="13061">
                  <c:v>222126805</c:v>
                </c:pt>
                <c:pt idx="13062">
                  <c:v>4625113</c:v>
                </c:pt>
                <c:pt idx="13063">
                  <c:v>519714313</c:v>
                </c:pt>
                <c:pt idx="13064">
                  <c:v>649188732</c:v>
                </c:pt>
                <c:pt idx="13065">
                  <c:v>945895100</c:v>
                </c:pt>
                <c:pt idx="13066">
                  <c:v>599246506</c:v>
                </c:pt>
                <c:pt idx="13067">
                  <c:v>845312378</c:v>
                </c:pt>
                <c:pt idx="13068">
                  <c:v>78288153</c:v>
                </c:pt>
                <c:pt idx="13069">
                  <c:v>30913950</c:v>
                </c:pt>
                <c:pt idx="13070">
                  <c:v>119320461</c:v>
                </c:pt>
                <c:pt idx="13071">
                  <c:v>523039295</c:v>
                </c:pt>
                <c:pt idx="13072">
                  <c:v>92769098</c:v>
                </c:pt>
                <c:pt idx="13073">
                  <c:v>875263800</c:v>
                </c:pt>
                <c:pt idx="13074">
                  <c:v>172761882</c:v>
                </c:pt>
                <c:pt idx="13075">
                  <c:v>133226722</c:v>
                </c:pt>
                <c:pt idx="13076">
                  <c:v>42145955</c:v>
                </c:pt>
                <c:pt idx="13077">
                  <c:v>128777857</c:v>
                </c:pt>
                <c:pt idx="13078">
                  <c:v>474259531</c:v>
                </c:pt>
                <c:pt idx="13079">
                  <c:v>34674347</c:v>
                </c:pt>
                <c:pt idx="13080">
                  <c:v>294550454</c:v>
                </c:pt>
                <c:pt idx="13081">
                  <c:v>835533751</c:v>
                </c:pt>
                <c:pt idx="13082">
                  <c:v>932356514</c:v>
                </c:pt>
                <c:pt idx="13083">
                  <c:v>697157324</c:v>
                </c:pt>
                <c:pt idx="13084">
                  <c:v>206423754</c:v>
                </c:pt>
                <c:pt idx="13085">
                  <c:v>19823746</c:v>
                </c:pt>
                <c:pt idx="13086">
                  <c:v>495621049</c:v>
                </c:pt>
                <c:pt idx="13087">
                  <c:v>300720377</c:v>
                </c:pt>
                <c:pt idx="13088">
                  <c:v>986346056</c:v>
                </c:pt>
                <c:pt idx="13089">
                  <c:v>520824788</c:v>
                </c:pt>
                <c:pt idx="13090">
                  <c:v>187833540</c:v>
                </c:pt>
                <c:pt idx="13091">
                  <c:v>218827474</c:v>
                </c:pt>
                <c:pt idx="13092">
                  <c:v>981468510</c:v>
                </c:pt>
                <c:pt idx="13093">
                  <c:v>152286599</c:v>
                </c:pt>
                <c:pt idx="13094">
                  <c:v>125956409</c:v>
                </c:pt>
                <c:pt idx="13095">
                  <c:v>447889887</c:v>
                </c:pt>
                <c:pt idx="13096">
                  <c:v>981453118</c:v>
                </c:pt>
                <c:pt idx="13097">
                  <c:v>848790405</c:v>
                </c:pt>
                <c:pt idx="13098">
                  <c:v>567093441</c:v>
                </c:pt>
                <c:pt idx="13099">
                  <c:v>283142588</c:v>
                </c:pt>
                <c:pt idx="13100">
                  <c:v>499130114</c:v>
                </c:pt>
                <c:pt idx="13101">
                  <c:v>544561067</c:v>
                </c:pt>
                <c:pt idx="13102">
                  <c:v>95129524</c:v>
                </c:pt>
                <c:pt idx="13103">
                  <c:v>482690389</c:v>
                </c:pt>
                <c:pt idx="13104">
                  <c:v>646971194</c:v>
                </c:pt>
                <c:pt idx="13105">
                  <c:v>843455637</c:v>
                </c:pt>
                <c:pt idx="13106">
                  <c:v>701841538</c:v>
                </c:pt>
                <c:pt idx="13107">
                  <c:v>262888852</c:v>
                </c:pt>
                <c:pt idx="13108">
                  <c:v>697056483</c:v>
                </c:pt>
                <c:pt idx="13109">
                  <c:v>392871044</c:v>
                </c:pt>
                <c:pt idx="13110">
                  <c:v>74533752</c:v>
                </c:pt>
                <c:pt idx="13111">
                  <c:v>771074391</c:v>
                </c:pt>
                <c:pt idx="13112">
                  <c:v>600439283</c:v>
                </c:pt>
                <c:pt idx="13113">
                  <c:v>619166533</c:v>
                </c:pt>
                <c:pt idx="13114">
                  <c:v>227572024</c:v>
                </c:pt>
                <c:pt idx="13115">
                  <c:v>176486654</c:v>
                </c:pt>
                <c:pt idx="13116">
                  <c:v>386311143</c:v>
                </c:pt>
                <c:pt idx="13117">
                  <c:v>34934320</c:v>
                </c:pt>
                <c:pt idx="13118">
                  <c:v>962659502</c:v>
                </c:pt>
                <c:pt idx="13119">
                  <c:v>4911646</c:v>
                </c:pt>
                <c:pt idx="13120">
                  <c:v>487439439</c:v>
                </c:pt>
                <c:pt idx="13121">
                  <c:v>51854631</c:v>
                </c:pt>
                <c:pt idx="13122">
                  <c:v>146690551</c:v>
                </c:pt>
                <c:pt idx="13123">
                  <c:v>741456683</c:v>
                </c:pt>
                <c:pt idx="13124">
                  <c:v>541662228</c:v>
                </c:pt>
                <c:pt idx="13125">
                  <c:v>998451508</c:v>
                </c:pt>
                <c:pt idx="13126">
                  <c:v>7732920</c:v>
                </c:pt>
                <c:pt idx="13127">
                  <c:v>2763164</c:v>
                </c:pt>
                <c:pt idx="13128">
                  <c:v>963266919</c:v>
                </c:pt>
                <c:pt idx="13129">
                  <c:v>775912886</c:v>
                </c:pt>
                <c:pt idx="13130">
                  <c:v>81731472</c:v>
                </c:pt>
                <c:pt idx="13131">
                  <c:v>995196836</c:v>
                </c:pt>
                <c:pt idx="13132">
                  <c:v>531812837</c:v>
                </c:pt>
                <c:pt idx="13133">
                  <c:v>361250845</c:v>
                </c:pt>
                <c:pt idx="13134">
                  <c:v>959856999</c:v>
                </c:pt>
                <c:pt idx="13135">
                  <c:v>758878830</c:v>
                </c:pt>
                <c:pt idx="13136">
                  <c:v>782893040</c:v>
                </c:pt>
                <c:pt idx="13137">
                  <c:v>671459191</c:v>
                </c:pt>
                <c:pt idx="13138">
                  <c:v>296978810</c:v>
                </c:pt>
                <c:pt idx="13139">
                  <c:v>718159098</c:v>
                </c:pt>
                <c:pt idx="13140">
                  <c:v>572117439</c:v>
                </c:pt>
                <c:pt idx="13141">
                  <c:v>71938345</c:v>
                </c:pt>
                <c:pt idx="13142">
                  <c:v>776792891</c:v>
                </c:pt>
                <c:pt idx="13143">
                  <c:v>777744557</c:v>
                </c:pt>
                <c:pt idx="13144">
                  <c:v>510992772</c:v>
                </c:pt>
                <c:pt idx="13145">
                  <c:v>555255985</c:v>
                </c:pt>
                <c:pt idx="13146">
                  <c:v>520764294</c:v>
                </c:pt>
                <c:pt idx="13147">
                  <c:v>102658609</c:v>
                </c:pt>
                <c:pt idx="13148">
                  <c:v>163278087</c:v>
                </c:pt>
                <c:pt idx="13149">
                  <c:v>666438054</c:v>
                </c:pt>
                <c:pt idx="13150">
                  <c:v>283997009</c:v>
                </c:pt>
                <c:pt idx="13151">
                  <c:v>34246050</c:v>
                </c:pt>
                <c:pt idx="13152">
                  <c:v>684317756</c:v>
                </c:pt>
                <c:pt idx="13153">
                  <c:v>775838020</c:v>
                </c:pt>
                <c:pt idx="13154">
                  <c:v>343787736</c:v>
                </c:pt>
                <c:pt idx="13155">
                  <c:v>449674654</c:v>
                </c:pt>
                <c:pt idx="13156">
                  <c:v>653384832</c:v>
                </c:pt>
                <c:pt idx="13157">
                  <c:v>826691234</c:v>
                </c:pt>
                <c:pt idx="13158">
                  <c:v>704777219</c:v>
                </c:pt>
                <c:pt idx="13159">
                  <c:v>157363226</c:v>
                </c:pt>
                <c:pt idx="13160">
                  <c:v>67917105</c:v>
                </c:pt>
                <c:pt idx="13161">
                  <c:v>832065664</c:v>
                </c:pt>
                <c:pt idx="13162">
                  <c:v>395870722</c:v>
                </c:pt>
                <c:pt idx="13163">
                  <c:v>981685398</c:v>
                </c:pt>
                <c:pt idx="13164">
                  <c:v>136082890</c:v>
                </c:pt>
                <c:pt idx="13165">
                  <c:v>3596990</c:v>
                </c:pt>
                <c:pt idx="13166">
                  <c:v>519198850</c:v>
                </c:pt>
                <c:pt idx="13167">
                  <c:v>55973689</c:v>
                </c:pt>
                <c:pt idx="13168">
                  <c:v>270136360</c:v>
                </c:pt>
                <c:pt idx="13169">
                  <c:v>495727698</c:v>
                </c:pt>
                <c:pt idx="13170">
                  <c:v>485213623</c:v>
                </c:pt>
                <c:pt idx="13171">
                  <c:v>894683941</c:v>
                </c:pt>
                <c:pt idx="13172">
                  <c:v>841251843</c:v>
                </c:pt>
                <c:pt idx="13173">
                  <c:v>894439523</c:v>
                </c:pt>
                <c:pt idx="13174">
                  <c:v>483521847</c:v>
                </c:pt>
                <c:pt idx="13175">
                  <c:v>23047055</c:v>
                </c:pt>
                <c:pt idx="13176">
                  <c:v>693163324</c:v>
                </c:pt>
                <c:pt idx="13177">
                  <c:v>301823081</c:v>
                </c:pt>
                <c:pt idx="13178">
                  <c:v>647527621</c:v>
                </c:pt>
                <c:pt idx="13179">
                  <c:v>371796126</c:v>
                </c:pt>
                <c:pt idx="13180">
                  <c:v>112444753</c:v>
                </c:pt>
                <c:pt idx="13181">
                  <c:v>620059622</c:v>
                </c:pt>
                <c:pt idx="13182">
                  <c:v>827791233</c:v>
                </c:pt>
                <c:pt idx="13183">
                  <c:v>450444515</c:v>
                </c:pt>
                <c:pt idx="13184">
                  <c:v>792938921</c:v>
                </c:pt>
                <c:pt idx="13185">
                  <c:v>249117597</c:v>
                </c:pt>
                <c:pt idx="13186">
                  <c:v>644180004</c:v>
                </c:pt>
                <c:pt idx="13187">
                  <c:v>790363608</c:v>
                </c:pt>
                <c:pt idx="13188">
                  <c:v>43981825</c:v>
                </c:pt>
                <c:pt idx="13189">
                  <c:v>720652772</c:v>
                </c:pt>
                <c:pt idx="13190">
                  <c:v>721022472</c:v>
                </c:pt>
                <c:pt idx="13191">
                  <c:v>348691066</c:v>
                </c:pt>
                <c:pt idx="13192">
                  <c:v>69349878</c:v>
                </c:pt>
                <c:pt idx="13193">
                  <c:v>985386875</c:v>
                </c:pt>
                <c:pt idx="13194">
                  <c:v>994014130</c:v>
                </c:pt>
                <c:pt idx="13195">
                  <c:v>681860164</c:v>
                </c:pt>
                <c:pt idx="13196">
                  <c:v>106462380</c:v>
                </c:pt>
                <c:pt idx="13197">
                  <c:v>815482059</c:v>
                </c:pt>
                <c:pt idx="13198">
                  <c:v>483511784</c:v>
                </c:pt>
                <c:pt idx="13199">
                  <c:v>130972754</c:v>
                </c:pt>
                <c:pt idx="13200">
                  <c:v>459688628</c:v>
                </c:pt>
                <c:pt idx="13201">
                  <c:v>709824555</c:v>
                </c:pt>
                <c:pt idx="13202">
                  <c:v>239637208</c:v>
                </c:pt>
                <c:pt idx="13203">
                  <c:v>269390553</c:v>
                </c:pt>
                <c:pt idx="13204">
                  <c:v>636545203</c:v>
                </c:pt>
                <c:pt idx="13205">
                  <c:v>183880528</c:v>
                </c:pt>
                <c:pt idx="13206">
                  <c:v>477985602</c:v>
                </c:pt>
                <c:pt idx="13207">
                  <c:v>321815179</c:v>
                </c:pt>
                <c:pt idx="13208">
                  <c:v>38546786</c:v>
                </c:pt>
                <c:pt idx="13209">
                  <c:v>434670468</c:v>
                </c:pt>
                <c:pt idx="13210">
                  <c:v>188922084</c:v>
                </c:pt>
                <c:pt idx="13211">
                  <c:v>851736114</c:v>
                </c:pt>
                <c:pt idx="13212">
                  <c:v>675530545</c:v>
                </c:pt>
                <c:pt idx="13213">
                  <c:v>118542383</c:v>
                </c:pt>
                <c:pt idx="13214">
                  <c:v>416230736</c:v>
                </c:pt>
                <c:pt idx="13215">
                  <c:v>21114664</c:v>
                </c:pt>
                <c:pt idx="13216">
                  <c:v>869133374</c:v>
                </c:pt>
                <c:pt idx="13217">
                  <c:v>782691488</c:v>
                </c:pt>
                <c:pt idx="13218">
                  <c:v>81180672</c:v>
                </c:pt>
                <c:pt idx="13219">
                  <c:v>21675425</c:v>
                </c:pt>
                <c:pt idx="13220">
                  <c:v>753751264</c:v>
                </c:pt>
                <c:pt idx="13221">
                  <c:v>139149467</c:v>
                </c:pt>
                <c:pt idx="13222">
                  <c:v>841556015</c:v>
                </c:pt>
                <c:pt idx="13223">
                  <c:v>473989108</c:v>
                </c:pt>
                <c:pt idx="13224">
                  <c:v>501433898</c:v>
                </c:pt>
                <c:pt idx="13225">
                  <c:v>593052982</c:v>
                </c:pt>
                <c:pt idx="13226">
                  <c:v>746016132</c:v>
                </c:pt>
                <c:pt idx="13227">
                  <c:v>554478289</c:v>
                </c:pt>
                <c:pt idx="13228">
                  <c:v>923491157</c:v>
                </c:pt>
                <c:pt idx="13229">
                  <c:v>151290776</c:v>
                </c:pt>
                <c:pt idx="13230">
                  <c:v>495834128</c:v>
                </c:pt>
                <c:pt idx="13231">
                  <c:v>321075550</c:v>
                </c:pt>
                <c:pt idx="13232">
                  <c:v>276523181</c:v>
                </c:pt>
                <c:pt idx="13233">
                  <c:v>672380978</c:v>
                </c:pt>
                <c:pt idx="13234">
                  <c:v>60762524</c:v>
                </c:pt>
                <c:pt idx="13235">
                  <c:v>158826876</c:v>
                </c:pt>
                <c:pt idx="13236">
                  <c:v>916023517</c:v>
                </c:pt>
                <c:pt idx="13237">
                  <c:v>184984436</c:v>
                </c:pt>
                <c:pt idx="13238">
                  <c:v>134757621</c:v>
                </c:pt>
                <c:pt idx="13239">
                  <c:v>782311272</c:v>
                </c:pt>
                <c:pt idx="13240">
                  <c:v>104858680</c:v>
                </c:pt>
                <c:pt idx="13241">
                  <c:v>97542070</c:v>
                </c:pt>
                <c:pt idx="13242">
                  <c:v>169964164</c:v>
                </c:pt>
                <c:pt idx="13243">
                  <c:v>48805535</c:v>
                </c:pt>
                <c:pt idx="13244">
                  <c:v>837184970</c:v>
                </c:pt>
                <c:pt idx="13245">
                  <c:v>122132438</c:v>
                </c:pt>
                <c:pt idx="13246">
                  <c:v>383733944</c:v>
                </c:pt>
                <c:pt idx="13247">
                  <c:v>816112745</c:v>
                </c:pt>
                <c:pt idx="13248">
                  <c:v>869599308</c:v>
                </c:pt>
                <c:pt idx="13249">
                  <c:v>216085996</c:v>
                </c:pt>
                <c:pt idx="13250">
                  <c:v>896676669</c:v>
                </c:pt>
                <c:pt idx="13251">
                  <c:v>971028986</c:v>
                </c:pt>
                <c:pt idx="13252">
                  <c:v>324164246</c:v>
                </c:pt>
                <c:pt idx="13253">
                  <c:v>689143778</c:v>
                </c:pt>
                <c:pt idx="13254">
                  <c:v>652834539</c:v>
                </c:pt>
                <c:pt idx="13255">
                  <c:v>942068249</c:v>
                </c:pt>
                <c:pt idx="13256">
                  <c:v>145938732</c:v>
                </c:pt>
                <c:pt idx="13257">
                  <c:v>469034309</c:v>
                </c:pt>
                <c:pt idx="13258">
                  <c:v>565235037</c:v>
                </c:pt>
                <c:pt idx="13259">
                  <c:v>637947071</c:v>
                </c:pt>
                <c:pt idx="13260">
                  <c:v>367452549</c:v>
                </c:pt>
                <c:pt idx="13261">
                  <c:v>500896170</c:v>
                </c:pt>
                <c:pt idx="13262">
                  <c:v>693722352</c:v>
                </c:pt>
                <c:pt idx="13263">
                  <c:v>54223501</c:v>
                </c:pt>
                <c:pt idx="13264">
                  <c:v>27228227</c:v>
                </c:pt>
                <c:pt idx="13265">
                  <c:v>916494339</c:v>
                </c:pt>
                <c:pt idx="13266">
                  <c:v>360365541</c:v>
                </c:pt>
                <c:pt idx="13267">
                  <c:v>365466042</c:v>
                </c:pt>
                <c:pt idx="13268">
                  <c:v>217214152</c:v>
                </c:pt>
                <c:pt idx="13269">
                  <c:v>635157808</c:v>
                </c:pt>
                <c:pt idx="13270">
                  <c:v>868048005</c:v>
                </c:pt>
                <c:pt idx="13271">
                  <c:v>655074168</c:v>
                </c:pt>
                <c:pt idx="13272">
                  <c:v>830014700</c:v>
                </c:pt>
                <c:pt idx="13273">
                  <c:v>101426966</c:v>
                </c:pt>
                <c:pt idx="13274">
                  <c:v>902753373</c:v>
                </c:pt>
                <c:pt idx="13275">
                  <c:v>586569384</c:v>
                </c:pt>
                <c:pt idx="13276">
                  <c:v>121179927</c:v>
                </c:pt>
                <c:pt idx="13277">
                  <c:v>754298449</c:v>
                </c:pt>
                <c:pt idx="13278">
                  <c:v>949856624</c:v>
                </c:pt>
                <c:pt idx="13279">
                  <c:v>953653107</c:v>
                </c:pt>
                <c:pt idx="13280">
                  <c:v>145363601</c:v>
                </c:pt>
                <c:pt idx="13281">
                  <c:v>779944801</c:v>
                </c:pt>
                <c:pt idx="13282">
                  <c:v>103222519</c:v>
                </c:pt>
                <c:pt idx="13283">
                  <c:v>703122517</c:v>
                </c:pt>
                <c:pt idx="13284">
                  <c:v>192166561</c:v>
                </c:pt>
                <c:pt idx="13285">
                  <c:v>469465888</c:v>
                </c:pt>
                <c:pt idx="13286">
                  <c:v>493918179</c:v>
                </c:pt>
                <c:pt idx="13287">
                  <c:v>616753496</c:v>
                </c:pt>
                <c:pt idx="13288">
                  <c:v>12366727</c:v>
                </c:pt>
                <c:pt idx="13289">
                  <c:v>311471909</c:v>
                </c:pt>
                <c:pt idx="13290">
                  <c:v>262871942</c:v>
                </c:pt>
                <c:pt idx="13291">
                  <c:v>672614158</c:v>
                </c:pt>
                <c:pt idx="13292">
                  <c:v>58641103</c:v>
                </c:pt>
                <c:pt idx="13293">
                  <c:v>477976819</c:v>
                </c:pt>
                <c:pt idx="13294">
                  <c:v>265094668</c:v>
                </c:pt>
                <c:pt idx="13295">
                  <c:v>345974784</c:v>
                </c:pt>
                <c:pt idx="13296">
                  <c:v>907365007</c:v>
                </c:pt>
                <c:pt idx="13297">
                  <c:v>508119075</c:v>
                </c:pt>
                <c:pt idx="13298">
                  <c:v>175629542</c:v>
                </c:pt>
                <c:pt idx="13299">
                  <c:v>718660709</c:v>
                </c:pt>
                <c:pt idx="13300">
                  <c:v>288357861</c:v>
                </c:pt>
                <c:pt idx="13301">
                  <c:v>354512515</c:v>
                </c:pt>
                <c:pt idx="13302">
                  <c:v>406851659</c:v>
                </c:pt>
                <c:pt idx="13303">
                  <c:v>10959119</c:v>
                </c:pt>
                <c:pt idx="13304">
                  <c:v>719769252</c:v>
                </c:pt>
                <c:pt idx="13305">
                  <c:v>147930332</c:v>
                </c:pt>
                <c:pt idx="13306">
                  <c:v>68987412</c:v>
                </c:pt>
                <c:pt idx="13307">
                  <c:v>893489999</c:v>
                </c:pt>
                <c:pt idx="13308">
                  <c:v>433825862</c:v>
                </c:pt>
                <c:pt idx="13309">
                  <c:v>875782813</c:v>
                </c:pt>
                <c:pt idx="13310">
                  <c:v>461074906</c:v>
                </c:pt>
                <c:pt idx="13311">
                  <c:v>84885647</c:v>
                </c:pt>
                <c:pt idx="13312">
                  <c:v>699232391</c:v>
                </c:pt>
                <c:pt idx="13313">
                  <c:v>462374460</c:v>
                </c:pt>
                <c:pt idx="13314">
                  <c:v>564991613</c:v>
                </c:pt>
                <c:pt idx="13315">
                  <c:v>714188220</c:v>
                </c:pt>
                <c:pt idx="13316">
                  <c:v>390410213</c:v>
                </c:pt>
                <c:pt idx="13317">
                  <c:v>217471656</c:v>
                </c:pt>
                <c:pt idx="13318">
                  <c:v>432194432</c:v>
                </c:pt>
                <c:pt idx="13319">
                  <c:v>512835424</c:v>
                </c:pt>
                <c:pt idx="13320">
                  <c:v>181541785</c:v>
                </c:pt>
                <c:pt idx="13321">
                  <c:v>39318527</c:v>
                </c:pt>
                <c:pt idx="13322">
                  <c:v>710263176</c:v>
                </c:pt>
                <c:pt idx="13323">
                  <c:v>741156641</c:v>
                </c:pt>
                <c:pt idx="13324">
                  <c:v>867218469</c:v>
                </c:pt>
                <c:pt idx="13325">
                  <c:v>171216168</c:v>
                </c:pt>
                <c:pt idx="13326">
                  <c:v>371675498</c:v>
                </c:pt>
                <c:pt idx="13327">
                  <c:v>960899159</c:v>
                </c:pt>
                <c:pt idx="13328">
                  <c:v>518042343</c:v>
                </c:pt>
                <c:pt idx="13329">
                  <c:v>25141929</c:v>
                </c:pt>
                <c:pt idx="13330">
                  <c:v>684150300</c:v>
                </c:pt>
                <c:pt idx="13331">
                  <c:v>937797420</c:v>
                </c:pt>
                <c:pt idx="13332">
                  <c:v>426744524</c:v>
                </c:pt>
                <c:pt idx="13333">
                  <c:v>677655716</c:v>
                </c:pt>
                <c:pt idx="13334">
                  <c:v>725975073</c:v>
                </c:pt>
                <c:pt idx="13335">
                  <c:v>944188431</c:v>
                </c:pt>
                <c:pt idx="13336">
                  <c:v>580422036</c:v>
                </c:pt>
                <c:pt idx="13337">
                  <c:v>388574790</c:v>
                </c:pt>
                <c:pt idx="13338">
                  <c:v>41183005</c:v>
                </c:pt>
                <c:pt idx="13339">
                  <c:v>371068336</c:v>
                </c:pt>
                <c:pt idx="13340">
                  <c:v>773668036</c:v>
                </c:pt>
                <c:pt idx="13341">
                  <c:v>530368954</c:v>
                </c:pt>
                <c:pt idx="13342">
                  <c:v>723883830</c:v>
                </c:pt>
                <c:pt idx="13343">
                  <c:v>492776547</c:v>
                </c:pt>
                <c:pt idx="13344">
                  <c:v>86771486</c:v>
                </c:pt>
                <c:pt idx="13345">
                  <c:v>606571364</c:v>
                </c:pt>
                <c:pt idx="13346">
                  <c:v>950255407</c:v>
                </c:pt>
                <c:pt idx="13347">
                  <c:v>30231093</c:v>
                </c:pt>
                <c:pt idx="13348">
                  <c:v>244951824</c:v>
                </c:pt>
                <c:pt idx="13349">
                  <c:v>76868703</c:v>
                </c:pt>
                <c:pt idx="13350">
                  <c:v>138843172</c:v>
                </c:pt>
                <c:pt idx="13351">
                  <c:v>693877409</c:v>
                </c:pt>
                <c:pt idx="13352">
                  <c:v>67732385</c:v>
                </c:pt>
                <c:pt idx="13353">
                  <c:v>632095823</c:v>
                </c:pt>
                <c:pt idx="13354">
                  <c:v>246718165</c:v>
                </c:pt>
                <c:pt idx="13355">
                  <c:v>442341149</c:v>
                </c:pt>
                <c:pt idx="13356">
                  <c:v>964517722</c:v>
                </c:pt>
                <c:pt idx="13357">
                  <c:v>949841418</c:v>
                </c:pt>
                <c:pt idx="13358">
                  <c:v>210734075</c:v>
                </c:pt>
                <c:pt idx="13359">
                  <c:v>213655626</c:v>
                </c:pt>
                <c:pt idx="13360">
                  <c:v>99186931</c:v>
                </c:pt>
                <c:pt idx="13361">
                  <c:v>386082135</c:v>
                </c:pt>
                <c:pt idx="13362">
                  <c:v>961437373</c:v>
                </c:pt>
                <c:pt idx="13363">
                  <c:v>945451380</c:v>
                </c:pt>
                <c:pt idx="13364">
                  <c:v>600718396</c:v>
                </c:pt>
                <c:pt idx="13365">
                  <c:v>480519286</c:v>
                </c:pt>
                <c:pt idx="13366">
                  <c:v>895198160</c:v>
                </c:pt>
                <c:pt idx="13367">
                  <c:v>231691446</c:v>
                </c:pt>
                <c:pt idx="13368">
                  <c:v>831340646</c:v>
                </c:pt>
                <c:pt idx="13369">
                  <c:v>835238370</c:v>
                </c:pt>
                <c:pt idx="13370">
                  <c:v>455915657</c:v>
                </c:pt>
                <c:pt idx="13371">
                  <c:v>347325451</c:v>
                </c:pt>
                <c:pt idx="13372">
                  <c:v>355298058</c:v>
                </c:pt>
                <c:pt idx="13373">
                  <c:v>647422182</c:v>
                </c:pt>
                <c:pt idx="13374">
                  <c:v>610065171</c:v>
                </c:pt>
                <c:pt idx="13375">
                  <c:v>209710289</c:v>
                </c:pt>
                <c:pt idx="13376">
                  <c:v>986546256</c:v>
                </c:pt>
                <c:pt idx="13377">
                  <c:v>698695203</c:v>
                </c:pt>
                <c:pt idx="13378">
                  <c:v>301588395</c:v>
                </c:pt>
                <c:pt idx="13379">
                  <c:v>838464666</c:v>
                </c:pt>
                <c:pt idx="13380">
                  <c:v>341069658</c:v>
                </c:pt>
                <c:pt idx="13381">
                  <c:v>874356968</c:v>
                </c:pt>
                <c:pt idx="13382">
                  <c:v>589860784</c:v>
                </c:pt>
                <c:pt idx="13383">
                  <c:v>131829483</c:v>
                </c:pt>
                <c:pt idx="13384">
                  <c:v>908936614</c:v>
                </c:pt>
                <c:pt idx="13385">
                  <c:v>498075580</c:v>
                </c:pt>
                <c:pt idx="13386">
                  <c:v>485744455</c:v>
                </c:pt>
                <c:pt idx="13387">
                  <c:v>796060377</c:v>
                </c:pt>
                <c:pt idx="13388">
                  <c:v>122995926</c:v>
                </c:pt>
                <c:pt idx="13389">
                  <c:v>799230692</c:v>
                </c:pt>
                <c:pt idx="13390">
                  <c:v>84741525</c:v>
                </c:pt>
                <c:pt idx="13391">
                  <c:v>779547760</c:v>
                </c:pt>
                <c:pt idx="13392">
                  <c:v>866720536</c:v>
                </c:pt>
                <c:pt idx="13393">
                  <c:v>662714389</c:v>
                </c:pt>
                <c:pt idx="13394">
                  <c:v>69717538</c:v>
                </c:pt>
                <c:pt idx="13395">
                  <c:v>809443370</c:v>
                </c:pt>
                <c:pt idx="13396">
                  <c:v>632628665</c:v>
                </c:pt>
                <c:pt idx="13397">
                  <c:v>38184523</c:v>
                </c:pt>
                <c:pt idx="13398">
                  <c:v>100291901</c:v>
                </c:pt>
                <c:pt idx="13399">
                  <c:v>661386796</c:v>
                </c:pt>
                <c:pt idx="13400">
                  <c:v>67389596</c:v>
                </c:pt>
                <c:pt idx="13401">
                  <c:v>29002084</c:v>
                </c:pt>
                <c:pt idx="13402">
                  <c:v>920529800</c:v>
                </c:pt>
                <c:pt idx="13403">
                  <c:v>390854832</c:v>
                </c:pt>
                <c:pt idx="13404">
                  <c:v>600251306</c:v>
                </c:pt>
                <c:pt idx="13405">
                  <c:v>989674144</c:v>
                </c:pt>
                <c:pt idx="13406">
                  <c:v>286674502</c:v>
                </c:pt>
                <c:pt idx="13407">
                  <c:v>395979064</c:v>
                </c:pt>
                <c:pt idx="13408">
                  <c:v>3031981</c:v>
                </c:pt>
                <c:pt idx="13409">
                  <c:v>98697764</c:v>
                </c:pt>
                <c:pt idx="13410">
                  <c:v>528480962</c:v>
                </c:pt>
                <c:pt idx="13411">
                  <c:v>304648521</c:v>
                </c:pt>
                <c:pt idx="13412">
                  <c:v>335399628</c:v>
                </c:pt>
                <c:pt idx="13413">
                  <c:v>854928107</c:v>
                </c:pt>
                <c:pt idx="13414">
                  <c:v>611099375</c:v>
                </c:pt>
                <c:pt idx="13415">
                  <c:v>546034442</c:v>
                </c:pt>
                <c:pt idx="13416">
                  <c:v>493111256</c:v>
                </c:pt>
                <c:pt idx="13417">
                  <c:v>149782376</c:v>
                </c:pt>
                <c:pt idx="13418">
                  <c:v>354418763</c:v>
                </c:pt>
                <c:pt idx="13419">
                  <c:v>331040722</c:v>
                </c:pt>
                <c:pt idx="13420">
                  <c:v>10868480</c:v>
                </c:pt>
                <c:pt idx="13421">
                  <c:v>584260182</c:v>
                </c:pt>
                <c:pt idx="13422">
                  <c:v>922852224</c:v>
                </c:pt>
                <c:pt idx="13423">
                  <c:v>675833348</c:v>
                </c:pt>
                <c:pt idx="13424">
                  <c:v>578121965</c:v>
                </c:pt>
                <c:pt idx="13425">
                  <c:v>214528777</c:v>
                </c:pt>
                <c:pt idx="13426">
                  <c:v>102747305</c:v>
                </c:pt>
                <c:pt idx="13427">
                  <c:v>794295257</c:v>
                </c:pt>
                <c:pt idx="13428">
                  <c:v>794812560</c:v>
                </c:pt>
                <c:pt idx="13429">
                  <c:v>278586255</c:v>
                </c:pt>
                <c:pt idx="13430">
                  <c:v>256167824</c:v>
                </c:pt>
                <c:pt idx="13431">
                  <c:v>23617612</c:v>
                </c:pt>
                <c:pt idx="13432">
                  <c:v>415346337</c:v>
                </c:pt>
                <c:pt idx="13433">
                  <c:v>435884771</c:v>
                </c:pt>
                <c:pt idx="13434">
                  <c:v>122820983</c:v>
                </c:pt>
                <c:pt idx="13435">
                  <c:v>646850139</c:v>
                </c:pt>
                <c:pt idx="13436">
                  <c:v>679449535</c:v>
                </c:pt>
                <c:pt idx="13437">
                  <c:v>367976956</c:v>
                </c:pt>
                <c:pt idx="13438">
                  <c:v>266462432</c:v>
                </c:pt>
                <c:pt idx="13439">
                  <c:v>902880383</c:v>
                </c:pt>
                <c:pt idx="13440">
                  <c:v>665451329</c:v>
                </c:pt>
                <c:pt idx="13441">
                  <c:v>703561837</c:v>
                </c:pt>
                <c:pt idx="13442">
                  <c:v>652762387</c:v>
                </c:pt>
                <c:pt idx="13443">
                  <c:v>138653914</c:v>
                </c:pt>
                <c:pt idx="13444">
                  <c:v>979133152</c:v>
                </c:pt>
                <c:pt idx="13445">
                  <c:v>785280680</c:v>
                </c:pt>
                <c:pt idx="13446">
                  <c:v>916897452</c:v>
                </c:pt>
                <c:pt idx="13447">
                  <c:v>218536210</c:v>
                </c:pt>
                <c:pt idx="13448">
                  <c:v>914897510</c:v>
                </c:pt>
                <c:pt idx="13449">
                  <c:v>24141440</c:v>
                </c:pt>
                <c:pt idx="13450">
                  <c:v>527979908</c:v>
                </c:pt>
                <c:pt idx="13451">
                  <c:v>257499025</c:v>
                </c:pt>
                <c:pt idx="13452">
                  <c:v>302732621</c:v>
                </c:pt>
                <c:pt idx="13453">
                  <c:v>215343533</c:v>
                </c:pt>
                <c:pt idx="13454">
                  <c:v>748036425</c:v>
                </c:pt>
                <c:pt idx="13455">
                  <c:v>98696899</c:v>
                </c:pt>
                <c:pt idx="13456">
                  <c:v>746394558</c:v>
                </c:pt>
                <c:pt idx="13457">
                  <c:v>2724699</c:v>
                </c:pt>
                <c:pt idx="13458">
                  <c:v>833062974</c:v>
                </c:pt>
                <c:pt idx="13459">
                  <c:v>215226480</c:v>
                </c:pt>
                <c:pt idx="13460">
                  <c:v>778784746</c:v>
                </c:pt>
                <c:pt idx="13461">
                  <c:v>228049336</c:v>
                </c:pt>
                <c:pt idx="13462">
                  <c:v>77993525</c:v>
                </c:pt>
                <c:pt idx="13463">
                  <c:v>805334663</c:v>
                </c:pt>
                <c:pt idx="13464">
                  <c:v>581559655</c:v>
                </c:pt>
                <c:pt idx="13465">
                  <c:v>60992842</c:v>
                </c:pt>
                <c:pt idx="13466">
                  <c:v>234998817</c:v>
                </c:pt>
                <c:pt idx="13467">
                  <c:v>343246554</c:v>
                </c:pt>
                <c:pt idx="13468">
                  <c:v>954853211</c:v>
                </c:pt>
                <c:pt idx="13469">
                  <c:v>975850750</c:v>
                </c:pt>
                <c:pt idx="13470">
                  <c:v>701687872</c:v>
                </c:pt>
                <c:pt idx="13471">
                  <c:v>251999615</c:v>
                </c:pt>
                <c:pt idx="13472">
                  <c:v>271819243</c:v>
                </c:pt>
                <c:pt idx="13473">
                  <c:v>460093978</c:v>
                </c:pt>
                <c:pt idx="13474">
                  <c:v>9178865</c:v>
                </c:pt>
                <c:pt idx="13475">
                  <c:v>945727565</c:v>
                </c:pt>
                <c:pt idx="13476">
                  <c:v>568466029</c:v>
                </c:pt>
                <c:pt idx="13477">
                  <c:v>11492414</c:v>
                </c:pt>
                <c:pt idx="13478">
                  <c:v>270423893</c:v>
                </c:pt>
                <c:pt idx="13479">
                  <c:v>540060352</c:v>
                </c:pt>
                <c:pt idx="13480">
                  <c:v>715118626</c:v>
                </c:pt>
                <c:pt idx="13481">
                  <c:v>269156644</c:v>
                </c:pt>
                <c:pt idx="13482">
                  <c:v>362158938</c:v>
                </c:pt>
                <c:pt idx="13483">
                  <c:v>565985401</c:v>
                </c:pt>
                <c:pt idx="13484">
                  <c:v>78411932</c:v>
                </c:pt>
                <c:pt idx="13485">
                  <c:v>283063200</c:v>
                </c:pt>
                <c:pt idx="13486">
                  <c:v>957775726</c:v>
                </c:pt>
                <c:pt idx="13487">
                  <c:v>793560211</c:v>
                </c:pt>
                <c:pt idx="13488">
                  <c:v>686980774</c:v>
                </c:pt>
                <c:pt idx="13489">
                  <c:v>74675651</c:v>
                </c:pt>
                <c:pt idx="13490">
                  <c:v>468120572</c:v>
                </c:pt>
                <c:pt idx="13491">
                  <c:v>908636604</c:v>
                </c:pt>
                <c:pt idx="13492">
                  <c:v>980825048</c:v>
                </c:pt>
                <c:pt idx="13493">
                  <c:v>387858527</c:v>
                </c:pt>
                <c:pt idx="13494">
                  <c:v>75622510</c:v>
                </c:pt>
                <c:pt idx="13495">
                  <c:v>536495480</c:v>
                </c:pt>
                <c:pt idx="13496">
                  <c:v>732379080</c:v>
                </c:pt>
                <c:pt idx="13497">
                  <c:v>429892193</c:v>
                </c:pt>
                <c:pt idx="13498">
                  <c:v>69425421</c:v>
                </c:pt>
                <c:pt idx="13499">
                  <c:v>985591274</c:v>
                </c:pt>
                <c:pt idx="13500">
                  <c:v>380038766</c:v>
                </c:pt>
                <c:pt idx="13501">
                  <c:v>237840980</c:v>
                </c:pt>
                <c:pt idx="13502">
                  <c:v>655534633</c:v>
                </c:pt>
                <c:pt idx="13503">
                  <c:v>391426132</c:v>
                </c:pt>
                <c:pt idx="13504">
                  <c:v>706530418</c:v>
                </c:pt>
                <c:pt idx="13505">
                  <c:v>720998297</c:v>
                </c:pt>
                <c:pt idx="13506">
                  <c:v>131375236</c:v>
                </c:pt>
                <c:pt idx="13507">
                  <c:v>415172792</c:v>
                </c:pt>
                <c:pt idx="13508">
                  <c:v>404151008</c:v>
                </c:pt>
                <c:pt idx="13509">
                  <c:v>166882772</c:v>
                </c:pt>
                <c:pt idx="13510">
                  <c:v>782335972</c:v>
                </c:pt>
                <c:pt idx="13511">
                  <c:v>848671573</c:v>
                </c:pt>
                <c:pt idx="13512">
                  <c:v>711092119</c:v>
                </c:pt>
                <c:pt idx="13513">
                  <c:v>525457817</c:v>
                </c:pt>
                <c:pt idx="13514">
                  <c:v>234526479</c:v>
                </c:pt>
                <c:pt idx="13515">
                  <c:v>239910356</c:v>
                </c:pt>
                <c:pt idx="13516">
                  <c:v>926986033</c:v>
                </c:pt>
                <c:pt idx="13517">
                  <c:v>322215591</c:v>
                </c:pt>
                <c:pt idx="13518">
                  <c:v>226434159</c:v>
                </c:pt>
                <c:pt idx="13519">
                  <c:v>11059518</c:v>
                </c:pt>
                <c:pt idx="13520">
                  <c:v>779072884</c:v>
                </c:pt>
                <c:pt idx="13521">
                  <c:v>370785186</c:v>
                </c:pt>
                <c:pt idx="13522">
                  <c:v>530521021</c:v>
                </c:pt>
                <c:pt idx="13523">
                  <c:v>717054062</c:v>
                </c:pt>
                <c:pt idx="13524">
                  <c:v>603747072</c:v>
                </c:pt>
                <c:pt idx="13525">
                  <c:v>459056901</c:v>
                </c:pt>
                <c:pt idx="13526">
                  <c:v>79826668</c:v>
                </c:pt>
                <c:pt idx="13527">
                  <c:v>4956454</c:v>
                </c:pt>
                <c:pt idx="13528">
                  <c:v>636568950</c:v>
                </c:pt>
                <c:pt idx="13529">
                  <c:v>34145748</c:v>
                </c:pt>
                <c:pt idx="13530">
                  <c:v>238718515</c:v>
                </c:pt>
                <c:pt idx="13531">
                  <c:v>42877980</c:v>
                </c:pt>
                <c:pt idx="13532">
                  <c:v>85769793</c:v>
                </c:pt>
                <c:pt idx="13533">
                  <c:v>305975942</c:v>
                </c:pt>
                <c:pt idx="13534">
                  <c:v>488820108</c:v>
                </c:pt>
                <c:pt idx="13535">
                  <c:v>109766900</c:v>
                </c:pt>
                <c:pt idx="13536">
                  <c:v>920592522</c:v>
                </c:pt>
                <c:pt idx="13537">
                  <c:v>196313618</c:v>
                </c:pt>
                <c:pt idx="13538">
                  <c:v>676276367</c:v>
                </c:pt>
                <c:pt idx="13539">
                  <c:v>370377801</c:v>
                </c:pt>
                <c:pt idx="13540">
                  <c:v>234985723</c:v>
                </c:pt>
                <c:pt idx="13541">
                  <c:v>527016782</c:v>
                </c:pt>
                <c:pt idx="13542">
                  <c:v>542492912</c:v>
                </c:pt>
                <c:pt idx="13543">
                  <c:v>718166031</c:v>
                </c:pt>
                <c:pt idx="13544">
                  <c:v>122540127</c:v>
                </c:pt>
                <c:pt idx="13545">
                  <c:v>134799550</c:v>
                </c:pt>
                <c:pt idx="13546">
                  <c:v>478898700</c:v>
                </c:pt>
                <c:pt idx="13547">
                  <c:v>964198815</c:v>
                </c:pt>
                <c:pt idx="13548">
                  <c:v>643287147</c:v>
                </c:pt>
                <c:pt idx="13549">
                  <c:v>932678142</c:v>
                </c:pt>
                <c:pt idx="13550">
                  <c:v>432361722</c:v>
                </c:pt>
                <c:pt idx="13551">
                  <c:v>63051554</c:v>
                </c:pt>
                <c:pt idx="13552">
                  <c:v>483036276</c:v>
                </c:pt>
                <c:pt idx="13553">
                  <c:v>210576957</c:v>
                </c:pt>
                <c:pt idx="13554">
                  <c:v>764846969</c:v>
                </c:pt>
                <c:pt idx="13555">
                  <c:v>205194</c:v>
                </c:pt>
                <c:pt idx="13556">
                  <c:v>211686133</c:v>
                </c:pt>
                <c:pt idx="13557">
                  <c:v>744171012</c:v>
                </c:pt>
                <c:pt idx="13558">
                  <c:v>29847794</c:v>
                </c:pt>
                <c:pt idx="13559">
                  <c:v>900432903</c:v>
                </c:pt>
                <c:pt idx="13560">
                  <c:v>637394890</c:v>
                </c:pt>
                <c:pt idx="13561">
                  <c:v>673810018</c:v>
                </c:pt>
                <c:pt idx="13562">
                  <c:v>17708513</c:v>
                </c:pt>
                <c:pt idx="13563">
                  <c:v>629767216</c:v>
                </c:pt>
                <c:pt idx="13564">
                  <c:v>84096313</c:v>
                </c:pt>
                <c:pt idx="13565">
                  <c:v>588517595</c:v>
                </c:pt>
                <c:pt idx="13566">
                  <c:v>813375719</c:v>
                </c:pt>
                <c:pt idx="13567">
                  <c:v>496922101</c:v>
                </c:pt>
                <c:pt idx="13568">
                  <c:v>489567707</c:v>
                </c:pt>
                <c:pt idx="13569">
                  <c:v>30020884</c:v>
                </c:pt>
                <c:pt idx="13570">
                  <c:v>93935984</c:v>
                </c:pt>
                <c:pt idx="13571">
                  <c:v>566012860</c:v>
                </c:pt>
                <c:pt idx="13572">
                  <c:v>440596876</c:v>
                </c:pt>
                <c:pt idx="13573">
                  <c:v>648186904</c:v>
                </c:pt>
                <c:pt idx="13574">
                  <c:v>445440060</c:v>
                </c:pt>
                <c:pt idx="13575">
                  <c:v>431679634</c:v>
                </c:pt>
                <c:pt idx="13576">
                  <c:v>837352140</c:v>
                </c:pt>
                <c:pt idx="13577">
                  <c:v>54123138</c:v>
                </c:pt>
                <c:pt idx="13578">
                  <c:v>850351140</c:v>
                </c:pt>
                <c:pt idx="13579">
                  <c:v>519176608</c:v>
                </c:pt>
                <c:pt idx="13580">
                  <c:v>509581933</c:v>
                </c:pt>
                <c:pt idx="13581">
                  <c:v>929543386</c:v>
                </c:pt>
                <c:pt idx="13582">
                  <c:v>612533353</c:v>
                </c:pt>
                <c:pt idx="13583">
                  <c:v>53128267</c:v>
                </c:pt>
                <c:pt idx="13584">
                  <c:v>518440128</c:v>
                </c:pt>
                <c:pt idx="13585">
                  <c:v>536767096</c:v>
                </c:pt>
                <c:pt idx="13586">
                  <c:v>576137886</c:v>
                </c:pt>
                <c:pt idx="13587">
                  <c:v>356422759</c:v>
                </c:pt>
                <c:pt idx="13588">
                  <c:v>651276808</c:v>
                </c:pt>
                <c:pt idx="13589">
                  <c:v>992820791</c:v>
                </c:pt>
                <c:pt idx="13590">
                  <c:v>64267960</c:v>
                </c:pt>
                <c:pt idx="13591">
                  <c:v>155081931</c:v>
                </c:pt>
                <c:pt idx="13592">
                  <c:v>3838362</c:v>
                </c:pt>
                <c:pt idx="13593">
                  <c:v>137718986</c:v>
                </c:pt>
                <c:pt idx="13594">
                  <c:v>21330758</c:v>
                </c:pt>
                <c:pt idx="13595">
                  <c:v>849565875</c:v>
                </c:pt>
                <c:pt idx="13596">
                  <c:v>784721071</c:v>
                </c:pt>
                <c:pt idx="13597">
                  <c:v>316581020</c:v>
                </c:pt>
                <c:pt idx="13598">
                  <c:v>945789461</c:v>
                </c:pt>
                <c:pt idx="13599">
                  <c:v>286636554</c:v>
                </c:pt>
                <c:pt idx="13600">
                  <c:v>816797802</c:v>
                </c:pt>
                <c:pt idx="13601">
                  <c:v>263210389</c:v>
                </c:pt>
                <c:pt idx="13602">
                  <c:v>963444715</c:v>
                </c:pt>
                <c:pt idx="13603">
                  <c:v>310694677</c:v>
                </c:pt>
                <c:pt idx="13604">
                  <c:v>621258557</c:v>
                </c:pt>
                <c:pt idx="13605">
                  <c:v>886759373</c:v>
                </c:pt>
                <c:pt idx="13606">
                  <c:v>368073749</c:v>
                </c:pt>
                <c:pt idx="13607">
                  <c:v>825795177</c:v>
                </c:pt>
                <c:pt idx="13608">
                  <c:v>906947494</c:v>
                </c:pt>
                <c:pt idx="13609">
                  <c:v>240348100</c:v>
                </c:pt>
                <c:pt idx="13610">
                  <c:v>78969833</c:v>
                </c:pt>
                <c:pt idx="13611">
                  <c:v>570573350</c:v>
                </c:pt>
                <c:pt idx="13612">
                  <c:v>67257195</c:v>
                </c:pt>
                <c:pt idx="13613">
                  <c:v>113772803</c:v>
                </c:pt>
                <c:pt idx="13614">
                  <c:v>75856698</c:v>
                </c:pt>
                <c:pt idx="13615">
                  <c:v>748271784</c:v>
                </c:pt>
                <c:pt idx="13616">
                  <c:v>9402599</c:v>
                </c:pt>
                <c:pt idx="13617">
                  <c:v>250716176</c:v>
                </c:pt>
                <c:pt idx="13618">
                  <c:v>382910723</c:v>
                </c:pt>
                <c:pt idx="13619">
                  <c:v>47845526</c:v>
                </c:pt>
                <c:pt idx="13620">
                  <c:v>882165656</c:v>
                </c:pt>
                <c:pt idx="13621">
                  <c:v>79498404</c:v>
                </c:pt>
                <c:pt idx="13622">
                  <c:v>144562439</c:v>
                </c:pt>
                <c:pt idx="13623">
                  <c:v>37333779</c:v>
                </c:pt>
                <c:pt idx="13624">
                  <c:v>614169932</c:v>
                </c:pt>
                <c:pt idx="13625">
                  <c:v>298120583</c:v>
                </c:pt>
                <c:pt idx="13626">
                  <c:v>60071295</c:v>
                </c:pt>
                <c:pt idx="13627">
                  <c:v>33569551</c:v>
                </c:pt>
                <c:pt idx="13628">
                  <c:v>850135689</c:v>
                </c:pt>
                <c:pt idx="13629">
                  <c:v>69827674</c:v>
                </c:pt>
                <c:pt idx="13630">
                  <c:v>6512547</c:v>
                </c:pt>
                <c:pt idx="13631">
                  <c:v>809078111</c:v>
                </c:pt>
                <c:pt idx="13632">
                  <c:v>28833363</c:v>
                </c:pt>
                <c:pt idx="13633">
                  <c:v>599544399</c:v>
                </c:pt>
                <c:pt idx="13634">
                  <c:v>415423432</c:v>
                </c:pt>
                <c:pt idx="13635">
                  <c:v>998848027</c:v>
                </c:pt>
                <c:pt idx="13636">
                  <c:v>60275675</c:v>
                </c:pt>
                <c:pt idx="13637">
                  <c:v>488134186</c:v>
                </c:pt>
                <c:pt idx="13638">
                  <c:v>197055539</c:v>
                </c:pt>
                <c:pt idx="13639">
                  <c:v>831696416</c:v>
                </c:pt>
                <c:pt idx="13640">
                  <c:v>554941280</c:v>
                </c:pt>
                <c:pt idx="13641">
                  <c:v>252812945</c:v>
                </c:pt>
                <c:pt idx="13642">
                  <c:v>204210855</c:v>
                </c:pt>
                <c:pt idx="13643">
                  <c:v>354537174</c:v>
                </c:pt>
                <c:pt idx="13644">
                  <c:v>711464466</c:v>
                </c:pt>
                <c:pt idx="13645">
                  <c:v>549076628</c:v>
                </c:pt>
                <c:pt idx="13646">
                  <c:v>735499990</c:v>
                </c:pt>
                <c:pt idx="13647">
                  <c:v>137119962</c:v>
                </c:pt>
                <c:pt idx="13648">
                  <c:v>355582966</c:v>
                </c:pt>
                <c:pt idx="13649">
                  <c:v>455349877</c:v>
                </c:pt>
                <c:pt idx="13650">
                  <c:v>275542527</c:v>
                </c:pt>
                <c:pt idx="13651">
                  <c:v>495671808</c:v>
                </c:pt>
                <c:pt idx="13652">
                  <c:v>46691556</c:v>
                </c:pt>
                <c:pt idx="13653">
                  <c:v>774780614</c:v>
                </c:pt>
                <c:pt idx="13654">
                  <c:v>59977731</c:v>
                </c:pt>
                <c:pt idx="13655">
                  <c:v>789874187</c:v>
                </c:pt>
                <c:pt idx="13656">
                  <c:v>806974047</c:v>
                </c:pt>
                <c:pt idx="13657">
                  <c:v>868861646</c:v>
                </c:pt>
                <c:pt idx="13658">
                  <c:v>815352325</c:v>
                </c:pt>
                <c:pt idx="13659">
                  <c:v>648635802</c:v>
                </c:pt>
                <c:pt idx="13660">
                  <c:v>106844358</c:v>
                </c:pt>
                <c:pt idx="13661">
                  <c:v>377367854</c:v>
                </c:pt>
                <c:pt idx="13662">
                  <c:v>60031620</c:v>
                </c:pt>
                <c:pt idx="13663">
                  <c:v>942478854</c:v>
                </c:pt>
                <c:pt idx="13664">
                  <c:v>113817717</c:v>
                </c:pt>
                <c:pt idx="13665">
                  <c:v>89081242</c:v>
                </c:pt>
                <c:pt idx="13666">
                  <c:v>425882224</c:v>
                </c:pt>
                <c:pt idx="13667">
                  <c:v>563778774</c:v>
                </c:pt>
                <c:pt idx="13668">
                  <c:v>11588679</c:v>
                </c:pt>
                <c:pt idx="13669">
                  <c:v>801740237</c:v>
                </c:pt>
                <c:pt idx="13670">
                  <c:v>443696027</c:v>
                </c:pt>
                <c:pt idx="13671">
                  <c:v>80298832</c:v>
                </c:pt>
                <c:pt idx="13672">
                  <c:v>37659352</c:v>
                </c:pt>
                <c:pt idx="13673">
                  <c:v>348177341</c:v>
                </c:pt>
                <c:pt idx="13674">
                  <c:v>671279796</c:v>
                </c:pt>
                <c:pt idx="13675">
                  <c:v>635477762</c:v>
                </c:pt>
                <c:pt idx="13676">
                  <c:v>88804651</c:v>
                </c:pt>
                <c:pt idx="13677">
                  <c:v>42543531</c:v>
                </c:pt>
                <c:pt idx="13678">
                  <c:v>135396119</c:v>
                </c:pt>
                <c:pt idx="13679">
                  <c:v>179989270</c:v>
                </c:pt>
                <c:pt idx="13680">
                  <c:v>179993576</c:v>
                </c:pt>
                <c:pt idx="13681">
                  <c:v>8634507</c:v>
                </c:pt>
                <c:pt idx="13682">
                  <c:v>769296183</c:v>
                </c:pt>
                <c:pt idx="13683">
                  <c:v>538529122</c:v>
                </c:pt>
                <c:pt idx="13684">
                  <c:v>566143790</c:v>
                </c:pt>
                <c:pt idx="13685">
                  <c:v>714073511</c:v>
                </c:pt>
                <c:pt idx="13686">
                  <c:v>110680825</c:v>
                </c:pt>
                <c:pt idx="13687">
                  <c:v>219153587</c:v>
                </c:pt>
                <c:pt idx="13688">
                  <c:v>6137552</c:v>
                </c:pt>
                <c:pt idx="13689">
                  <c:v>226397115</c:v>
                </c:pt>
                <c:pt idx="13690">
                  <c:v>168353582</c:v>
                </c:pt>
                <c:pt idx="13691">
                  <c:v>391666805</c:v>
                </c:pt>
                <c:pt idx="13692">
                  <c:v>578749322</c:v>
                </c:pt>
                <c:pt idx="13693">
                  <c:v>147251714</c:v>
                </c:pt>
                <c:pt idx="13694">
                  <c:v>671115915</c:v>
                </c:pt>
                <c:pt idx="13695">
                  <c:v>889811211</c:v>
                </c:pt>
                <c:pt idx="13696">
                  <c:v>58142603</c:v>
                </c:pt>
                <c:pt idx="13697">
                  <c:v>472079861</c:v>
                </c:pt>
                <c:pt idx="13698">
                  <c:v>253939580</c:v>
                </c:pt>
                <c:pt idx="13699">
                  <c:v>150013776</c:v>
                </c:pt>
                <c:pt idx="13700">
                  <c:v>433482843</c:v>
                </c:pt>
                <c:pt idx="13701">
                  <c:v>770991334</c:v>
                </c:pt>
                <c:pt idx="13702">
                  <c:v>833237954</c:v>
                </c:pt>
                <c:pt idx="13703">
                  <c:v>306231446</c:v>
                </c:pt>
                <c:pt idx="13704">
                  <c:v>905826946</c:v>
                </c:pt>
                <c:pt idx="13705">
                  <c:v>609495040</c:v>
                </c:pt>
                <c:pt idx="13706">
                  <c:v>839162951</c:v>
                </c:pt>
                <c:pt idx="13707">
                  <c:v>88118715</c:v>
                </c:pt>
                <c:pt idx="13708">
                  <c:v>371337221</c:v>
                </c:pt>
                <c:pt idx="13709">
                  <c:v>72485118</c:v>
                </c:pt>
                <c:pt idx="13710">
                  <c:v>74997749</c:v>
                </c:pt>
                <c:pt idx="13711">
                  <c:v>977046675</c:v>
                </c:pt>
                <c:pt idx="13712">
                  <c:v>73831311</c:v>
                </c:pt>
                <c:pt idx="13713">
                  <c:v>584841420</c:v>
                </c:pt>
                <c:pt idx="13714">
                  <c:v>645194828</c:v>
                </c:pt>
                <c:pt idx="13715">
                  <c:v>40556016</c:v>
                </c:pt>
                <c:pt idx="13716">
                  <c:v>14686587</c:v>
                </c:pt>
                <c:pt idx="13717">
                  <c:v>834268427</c:v>
                </c:pt>
                <c:pt idx="13718">
                  <c:v>973535376</c:v>
                </c:pt>
                <c:pt idx="13719">
                  <c:v>333523454</c:v>
                </c:pt>
                <c:pt idx="13720">
                  <c:v>35243463</c:v>
                </c:pt>
                <c:pt idx="13721">
                  <c:v>887017329</c:v>
                </c:pt>
                <c:pt idx="13722">
                  <c:v>412023663</c:v>
                </c:pt>
                <c:pt idx="13723">
                  <c:v>367347751</c:v>
                </c:pt>
                <c:pt idx="13724">
                  <c:v>362973142</c:v>
                </c:pt>
                <c:pt idx="13725">
                  <c:v>454116713</c:v>
                </c:pt>
                <c:pt idx="13726">
                  <c:v>348812486</c:v>
                </c:pt>
                <c:pt idx="13727">
                  <c:v>265287737</c:v>
                </c:pt>
                <c:pt idx="13728">
                  <c:v>837986150</c:v>
                </c:pt>
                <c:pt idx="13729">
                  <c:v>89175764</c:v>
                </c:pt>
                <c:pt idx="13730">
                  <c:v>421165145</c:v>
                </c:pt>
                <c:pt idx="13731">
                  <c:v>727347151</c:v>
                </c:pt>
                <c:pt idx="13732">
                  <c:v>895936886</c:v>
                </c:pt>
                <c:pt idx="13733">
                  <c:v>870866322</c:v>
                </c:pt>
                <c:pt idx="13734">
                  <c:v>938474024</c:v>
                </c:pt>
                <c:pt idx="13735">
                  <c:v>754433173</c:v>
                </c:pt>
                <c:pt idx="13736">
                  <c:v>285928881</c:v>
                </c:pt>
                <c:pt idx="13737">
                  <c:v>828156961</c:v>
                </c:pt>
                <c:pt idx="13738">
                  <c:v>383045179</c:v>
                </c:pt>
                <c:pt idx="13739">
                  <c:v>844292767</c:v>
                </c:pt>
                <c:pt idx="13740">
                  <c:v>212346795</c:v>
                </c:pt>
                <c:pt idx="13741">
                  <c:v>517967721</c:v>
                </c:pt>
                <c:pt idx="13742">
                  <c:v>240312916</c:v>
                </c:pt>
                <c:pt idx="13743">
                  <c:v>836575316</c:v>
                </c:pt>
                <c:pt idx="13744">
                  <c:v>814022963</c:v>
                </c:pt>
                <c:pt idx="13745">
                  <c:v>424221441</c:v>
                </c:pt>
                <c:pt idx="13746">
                  <c:v>196813434</c:v>
                </c:pt>
                <c:pt idx="13747">
                  <c:v>522686045</c:v>
                </c:pt>
                <c:pt idx="13748">
                  <c:v>127847440</c:v>
                </c:pt>
                <c:pt idx="13749">
                  <c:v>408460717</c:v>
                </c:pt>
                <c:pt idx="13750">
                  <c:v>250152908</c:v>
                </c:pt>
                <c:pt idx="13751">
                  <c:v>479276980</c:v>
                </c:pt>
                <c:pt idx="13752">
                  <c:v>646356869</c:v>
                </c:pt>
                <c:pt idx="13753">
                  <c:v>970886681</c:v>
                </c:pt>
                <c:pt idx="13754">
                  <c:v>338598944</c:v>
                </c:pt>
                <c:pt idx="13755">
                  <c:v>111196748</c:v>
                </c:pt>
                <c:pt idx="13756">
                  <c:v>822862014</c:v>
                </c:pt>
                <c:pt idx="13757">
                  <c:v>8873804</c:v>
                </c:pt>
                <c:pt idx="13758">
                  <c:v>692744576</c:v>
                </c:pt>
                <c:pt idx="13759">
                  <c:v>970340102</c:v>
                </c:pt>
                <c:pt idx="13760">
                  <c:v>3556020</c:v>
                </c:pt>
                <c:pt idx="13761">
                  <c:v>386459633</c:v>
                </c:pt>
                <c:pt idx="13762">
                  <c:v>777189480</c:v>
                </c:pt>
                <c:pt idx="13763">
                  <c:v>686139864</c:v>
                </c:pt>
                <c:pt idx="13764">
                  <c:v>858070031</c:v>
                </c:pt>
                <c:pt idx="13765">
                  <c:v>887748497</c:v>
                </c:pt>
                <c:pt idx="13766">
                  <c:v>755033330</c:v>
                </c:pt>
                <c:pt idx="13767">
                  <c:v>635688881</c:v>
                </c:pt>
                <c:pt idx="13768">
                  <c:v>677278470</c:v>
                </c:pt>
                <c:pt idx="13769">
                  <c:v>442033066</c:v>
                </c:pt>
                <c:pt idx="13770">
                  <c:v>744898611</c:v>
                </c:pt>
                <c:pt idx="13771">
                  <c:v>957873461</c:v>
                </c:pt>
                <c:pt idx="13772">
                  <c:v>331937791</c:v>
                </c:pt>
                <c:pt idx="13773">
                  <c:v>846214774</c:v>
                </c:pt>
                <c:pt idx="13774">
                  <c:v>289187272</c:v>
                </c:pt>
                <c:pt idx="13775">
                  <c:v>812793586</c:v>
                </c:pt>
                <c:pt idx="13776">
                  <c:v>993970456</c:v>
                </c:pt>
                <c:pt idx="13777">
                  <c:v>519988067</c:v>
                </c:pt>
                <c:pt idx="13778">
                  <c:v>330273677</c:v>
                </c:pt>
                <c:pt idx="13779">
                  <c:v>257131941</c:v>
                </c:pt>
                <c:pt idx="13780">
                  <c:v>977897576</c:v>
                </c:pt>
                <c:pt idx="13781">
                  <c:v>509986089</c:v>
                </c:pt>
                <c:pt idx="13782">
                  <c:v>32299872</c:v>
                </c:pt>
                <c:pt idx="13783">
                  <c:v>536321098</c:v>
                </c:pt>
                <c:pt idx="13784">
                  <c:v>604199496</c:v>
                </c:pt>
                <c:pt idx="13785">
                  <c:v>35062201</c:v>
                </c:pt>
                <c:pt idx="13786">
                  <c:v>815353793</c:v>
                </c:pt>
                <c:pt idx="13787">
                  <c:v>690931214</c:v>
                </c:pt>
                <c:pt idx="13788">
                  <c:v>633272177</c:v>
                </c:pt>
                <c:pt idx="13789">
                  <c:v>595979477</c:v>
                </c:pt>
                <c:pt idx="13790">
                  <c:v>847920219</c:v>
                </c:pt>
                <c:pt idx="13791">
                  <c:v>805022979</c:v>
                </c:pt>
                <c:pt idx="13792">
                  <c:v>848929423</c:v>
                </c:pt>
                <c:pt idx="13793">
                  <c:v>793090220</c:v>
                </c:pt>
                <c:pt idx="13794">
                  <c:v>855658978</c:v>
                </c:pt>
                <c:pt idx="13795">
                  <c:v>554568085</c:v>
                </c:pt>
                <c:pt idx="13796">
                  <c:v>312567964</c:v>
                </c:pt>
                <c:pt idx="13797">
                  <c:v>798060779</c:v>
                </c:pt>
                <c:pt idx="13798">
                  <c:v>601888452</c:v>
                </c:pt>
                <c:pt idx="13799">
                  <c:v>497286739</c:v>
                </c:pt>
                <c:pt idx="13800">
                  <c:v>790997820</c:v>
                </c:pt>
                <c:pt idx="13801">
                  <c:v>911665101</c:v>
                </c:pt>
                <c:pt idx="13802">
                  <c:v>713463570</c:v>
                </c:pt>
                <c:pt idx="13803">
                  <c:v>470879372</c:v>
                </c:pt>
                <c:pt idx="13804">
                  <c:v>506295355</c:v>
                </c:pt>
                <c:pt idx="13805">
                  <c:v>549151244</c:v>
                </c:pt>
                <c:pt idx="13806">
                  <c:v>145146055</c:v>
                </c:pt>
                <c:pt idx="13807">
                  <c:v>472064611</c:v>
                </c:pt>
                <c:pt idx="13808">
                  <c:v>662358453</c:v>
                </c:pt>
                <c:pt idx="13809">
                  <c:v>542192685</c:v>
                </c:pt>
                <c:pt idx="13810">
                  <c:v>678782326</c:v>
                </c:pt>
                <c:pt idx="13811">
                  <c:v>670161688</c:v>
                </c:pt>
                <c:pt idx="13812">
                  <c:v>733247501</c:v>
                </c:pt>
                <c:pt idx="13813">
                  <c:v>62327027</c:v>
                </c:pt>
                <c:pt idx="13814">
                  <c:v>314261063</c:v>
                </c:pt>
                <c:pt idx="13815">
                  <c:v>503410791</c:v>
                </c:pt>
                <c:pt idx="13816">
                  <c:v>974167614</c:v>
                </c:pt>
                <c:pt idx="13817">
                  <c:v>861974852</c:v>
                </c:pt>
                <c:pt idx="13818">
                  <c:v>60923521</c:v>
                </c:pt>
                <c:pt idx="13819">
                  <c:v>820646682</c:v>
                </c:pt>
                <c:pt idx="13820">
                  <c:v>616414384</c:v>
                </c:pt>
                <c:pt idx="13821">
                  <c:v>714188931</c:v>
                </c:pt>
                <c:pt idx="13822">
                  <c:v>780943633</c:v>
                </c:pt>
                <c:pt idx="13823">
                  <c:v>723829806</c:v>
                </c:pt>
                <c:pt idx="13824">
                  <c:v>465974694</c:v>
                </c:pt>
                <c:pt idx="13825">
                  <c:v>212366257</c:v>
                </c:pt>
                <c:pt idx="13826">
                  <c:v>795527930</c:v>
                </c:pt>
                <c:pt idx="13827">
                  <c:v>794157606</c:v>
                </c:pt>
                <c:pt idx="13828">
                  <c:v>61389621</c:v>
                </c:pt>
                <c:pt idx="13829">
                  <c:v>672733356</c:v>
                </c:pt>
                <c:pt idx="13830">
                  <c:v>330699227</c:v>
                </c:pt>
                <c:pt idx="13831">
                  <c:v>51518441</c:v>
                </c:pt>
                <c:pt idx="13832">
                  <c:v>476777837</c:v>
                </c:pt>
                <c:pt idx="13833">
                  <c:v>594687947</c:v>
                </c:pt>
                <c:pt idx="13834">
                  <c:v>762540010</c:v>
                </c:pt>
                <c:pt idx="13835">
                  <c:v>842557169</c:v>
                </c:pt>
                <c:pt idx="13836">
                  <c:v>3685981</c:v>
                </c:pt>
                <c:pt idx="13837">
                  <c:v>825286591</c:v>
                </c:pt>
                <c:pt idx="13838">
                  <c:v>630140961</c:v>
                </c:pt>
                <c:pt idx="13839">
                  <c:v>308261046</c:v>
                </c:pt>
                <c:pt idx="13840">
                  <c:v>146939978</c:v>
                </c:pt>
                <c:pt idx="13841">
                  <c:v>285915950</c:v>
                </c:pt>
                <c:pt idx="13842">
                  <c:v>932576911</c:v>
                </c:pt>
                <c:pt idx="13843">
                  <c:v>870295122</c:v>
                </c:pt>
                <c:pt idx="13844">
                  <c:v>877653655</c:v>
                </c:pt>
                <c:pt idx="13845">
                  <c:v>291654033</c:v>
                </c:pt>
                <c:pt idx="13846">
                  <c:v>429217409</c:v>
                </c:pt>
                <c:pt idx="13847">
                  <c:v>603210500</c:v>
                </c:pt>
                <c:pt idx="13848">
                  <c:v>774190790</c:v>
                </c:pt>
                <c:pt idx="13849">
                  <c:v>52148841</c:v>
                </c:pt>
                <c:pt idx="13850">
                  <c:v>276771222</c:v>
                </c:pt>
                <c:pt idx="13851">
                  <c:v>986055318</c:v>
                </c:pt>
                <c:pt idx="13852">
                  <c:v>391445569</c:v>
                </c:pt>
                <c:pt idx="13853">
                  <c:v>730137303</c:v>
                </c:pt>
                <c:pt idx="13854">
                  <c:v>81729201</c:v>
                </c:pt>
                <c:pt idx="13855">
                  <c:v>798249905</c:v>
                </c:pt>
                <c:pt idx="13856">
                  <c:v>944655713</c:v>
                </c:pt>
                <c:pt idx="13857">
                  <c:v>681862031</c:v>
                </c:pt>
                <c:pt idx="13858">
                  <c:v>454015934</c:v>
                </c:pt>
                <c:pt idx="13859">
                  <c:v>902283711</c:v>
                </c:pt>
                <c:pt idx="13860">
                  <c:v>644270119</c:v>
                </c:pt>
                <c:pt idx="13861">
                  <c:v>751876646</c:v>
                </c:pt>
                <c:pt idx="13862">
                  <c:v>188774266</c:v>
                </c:pt>
                <c:pt idx="13863">
                  <c:v>135348660</c:v>
                </c:pt>
                <c:pt idx="13864">
                  <c:v>663955216</c:v>
                </c:pt>
                <c:pt idx="13865">
                  <c:v>442420100</c:v>
                </c:pt>
                <c:pt idx="13866">
                  <c:v>760786451</c:v>
                </c:pt>
                <c:pt idx="13867">
                  <c:v>1212873</c:v>
                </c:pt>
                <c:pt idx="13868">
                  <c:v>981781130</c:v>
                </c:pt>
                <c:pt idx="13869">
                  <c:v>61893544</c:v>
                </c:pt>
                <c:pt idx="13870">
                  <c:v>60099407</c:v>
                </c:pt>
                <c:pt idx="13871">
                  <c:v>525625755</c:v>
                </c:pt>
                <c:pt idx="13872">
                  <c:v>852761624</c:v>
                </c:pt>
                <c:pt idx="13873">
                  <c:v>278945842</c:v>
                </c:pt>
                <c:pt idx="13874">
                  <c:v>211625151</c:v>
                </c:pt>
                <c:pt idx="13875">
                  <c:v>48882368</c:v>
                </c:pt>
                <c:pt idx="13876">
                  <c:v>60646497</c:v>
                </c:pt>
                <c:pt idx="13877">
                  <c:v>972187495</c:v>
                </c:pt>
                <c:pt idx="13878">
                  <c:v>943669020</c:v>
                </c:pt>
                <c:pt idx="13879">
                  <c:v>275394938</c:v>
                </c:pt>
                <c:pt idx="13880">
                  <c:v>548499391</c:v>
                </c:pt>
                <c:pt idx="13881">
                  <c:v>809595554</c:v>
                </c:pt>
                <c:pt idx="13882">
                  <c:v>173291223</c:v>
                </c:pt>
                <c:pt idx="13883">
                  <c:v>412346255</c:v>
                </c:pt>
                <c:pt idx="13884">
                  <c:v>923796502</c:v>
                </c:pt>
                <c:pt idx="13885">
                  <c:v>98064775</c:v>
                </c:pt>
                <c:pt idx="13886">
                  <c:v>23708887</c:v>
                </c:pt>
                <c:pt idx="13887">
                  <c:v>28911209</c:v>
                </c:pt>
                <c:pt idx="13888">
                  <c:v>211797796</c:v>
                </c:pt>
                <c:pt idx="13889">
                  <c:v>272930880</c:v>
                </c:pt>
                <c:pt idx="13890">
                  <c:v>832915264</c:v>
                </c:pt>
                <c:pt idx="13891">
                  <c:v>538791481</c:v>
                </c:pt>
                <c:pt idx="13892">
                  <c:v>244155430</c:v>
                </c:pt>
                <c:pt idx="13893">
                  <c:v>427748795</c:v>
                </c:pt>
                <c:pt idx="13894">
                  <c:v>655398127</c:v>
                </c:pt>
                <c:pt idx="13895">
                  <c:v>2589936</c:v>
                </c:pt>
                <c:pt idx="13896">
                  <c:v>858421589</c:v>
                </c:pt>
                <c:pt idx="13897">
                  <c:v>835169453</c:v>
                </c:pt>
                <c:pt idx="13898">
                  <c:v>961485903</c:v>
                </c:pt>
                <c:pt idx="13899">
                  <c:v>601940269</c:v>
                </c:pt>
                <c:pt idx="13900">
                  <c:v>434989188</c:v>
                </c:pt>
                <c:pt idx="13901">
                  <c:v>73467604</c:v>
                </c:pt>
                <c:pt idx="13902">
                  <c:v>709996477</c:v>
                </c:pt>
                <c:pt idx="13903">
                  <c:v>22109432</c:v>
                </c:pt>
                <c:pt idx="13904">
                  <c:v>6987005</c:v>
                </c:pt>
                <c:pt idx="13905">
                  <c:v>655063744</c:v>
                </c:pt>
                <c:pt idx="13906">
                  <c:v>583327630</c:v>
                </c:pt>
                <c:pt idx="13907">
                  <c:v>15047591</c:v>
                </c:pt>
                <c:pt idx="13908">
                  <c:v>317063023</c:v>
                </c:pt>
                <c:pt idx="13909">
                  <c:v>41466027</c:v>
                </c:pt>
                <c:pt idx="13910">
                  <c:v>973067207</c:v>
                </c:pt>
                <c:pt idx="13911">
                  <c:v>888541005</c:v>
                </c:pt>
                <c:pt idx="13912">
                  <c:v>217175075</c:v>
                </c:pt>
                <c:pt idx="13913">
                  <c:v>975562265</c:v>
                </c:pt>
                <c:pt idx="13914">
                  <c:v>93971728</c:v>
                </c:pt>
                <c:pt idx="13915">
                  <c:v>302332828</c:v>
                </c:pt>
                <c:pt idx="13916">
                  <c:v>356993574</c:v>
                </c:pt>
                <c:pt idx="13917">
                  <c:v>746182982</c:v>
                </c:pt>
                <c:pt idx="13918">
                  <c:v>304019947</c:v>
                </c:pt>
                <c:pt idx="13919">
                  <c:v>96709990</c:v>
                </c:pt>
                <c:pt idx="13920">
                  <c:v>2781569</c:v>
                </c:pt>
                <c:pt idx="13921">
                  <c:v>399331446</c:v>
                </c:pt>
                <c:pt idx="13922">
                  <c:v>271827517</c:v>
                </c:pt>
                <c:pt idx="13923">
                  <c:v>607750613</c:v>
                </c:pt>
                <c:pt idx="13924">
                  <c:v>873666383</c:v>
                </c:pt>
                <c:pt idx="13925">
                  <c:v>885385382</c:v>
                </c:pt>
                <c:pt idx="13926">
                  <c:v>383889238</c:v>
                </c:pt>
                <c:pt idx="13927">
                  <c:v>51639984</c:v>
                </c:pt>
                <c:pt idx="13928">
                  <c:v>175276553</c:v>
                </c:pt>
                <c:pt idx="13929">
                  <c:v>7511880</c:v>
                </c:pt>
                <c:pt idx="13930">
                  <c:v>242258273</c:v>
                </c:pt>
                <c:pt idx="13931">
                  <c:v>133827899</c:v>
                </c:pt>
                <c:pt idx="13932">
                  <c:v>69221765</c:v>
                </c:pt>
                <c:pt idx="13933">
                  <c:v>814647476</c:v>
                </c:pt>
                <c:pt idx="13934">
                  <c:v>579389158</c:v>
                </c:pt>
                <c:pt idx="13935">
                  <c:v>62091056</c:v>
                </c:pt>
                <c:pt idx="13936">
                  <c:v>849041232</c:v>
                </c:pt>
                <c:pt idx="13937">
                  <c:v>888278146</c:v>
                </c:pt>
                <c:pt idx="13938">
                  <c:v>897469695</c:v>
                </c:pt>
                <c:pt idx="13939">
                  <c:v>792791949</c:v>
                </c:pt>
                <c:pt idx="13940">
                  <c:v>74894417</c:v>
                </c:pt>
                <c:pt idx="13941">
                  <c:v>663863294</c:v>
                </c:pt>
                <c:pt idx="13942">
                  <c:v>82227145</c:v>
                </c:pt>
                <c:pt idx="13943">
                  <c:v>25266242</c:v>
                </c:pt>
                <c:pt idx="13944">
                  <c:v>346478420</c:v>
                </c:pt>
                <c:pt idx="13945">
                  <c:v>51348978</c:v>
                </c:pt>
                <c:pt idx="13946">
                  <c:v>621945706</c:v>
                </c:pt>
                <c:pt idx="13947">
                  <c:v>234137590</c:v>
                </c:pt>
                <c:pt idx="13948">
                  <c:v>395456482</c:v>
                </c:pt>
                <c:pt idx="13949">
                  <c:v>756796791</c:v>
                </c:pt>
                <c:pt idx="13950">
                  <c:v>92654106</c:v>
                </c:pt>
                <c:pt idx="13951">
                  <c:v>26594469</c:v>
                </c:pt>
                <c:pt idx="13952">
                  <c:v>773921997</c:v>
                </c:pt>
                <c:pt idx="13953">
                  <c:v>739642008</c:v>
                </c:pt>
                <c:pt idx="13954">
                  <c:v>491612325</c:v>
                </c:pt>
                <c:pt idx="13955">
                  <c:v>166935249</c:v>
                </c:pt>
                <c:pt idx="13956">
                  <c:v>531962221</c:v>
                </c:pt>
                <c:pt idx="13957">
                  <c:v>342976985</c:v>
                </c:pt>
                <c:pt idx="13958">
                  <c:v>23078723</c:v>
                </c:pt>
                <c:pt idx="13959">
                  <c:v>692424101</c:v>
                </c:pt>
                <c:pt idx="13960">
                  <c:v>81847556</c:v>
                </c:pt>
                <c:pt idx="13961">
                  <c:v>289684989</c:v>
                </c:pt>
                <c:pt idx="13962">
                  <c:v>28309675</c:v>
                </c:pt>
                <c:pt idx="13963">
                  <c:v>50145919</c:v>
                </c:pt>
                <c:pt idx="13964">
                  <c:v>179670022</c:v>
                </c:pt>
                <c:pt idx="13965">
                  <c:v>930469695</c:v>
                </c:pt>
                <c:pt idx="13966">
                  <c:v>94415559</c:v>
                </c:pt>
                <c:pt idx="13967">
                  <c:v>726838173</c:v>
                </c:pt>
                <c:pt idx="13968">
                  <c:v>909535943</c:v>
                </c:pt>
                <c:pt idx="13969">
                  <c:v>45952295</c:v>
                </c:pt>
                <c:pt idx="13970">
                  <c:v>857959917</c:v>
                </c:pt>
                <c:pt idx="13971">
                  <c:v>535859417</c:v>
                </c:pt>
                <c:pt idx="13972">
                  <c:v>735367160</c:v>
                </c:pt>
                <c:pt idx="13973">
                  <c:v>296498408</c:v>
                </c:pt>
                <c:pt idx="13974">
                  <c:v>287913788</c:v>
                </c:pt>
                <c:pt idx="13975">
                  <c:v>646560233</c:v>
                </c:pt>
                <c:pt idx="13976">
                  <c:v>9041284</c:v>
                </c:pt>
                <c:pt idx="13977">
                  <c:v>925156832</c:v>
                </c:pt>
                <c:pt idx="13978">
                  <c:v>74204889</c:v>
                </c:pt>
                <c:pt idx="13979">
                  <c:v>244999628</c:v>
                </c:pt>
                <c:pt idx="13980">
                  <c:v>928111787</c:v>
                </c:pt>
                <c:pt idx="13981">
                  <c:v>131581324</c:v>
                </c:pt>
                <c:pt idx="13982">
                  <c:v>475412200</c:v>
                </c:pt>
                <c:pt idx="13983">
                  <c:v>754489764</c:v>
                </c:pt>
                <c:pt idx="13984">
                  <c:v>923861544</c:v>
                </c:pt>
                <c:pt idx="13985">
                  <c:v>347163291</c:v>
                </c:pt>
                <c:pt idx="13986">
                  <c:v>188627191</c:v>
                </c:pt>
                <c:pt idx="13987">
                  <c:v>254872933</c:v>
                </c:pt>
                <c:pt idx="13988">
                  <c:v>276595056</c:v>
                </c:pt>
                <c:pt idx="13989">
                  <c:v>426782935</c:v>
                </c:pt>
                <c:pt idx="13990">
                  <c:v>459092819</c:v>
                </c:pt>
                <c:pt idx="13991">
                  <c:v>840357134</c:v>
                </c:pt>
                <c:pt idx="13992">
                  <c:v>535722950</c:v>
                </c:pt>
                <c:pt idx="13993">
                  <c:v>708379092</c:v>
                </c:pt>
                <c:pt idx="13994">
                  <c:v>360010830</c:v>
                </c:pt>
                <c:pt idx="13995">
                  <c:v>385468391</c:v>
                </c:pt>
                <c:pt idx="13996">
                  <c:v>21135954</c:v>
                </c:pt>
                <c:pt idx="13997">
                  <c:v>74075204</c:v>
                </c:pt>
                <c:pt idx="13998">
                  <c:v>910536328</c:v>
                </c:pt>
                <c:pt idx="13999">
                  <c:v>647779331</c:v>
                </c:pt>
                <c:pt idx="14000">
                  <c:v>529234911</c:v>
                </c:pt>
                <c:pt idx="14001">
                  <c:v>400491117</c:v>
                </c:pt>
                <c:pt idx="14002">
                  <c:v>158593326</c:v>
                </c:pt>
                <c:pt idx="14003">
                  <c:v>5233085</c:v>
                </c:pt>
                <c:pt idx="14004">
                  <c:v>698752753</c:v>
                </c:pt>
                <c:pt idx="14005">
                  <c:v>89211461</c:v>
                </c:pt>
                <c:pt idx="14006">
                  <c:v>381756224</c:v>
                </c:pt>
                <c:pt idx="14007">
                  <c:v>934862787</c:v>
                </c:pt>
                <c:pt idx="14008">
                  <c:v>184010799</c:v>
                </c:pt>
                <c:pt idx="14009">
                  <c:v>582629835</c:v>
                </c:pt>
                <c:pt idx="14010">
                  <c:v>507993582</c:v>
                </c:pt>
                <c:pt idx="14011">
                  <c:v>934483933</c:v>
                </c:pt>
                <c:pt idx="14012">
                  <c:v>650066946</c:v>
                </c:pt>
                <c:pt idx="14013">
                  <c:v>197319458</c:v>
                </c:pt>
                <c:pt idx="14014">
                  <c:v>768361013</c:v>
                </c:pt>
                <c:pt idx="14015">
                  <c:v>67184681</c:v>
                </c:pt>
                <c:pt idx="14016">
                  <c:v>445519019</c:v>
                </c:pt>
                <c:pt idx="14017">
                  <c:v>460953839</c:v>
                </c:pt>
                <c:pt idx="14018">
                  <c:v>871642673</c:v>
                </c:pt>
                <c:pt idx="14019">
                  <c:v>373241090</c:v>
                </c:pt>
                <c:pt idx="14020">
                  <c:v>984838913</c:v>
                </c:pt>
                <c:pt idx="14021">
                  <c:v>532914793</c:v>
                </c:pt>
                <c:pt idx="14022">
                  <c:v>891012256</c:v>
                </c:pt>
                <c:pt idx="14023">
                  <c:v>396154826</c:v>
                </c:pt>
                <c:pt idx="14024">
                  <c:v>219082605</c:v>
                </c:pt>
                <c:pt idx="14025">
                  <c:v>207277919</c:v>
                </c:pt>
                <c:pt idx="14026">
                  <c:v>311172662</c:v>
                </c:pt>
                <c:pt idx="14027">
                  <c:v>666657188</c:v>
                </c:pt>
                <c:pt idx="14028">
                  <c:v>2898606</c:v>
                </c:pt>
                <c:pt idx="14029">
                  <c:v>576240845</c:v>
                </c:pt>
                <c:pt idx="14030">
                  <c:v>620490796</c:v>
                </c:pt>
                <c:pt idx="14031">
                  <c:v>468525101</c:v>
                </c:pt>
                <c:pt idx="14032">
                  <c:v>33005451</c:v>
                </c:pt>
                <c:pt idx="14033">
                  <c:v>173152544</c:v>
                </c:pt>
                <c:pt idx="14034">
                  <c:v>870573592</c:v>
                </c:pt>
                <c:pt idx="14035">
                  <c:v>325638849</c:v>
                </c:pt>
                <c:pt idx="14036">
                  <c:v>768410352</c:v>
                </c:pt>
                <c:pt idx="14037">
                  <c:v>639568799</c:v>
                </c:pt>
                <c:pt idx="14038">
                  <c:v>268497733</c:v>
                </c:pt>
                <c:pt idx="14039">
                  <c:v>780537182</c:v>
                </c:pt>
                <c:pt idx="14040">
                  <c:v>592967065</c:v>
                </c:pt>
                <c:pt idx="14041">
                  <c:v>6217576</c:v>
                </c:pt>
                <c:pt idx="14042">
                  <c:v>185594059</c:v>
                </c:pt>
                <c:pt idx="14043">
                  <c:v>869613055</c:v>
                </c:pt>
                <c:pt idx="14044">
                  <c:v>839093332</c:v>
                </c:pt>
                <c:pt idx="14045">
                  <c:v>823652173</c:v>
                </c:pt>
                <c:pt idx="14046">
                  <c:v>526038729</c:v>
                </c:pt>
                <c:pt idx="14047">
                  <c:v>202997674</c:v>
                </c:pt>
                <c:pt idx="14048">
                  <c:v>401580996</c:v>
                </c:pt>
                <c:pt idx="14049">
                  <c:v>298332417</c:v>
                </c:pt>
                <c:pt idx="14050">
                  <c:v>237139643</c:v>
                </c:pt>
                <c:pt idx="14051">
                  <c:v>544827857</c:v>
                </c:pt>
                <c:pt idx="14052">
                  <c:v>824017106</c:v>
                </c:pt>
                <c:pt idx="14053">
                  <c:v>4605916</c:v>
                </c:pt>
                <c:pt idx="14054">
                  <c:v>763752961</c:v>
                </c:pt>
                <c:pt idx="14055">
                  <c:v>111574875</c:v>
                </c:pt>
                <c:pt idx="14056">
                  <c:v>40565944</c:v>
                </c:pt>
                <c:pt idx="14057">
                  <c:v>98387564</c:v>
                </c:pt>
                <c:pt idx="14058">
                  <c:v>272046137</c:v>
                </c:pt>
                <c:pt idx="14059">
                  <c:v>39948120</c:v>
                </c:pt>
                <c:pt idx="14060">
                  <c:v>634176789</c:v>
                </c:pt>
                <c:pt idx="14061">
                  <c:v>221820285</c:v>
                </c:pt>
                <c:pt idx="14062">
                  <c:v>98142397</c:v>
                </c:pt>
                <c:pt idx="14063">
                  <c:v>386846537</c:v>
                </c:pt>
                <c:pt idx="14064">
                  <c:v>805514840</c:v>
                </c:pt>
                <c:pt idx="14065">
                  <c:v>74267851</c:v>
                </c:pt>
                <c:pt idx="14066">
                  <c:v>820096000</c:v>
                </c:pt>
                <c:pt idx="14067">
                  <c:v>264957130</c:v>
                </c:pt>
                <c:pt idx="14068">
                  <c:v>857962679</c:v>
                </c:pt>
                <c:pt idx="14069">
                  <c:v>507175979</c:v>
                </c:pt>
                <c:pt idx="14070">
                  <c:v>283820055</c:v>
                </c:pt>
                <c:pt idx="14071">
                  <c:v>3892058</c:v>
                </c:pt>
                <c:pt idx="14072">
                  <c:v>524528458</c:v>
                </c:pt>
                <c:pt idx="14073">
                  <c:v>580772895</c:v>
                </c:pt>
                <c:pt idx="14074">
                  <c:v>607982901</c:v>
                </c:pt>
                <c:pt idx="14075">
                  <c:v>829889611</c:v>
                </c:pt>
                <c:pt idx="14076">
                  <c:v>380840021</c:v>
                </c:pt>
                <c:pt idx="14077">
                  <c:v>550525504</c:v>
                </c:pt>
                <c:pt idx="14078">
                  <c:v>395735130</c:v>
                </c:pt>
                <c:pt idx="14079">
                  <c:v>379947263</c:v>
                </c:pt>
                <c:pt idx="14080">
                  <c:v>686511820</c:v>
                </c:pt>
                <c:pt idx="14081">
                  <c:v>483254205</c:v>
                </c:pt>
                <c:pt idx="14082">
                  <c:v>642257162</c:v>
                </c:pt>
                <c:pt idx="14083">
                  <c:v>18127816</c:v>
                </c:pt>
                <c:pt idx="14084">
                  <c:v>994673591</c:v>
                </c:pt>
                <c:pt idx="14085">
                  <c:v>776237527</c:v>
                </c:pt>
                <c:pt idx="14086">
                  <c:v>135343208</c:v>
                </c:pt>
                <c:pt idx="14087">
                  <c:v>207136519</c:v>
                </c:pt>
                <c:pt idx="14088">
                  <c:v>526191813</c:v>
                </c:pt>
                <c:pt idx="14089">
                  <c:v>325119239</c:v>
                </c:pt>
                <c:pt idx="14090">
                  <c:v>461695669</c:v>
                </c:pt>
                <c:pt idx="14091">
                  <c:v>37908453</c:v>
                </c:pt>
                <c:pt idx="14092">
                  <c:v>473385945</c:v>
                </c:pt>
                <c:pt idx="14093">
                  <c:v>979620924</c:v>
                </c:pt>
                <c:pt idx="14094">
                  <c:v>864132195</c:v>
                </c:pt>
                <c:pt idx="14095">
                  <c:v>217054213</c:v>
                </c:pt>
                <c:pt idx="14096">
                  <c:v>17758225</c:v>
                </c:pt>
                <c:pt idx="14097">
                  <c:v>579178275</c:v>
                </c:pt>
                <c:pt idx="14098">
                  <c:v>126593951</c:v>
                </c:pt>
                <c:pt idx="14099">
                  <c:v>259267591</c:v>
                </c:pt>
                <c:pt idx="14100">
                  <c:v>29616263</c:v>
                </c:pt>
                <c:pt idx="14101">
                  <c:v>91563053</c:v>
                </c:pt>
                <c:pt idx="14102">
                  <c:v>261764274</c:v>
                </c:pt>
                <c:pt idx="14103">
                  <c:v>475139300</c:v>
                </c:pt>
                <c:pt idx="14104">
                  <c:v>161084457</c:v>
                </c:pt>
                <c:pt idx="14105">
                  <c:v>624057275</c:v>
                </c:pt>
                <c:pt idx="14106">
                  <c:v>216110701</c:v>
                </c:pt>
                <c:pt idx="14107">
                  <c:v>989618067</c:v>
                </c:pt>
                <c:pt idx="14108">
                  <c:v>334492053</c:v>
                </c:pt>
                <c:pt idx="14109">
                  <c:v>549239079</c:v>
                </c:pt>
                <c:pt idx="14110">
                  <c:v>719040748</c:v>
                </c:pt>
                <c:pt idx="14111">
                  <c:v>249360741</c:v>
                </c:pt>
                <c:pt idx="14112">
                  <c:v>98152227</c:v>
                </c:pt>
                <c:pt idx="14113">
                  <c:v>677925492</c:v>
                </c:pt>
                <c:pt idx="14114">
                  <c:v>202088743</c:v>
                </c:pt>
                <c:pt idx="14115">
                  <c:v>80688593</c:v>
                </c:pt>
                <c:pt idx="14116">
                  <c:v>453410678</c:v>
                </c:pt>
                <c:pt idx="14117">
                  <c:v>874094740</c:v>
                </c:pt>
                <c:pt idx="14118">
                  <c:v>421540886</c:v>
                </c:pt>
                <c:pt idx="14119">
                  <c:v>751664238</c:v>
                </c:pt>
                <c:pt idx="14120">
                  <c:v>540066020</c:v>
                </c:pt>
                <c:pt idx="14121">
                  <c:v>913043116</c:v>
                </c:pt>
                <c:pt idx="14122">
                  <c:v>602534587</c:v>
                </c:pt>
                <c:pt idx="14123">
                  <c:v>120964470</c:v>
                </c:pt>
                <c:pt idx="14124">
                  <c:v>683362771</c:v>
                </c:pt>
                <c:pt idx="14125">
                  <c:v>248253567</c:v>
                </c:pt>
                <c:pt idx="14126">
                  <c:v>479185624</c:v>
                </c:pt>
                <c:pt idx="14127">
                  <c:v>37455525</c:v>
                </c:pt>
                <c:pt idx="14128">
                  <c:v>489199567</c:v>
                </c:pt>
                <c:pt idx="14129">
                  <c:v>266070764</c:v>
                </c:pt>
                <c:pt idx="14130">
                  <c:v>75093114</c:v>
                </c:pt>
                <c:pt idx="14131">
                  <c:v>36613196</c:v>
                </c:pt>
                <c:pt idx="14132">
                  <c:v>648182317</c:v>
                </c:pt>
                <c:pt idx="14133">
                  <c:v>32482249</c:v>
                </c:pt>
                <c:pt idx="14134">
                  <c:v>179194074</c:v>
                </c:pt>
                <c:pt idx="14135">
                  <c:v>62002949</c:v>
                </c:pt>
                <c:pt idx="14136">
                  <c:v>714911815</c:v>
                </c:pt>
                <c:pt idx="14137">
                  <c:v>258644053</c:v>
                </c:pt>
                <c:pt idx="14138">
                  <c:v>818156698</c:v>
                </c:pt>
                <c:pt idx="14139">
                  <c:v>385866657</c:v>
                </c:pt>
                <c:pt idx="14140">
                  <c:v>684860713</c:v>
                </c:pt>
                <c:pt idx="14141">
                  <c:v>337210749</c:v>
                </c:pt>
                <c:pt idx="14142">
                  <c:v>578860766</c:v>
                </c:pt>
                <c:pt idx="14143">
                  <c:v>453115535</c:v>
                </c:pt>
                <c:pt idx="14144">
                  <c:v>964463323</c:v>
                </c:pt>
                <c:pt idx="14145">
                  <c:v>900889275</c:v>
                </c:pt>
                <c:pt idx="14146">
                  <c:v>606474617</c:v>
                </c:pt>
                <c:pt idx="14147">
                  <c:v>977591453</c:v>
                </c:pt>
                <c:pt idx="14148">
                  <c:v>353758936</c:v>
                </c:pt>
                <c:pt idx="14149">
                  <c:v>30485140</c:v>
                </c:pt>
                <c:pt idx="14150">
                  <c:v>867174591</c:v>
                </c:pt>
                <c:pt idx="14151">
                  <c:v>278560998</c:v>
                </c:pt>
                <c:pt idx="14152">
                  <c:v>216891059</c:v>
                </c:pt>
                <c:pt idx="14153">
                  <c:v>650659188</c:v>
                </c:pt>
                <c:pt idx="14154">
                  <c:v>645548400</c:v>
                </c:pt>
                <c:pt idx="14155">
                  <c:v>757034263</c:v>
                </c:pt>
                <c:pt idx="14156">
                  <c:v>860333302</c:v>
                </c:pt>
                <c:pt idx="14157">
                  <c:v>772960909</c:v>
                </c:pt>
                <c:pt idx="14158">
                  <c:v>264555478</c:v>
                </c:pt>
                <c:pt idx="14159">
                  <c:v>63641140</c:v>
                </c:pt>
                <c:pt idx="14160">
                  <c:v>198883450</c:v>
                </c:pt>
                <c:pt idx="14161">
                  <c:v>913910667</c:v>
                </c:pt>
                <c:pt idx="14162">
                  <c:v>439371156</c:v>
                </c:pt>
                <c:pt idx="14163">
                  <c:v>81110934</c:v>
                </c:pt>
                <c:pt idx="14164">
                  <c:v>2916615</c:v>
                </c:pt>
                <c:pt idx="14165">
                  <c:v>96796937</c:v>
                </c:pt>
                <c:pt idx="14166">
                  <c:v>647077377</c:v>
                </c:pt>
                <c:pt idx="14167">
                  <c:v>289080573</c:v>
                </c:pt>
                <c:pt idx="14168">
                  <c:v>73845459</c:v>
                </c:pt>
                <c:pt idx="14169">
                  <c:v>307335768</c:v>
                </c:pt>
                <c:pt idx="14170">
                  <c:v>668476461</c:v>
                </c:pt>
                <c:pt idx="14171">
                  <c:v>134764815</c:v>
                </c:pt>
                <c:pt idx="14172">
                  <c:v>519992329</c:v>
                </c:pt>
                <c:pt idx="14173">
                  <c:v>567515116</c:v>
                </c:pt>
                <c:pt idx="14174">
                  <c:v>202767753</c:v>
                </c:pt>
                <c:pt idx="14175">
                  <c:v>54107897</c:v>
                </c:pt>
                <c:pt idx="14176">
                  <c:v>652476541</c:v>
                </c:pt>
                <c:pt idx="14177">
                  <c:v>84595413</c:v>
                </c:pt>
                <c:pt idx="14178">
                  <c:v>81844674</c:v>
                </c:pt>
                <c:pt idx="14179">
                  <c:v>531950956</c:v>
                </c:pt>
                <c:pt idx="14180">
                  <c:v>540116817</c:v>
                </c:pt>
                <c:pt idx="14181">
                  <c:v>396710200</c:v>
                </c:pt>
                <c:pt idx="14182">
                  <c:v>128320843</c:v>
                </c:pt>
                <c:pt idx="14183">
                  <c:v>122425895</c:v>
                </c:pt>
                <c:pt idx="14184">
                  <c:v>654943236</c:v>
                </c:pt>
                <c:pt idx="14185">
                  <c:v>582468986</c:v>
                </c:pt>
                <c:pt idx="14186">
                  <c:v>685873210</c:v>
                </c:pt>
                <c:pt idx="14187">
                  <c:v>915625052</c:v>
                </c:pt>
                <c:pt idx="14188">
                  <c:v>814890085</c:v>
                </c:pt>
                <c:pt idx="14189">
                  <c:v>784397976</c:v>
                </c:pt>
                <c:pt idx="14190">
                  <c:v>797382847</c:v>
                </c:pt>
                <c:pt idx="14191">
                  <c:v>22519112</c:v>
                </c:pt>
                <c:pt idx="14192">
                  <c:v>363267974</c:v>
                </c:pt>
                <c:pt idx="14193">
                  <c:v>573621271</c:v>
                </c:pt>
                <c:pt idx="14194">
                  <c:v>92218912</c:v>
                </c:pt>
                <c:pt idx="14195">
                  <c:v>828149288</c:v>
                </c:pt>
                <c:pt idx="14196">
                  <c:v>263653305</c:v>
                </c:pt>
                <c:pt idx="14197">
                  <c:v>284449181</c:v>
                </c:pt>
                <c:pt idx="14198">
                  <c:v>904341698</c:v>
                </c:pt>
                <c:pt idx="14199">
                  <c:v>602658892</c:v>
                </c:pt>
                <c:pt idx="14200">
                  <c:v>21562908</c:v>
                </c:pt>
                <c:pt idx="14201">
                  <c:v>78655063</c:v>
                </c:pt>
                <c:pt idx="14202">
                  <c:v>39071256</c:v>
                </c:pt>
                <c:pt idx="14203">
                  <c:v>886581278</c:v>
                </c:pt>
                <c:pt idx="14204">
                  <c:v>243079363</c:v>
                </c:pt>
                <c:pt idx="14205">
                  <c:v>63658367</c:v>
                </c:pt>
                <c:pt idx="14206">
                  <c:v>623818111</c:v>
                </c:pt>
                <c:pt idx="14207">
                  <c:v>866970136</c:v>
                </c:pt>
                <c:pt idx="14208">
                  <c:v>209924455</c:v>
                </c:pt>
                <c:pt idx="14209">
                  <c:v>744349658</c:v>
                </c:pt>
                <c:pt idx="14210">
                  <c:v>548320253</c:v>
                </c:pt>
                <c:pt idx="14211">
                  <c:v>600560693</c:v>
                </c:pt>
                <c:pt idx="14212">
                  <c:v>141487508</c:v>
                </c:pt>
                <c:pt idx="14213">
                  <c:v>908826538</c:v>
                </c:pt>
                <c:pt idx="14214">
                  <c:v>395234542</c:v>
                </c:pt>
                <c:pt idx="14215">
                  <c:v>622047296</c:v>
                </c:pt>
                <c:pt idx="14216">
                  <c:v>520897988</c:v>
                </c:pt>
                <c:pt idx="14217">
                  <c:v>34008933</c:v>
                </c:pt>
                <c:pt idx="14218">
                  <c:v>882954901</c:v>
                </c:pt>
                <c:pt idx="14219">
                  <c:v>539863867</c:v>
                </c:pt>
                <c:pt idx="14220">
                  <c:v>376151385</c:v>
                </c:pt>
                <c:pt idx="14221">
                  <c:v>147414587</c:v>
                </c:pt>
                <c:pt idx="14222">
                  <c:v>895769535</c:v>
                </c:pt>
                <c:pt idx="14223">
                  <c:v>207541608</c:v>
                </c:pt>
                <c:pt idx="14224">
                  <c:v>679013166</c:v>
                </c:pt>
                <c:pt idx="14225">
                  <c:v>514820660</c:v>
                </c:pt>
                <c:pt idx="14226">
                  <c:v>478524776</c:v>
                </c:pt>
                <c:pt idx="14227">
                  <c:v>782123252</c:v>
                </c:pt>
                <c:pt idx="14228">
                  <c:v>781813601</c:v>
                </c:pt>
                <c:pt idx="14229">
                  <c:v>79527258</c:v>
                </c:pt>
                <c:pt idx="14230">
                  <c:v>263090466</c:v>
                </c:pt>
                <c:pt idx="14231">
                  <c:v>563964722</c:v>
                </c:pt>
                <c:pt idx="14232">
                  <c:v>184947160</c:v>
                </c:pt>
                <c:pt idx="14233">
                  <c:v>491569719</c:v>
                </c:pt>
                <c:pt idx="14234">
                  <c:v>166527831</c:v>
                </c:pt>
                <c:pt idx="14235">
                  <c:v>679633515</c:v>
                </c:pt>
                <c:pt idx="14236">
                  <c:v>22528538</c:v>
                </c:pt>
                <c:pt idx="14237">
                  <c:v>781554999</c:v>
                </c:pt>
                <c:pt idx="14238">
                  <c:v>819877880</c:v>
                </c:pt>
                <c:pt idx="14239">
                  <c:v>782374533</c:v>
                </c:pt>
                <c:pt idx="14240">
                  <c:v>838699487</c:v>
                </c:pt>
                <c:pt idx="14241">
                  <c:v>167193853</c:v>
                </c:pt>
                <c:pt idx="14242">
                  <c:v>614150297</c:v>
                </c:pt>
                <c:pt idx="14243">
                  <c:v>612155990</c:v>
                </c:pt>
                <c:pt idx="14244">
                  <c:v>993991741</c:v>
                </c:pt>
                <c:pt idx="14245">
                  <c:v>110739432</c:v>
                </c:pt>
                <c:pt idx="14246">
                  <c:v>804386107</c:v>
                </c:pt>
                <c:pt idx="14247">
                  <c:v>59931657</c:v>
                </c:pt>
                <c:pt idx="14248">
                  <c:v>406154334</c:v>
                </c:pt>
                <c:pt idx="14249">
                  <c:v>314971429</c:v>
                </c:pt>
                <c:pt idx="14250">
                  <c:v>557332376</c:v>
                </c:pt>
                <c:pt idx="14251">
                  <c:v>264086853</c:v>
                </c:pt>
                <c:pt idx="14252">
                  <c:v>208874420</c:v>
                </c:pt>
                <c:pt idx="14253">
                  <c:v>795991382</c:v>
                </c:pt>
                <c:pt idx="14254">
                  <c:v>583062279</c:v>
                </c:pt>
                <c:pt idx="14255">
                  <c:v>259610024</c:v>
                </c:pt>
                <c:pt idx="14256">
                  <c:v>555539725</c:v>
                </c:pt>
                <c:pt idx="14257">
                  <c:v>408290896</c:v>
                </c:pt>
                <c:pt idx="14258">
                  <c:v>489051078</c:v>
                </c:pt>
                <c:pt idx="14259">
                  <c:v>296514585</c:v>
                </c:pt>
                <c:pt idx="14260">
                  <c:v>78011900</c:v>
                </c:pt>
                <c:pt idx="14261">
                  <c:v>39395200</c:v>
                </c:pt>
                <c:pt idx="14262">
                  <c:v>849517810</c:v>
                </c:pt>
                <c:pt idx="14263">
                  <c:v>512597443</c:v>
                </c:pt>
                <c:pt idx="14264">
                  <c:v>803028975</c:v>
                </c:pt>
                <c:pt idx="14265">
                  <c:v>76947758</c:v>
                </c:pt>
                <c:pt idx="14266">
                  <c:v>524222388</c:v>
                </c:pt>
                <c:pt idx="14267">
                  <c:v>843150434</c:v>
                </c:pt>
                <c:pt idx="14268">
                  <c:v>961393824</c:v>
                </c:pt>
                <c:pt idx="14269">
                  <c:v>473385973</c:v>
                </c:pt>
                <c:pt idx="14270">
                  <c:v>279779698</c:v>
                </c:pt>
                <c:pt idx="14271">
                  <c:v>363749550</c:v>
                </c:pt>
                <c:pt idx="14272">
                  <c:v>49742667</c:v>
                </c:pt>
                <c:pt idx="14273">
                  <c:v>612129012</c:v>
                </c:pt>
                <c:pt idx="14274">
                  <c:v>65334817</c:v>
                </c:pt>
                <c:pt idx="14275">
                  <c:v>714976</c:v>
                </c:pt>
                <c:pt idx="14276">
                  <c:v>599915427</c:v>
                </c:pt>
                <c:pt idx="14277">
                  <c:v>413363426</c:v>
                </c:pt>
                <c:pt idx="14278">
                  <c:v>322864324</c:v>
                </c:pt>
                <c:pt idx="14279">
                  <c:v>384723728</c:v>
                </c:pt>
                <c:pt idx="14280">
                  <c:v>54810260</c:v>
                </c:pt>
                <c:pt idx="14281">
                  <c:v>649889720</c:v>
                </c:pt>
                <c:pt idx="14282">
                  <c:v>752312265</c:v>
                </c:pt>
                <c:pt idx="14283">
                  <c:v>109923350</c:v>
                </c:pt>
                <c:pt idx="14284">
                  <c:v>345346234</c:v>
                </c:pt>
                <c:pt idx="14285">
                  <c:v>304862869</c:v>
                </c:pt>
                <c:pt idx="14286">
                  <c:v>986936811</c:v>
                </c:pt>
                <c:pt idx="14287">
                  <c:v>742866621</c:v>
                </c:pt>
                <c:pt idx="14288">
                  <c:v>913575497</c:v>
                </c:pt>
                <c:pt idx="14289">
                  <c:v>619215050</c:v>
                </c:pt>
                <c:pt idx="14290">
                  <c:v>20489142</c:v>
                </c:pt>
                <c:pt idx="14291">
                  <c:v>63744646</c:v>
                </c:pt>
                <c:pt idx="14292">
                  <c:v>48072181</c:v>
                </c:pt>
                <c:pt idx="14293">
                  <c:v>338162937</c:v>
                </c:pt>
                <c:pt idx="14294">
                  <c:v>495696802</c:v>
                </c:pt>
                <c:pt idx="14295">
                  <c:v>605623197</c:v>
                </c:pt>
                <c:pt idx="14296">
                  <c:v>663081032</c:v>
                </c:pt>
                <c:pt idx="14297">
                  <c:v>958128034</c:v>
                </c:pt>
                <c:pt idx="14298">
                  <c:v>804721535</c:v>
                </c:pt>
                <c:pt idx="14299">
                  <c:v>693211303</c:v>
                </c:pt>
                <c:pt idx="14300">
                  <c:v>191567562</c:v>
                </c:pt>
                <c:pt idx="14301">
                  <c:v>399437169</c:v>
                </c:pt>
                <c:pt idx="14302">
                  <c:v>239164371</c:v>
                </c:pt>
                <c:pt idx="14303">
                  <c:v>167299429</c:v>
                </c:pt>
                <c:pt idx="14304">
                  <c:v>964430239</c:v>
                </c:pt>
                <c:pt idx="14305">
                  <c:v>380985215</c:v>
                </c:pt>
                <c:pt idx="14306">
                  <c:v>105891305</c:v>
                </c:pt>
                <c:pt idx="14307">
                  <c:v>181892018</c:v>
                </c:pt>
                <c:pt idx="14308">
                  <c:v>890111820</c:v>
                </c:pt>
                <c:pt idx="14309">
                  <c:v>204082739</c:v>
                </c:pt>
                <c:pt idx="14310">
                  <c:v>218619657</c:v>
                </c:pt>
                <c:pt idx="14311">
                  <c:v>938326485</c:v>
                </c:pt>
                <c:pt idx="14312">
                  <c:v>237210835</c:v>
                </c:pt>
                <c:pt idx="14313">
                  <c:v>437067309</c:v>
                </c:pt>
                <c:pt idx="14314">
                  <c:v>733160525</c:v>
                </c:pt>
                <c:pt idx="14315">
                  <c:v>511546599</c:v>
                </c:pt>
                <c:pt idx="14316">
                  <c:v>55144754</c:v>
                </c:pt>
                <c:pt idx="14317">
                  <c:v>234725293</c:v>
                </c:pt>
                <c:pt idx="14318">
                  <c:v>255411454</c:v>
                </c:pt>
                <c:pt idx="14319">
                  <c:v>972745471</c:v>
                </c:pt>
                <c:pt idx="14320">
                  <c:v>679011181</c:v>
                </c:pt>
                <c:pt idx="14321">
                  <c:v>333361532</c:v>
                </c:pt>
                <c:pt idx="14322">
                  <c:v>369164313</c:v>
                </c:pt>
                <c:pt idx="14323">
                  <c:v>45627894</c:v>
                </c:pt>
                <c:pt idx="14324">
                  <c:v>87907929</c:v>
                </c:pt>
                <c:pt idx="14325">
                  <c:v>957183361</c:v>
                </c:pt>
                <c:pt idx="14326">
                  <c:v>564551439</c:v>
                </c:pt>
                <c:pt idx="14327">
                  <c:v>98007425</c:v>
                </c:pt>
                <c:pt idx="14328">
                  <c:v>506848163</c:v>
                </c:pt>
                <c:pt idx="14329">
                  <c:v>221659137</c:v>
                </c:pt>
                <c:pt idx="14330">
                  <c:v>34295164</c:v>
                </c:pt>
                <c:pt idx="14331">
                  <c:v>627889825</c:v>
                </c:pt>
                <c:pt idx="14332">
                  <c:v>394875413</c:v>
                </c:pt>
                <c:pt idx="14333">
                  <c:v>382537420</c:v>
                </c:pt>
                <c:pt idx="14334">
                  <c:v>92050349</c:v>
                </c:pt>
                <c:pt idx="14335">
                  <c:v>728684579</c:v>
                </c:pt>
                <c:pt idx="14336">
                  <c:v>290583909</c:v>
                </c:pt>
                <c:pt idx="14337">
                  <c:v>350851096</c:v>
                </c:pt>
                <c:pt idx="14338">
                  <c:v>714633720</c:v>
                </c:pt>
                <c:pt idx="14339">
                  <c:v>597777962</c:v>
                </c:pt>
                <c:pt idx="14340">
                  <c:v>735067888</c:v>
                </c:pt>
                <c:pt idx="14341">
                  <c:v>261566732</c:v>
                </c:pt>
                <c:pt idx="14342">
                  <c:v>14369094</c:v>
                </c:pt>
                <c:pt idx="14343">
                  <c:v>73919410</c:v>
                </c:pt>
                <c:pt idx="14344">
                  <c:v>342616475</c:v>
                </c:pt>
                <c:pt idx="14345">
                  <c:v>166871397</c:v>
                </c:pt>
                <c:pt idx="14346">
                  <c:v>833894216</c:v>
                </c:pt>
                <c:pt idx="14347">
                  <c:v>295561782</c:v>
                </c:pt>
                <c:pt idx="14348">
                  <c:v>853260734</c:v>
                </c:pt>
                <c:pt idx="14349">
                  <c:v>362018603</c:v>
                </c:pt>
                <c:pt idx="14350">
                  <c:v>391692152</c:v>
                </c:pt>
                <c:pt idx="14351">
                  <c:v>604043161</c:v>
                </c:pt>
                <c:pt idx="14352">
                  <c:v>495877063</c:v>
                </c:pt>
                <c:pt idx="14353">
                  <c:v>193934057</c:v>
                </c:pt>
                <c:pt idx="14354">
                  <c:v>159767942</c:v>
                </c:pt>
                <c:pt idx="14355">
                  <c:v>42157288</c:v>
                </c:pt>
                <c:pt idx="14356">
                  <c:v>3452898</c:v>
                </c:pt>
                <c:pt idx="14357">
                  <c:v>239179961</c:v>
                </c:pt>
                <c:pt idx="14358">
                  <c:v>573726745</c:v>
                </c:pt>
                <c:pt idx="14359">
                  <c:v>47733478</c:v>
                </c:pt>
                <c:pt idx="14360">
                  <c:v>734663822</c:v>
                </c:pt>
                <c:pt idx="14361">
                  <c:v>76678167</c:v>
                </c:pt>
                <c:pt idx="14362">
                  <c:v>79556251</c:v>
                </c:pt>
                <c:pt idx="14363">
                  <c:v>63654313</c:v>
                </c:pt>
                <c:pt idx="14364">
                  <c:v>803346505</c:v>
                </c:pt>
                <c:pt idx="14365">
                  <c:v>142170436</c:v>
                </c:pt>
                <c:pt idx="14366">
                  <c:v>521950835</c:v>
                </c:pt>
                <c:pt idx="14367">
                  <c:v>93486700</c:v>
                </c:pt>
                <c:pt idx="14368">
                  <c:v>249422055</c:v>
                </c:pt>
                <c:pt idx="14369">
                  <c:v>30726374</c:v>
                </c:pt>
                <c:pt idx="14370">
                  <c:v>124199273</c:v>
                </c:pt>
                <c:pt idx="14371">
                  <c:v>122474837</c:v>
                </c:pt>
                <c:pt idx="14372">
                  <c:v>716745906</c:v>
                </c:pt>
                <c:pt idx="14373">
                  <c:v>572065785</c:v>
                </c:pt>
                <c:pt idx="14374">
                  <c:v>851961668</c:v>
                </c:pt>
                <c:pt idx="14375">
                  <c:v>137272288</c:v>
                </c:pt>
                <c:pt idx="14376">
                  <c:v>765094164</c:v>
                </c:pt>
                <c:pt idx="14377">
                  <c:v>896852982</c:v>
                </c:pt>
                <c:pt idx="14378">
                  <c:v>16171700</c:v>
                </c:pt>
                <c:pt idx="14379">
                  <c:v>511273836</c:v>
                </c:pt>
                <c:pt idx="14380">
                  <c:v>9598120</c:v>
                </c:pt>
                <c:pt idx="14381">
                  <c:v>997683200</c:v>
                </c:pt>
                <c:pt idx="14382">
                  <c:v>143494608</c:v>
                </c:pt>
                <c:pt idx="14383">
                  <c:v>887291222</c:v>
                </c:pt>
                <c:pt idx="14384">
                  <c:v>508842927</c:v>
                </c:pt>
                <c:pt idx="14385">
                  <c:v>538285690</c:v>
                </c:pt>
                <c:pt idx="14386">
                  <c:v>620222201</c:v>
                </c:pt>
                <c:pt idx="14387">
                  <c:v>277716838</c:v>
                </c:pt>
                <c:pt idx="14388">
                  <c:v>963835532</c:v>
                </c:pt>
                <c:pt idx="14389">
                  <c:v>852243516</c:v>
                </c:pt>
                <c:pt idx="14390">
                  <c:v>201198416</c:v>
                </c:pt>
                <c:pt idx="14391">
                  <c:v>105867833</c:v>
                </c:pt>
                <c:pt idx="14392">
                  <c:v>870671481</c:v>
                </c:pt>
                <c:pt idx="14393">
                  <c:v>219677867</c:v>
                </c:pt>
                <c:pt idx="14394">
                  <c:v>642872172</c:v>
                </c:pt>
                <c:pt idx="14395">
                  <c:v>64976557</c:v>
                </c:pt>
                <c:pt idx="14396">
                  <c:v>893280561</c:v>
                </c:pt>
                <c:pt idx="14397">
                  <c:v>210794695</c:v>
                </c:pt>
                <c:pt idx="14398">
                  <c:v>740350678</c:v>
                </c:pt>
                <c:pt idx="14399">
                  <c:v>344536028</c:v>
                </c:pt>
                <c:pt idx="14400">
                  <c:v>257810911</c:v>
                </c:pt>
                <c:pt idx="14401">
                  <c:v>365789233</c:v>
                </c:pt>
                <c:pt idx="14402">
                  <c:v>933479333</c:v>
                </c:pt>
                <c:pt idx="14403">
                  <c:v>952217750</c:v>
                </c:pt>
                <c:pt idx="14404">
                  <c:v>14176078</c:v>
                </c:pt>
                <c:pt idx="14405">
                  <c:v>932684839</c:v>
                </c:pt>
                <c:pt idx="14406">
                  <c:v>940862845</c:v>
                </c:pt>
                <c:pt idx="14407">
                  <c:v>339891313</c:v>
                </c:pt>
                <c:pt idx="14408">
                  <c:v>179830524</c:v>
                </c:pt>
                <c:pt idx="14409">
                  <c:v>122058619</c:v>
                </c:pt>
                <c:pt idx="14410">
                  <c:v>776372279</c:v>
                </c:pt>
                <c:pt idx="14411">
                  <c:v>409650035</c:v>
                </c:pt>
                <c:pt idx="14412">
                  <c:v>768273320</c:v>
                </c:pt>
                <c:pt idx="14413">
                  <c:v>400031474</c:v>
                </c:pt>
                <c:pt idx="14414">
                  <c:v>740017558</c:v>
                </c:pt>
                <c:pt idx="14415">
                  <c:v>912693988</c:v>
                </c:pt>
                <c:pt idx="14416">
                  <c:v>568552219</c:v>
                </c:pt>
                <c:pt idx="14417">
                  <c:v>569725888</c:v>
                </c:pt>
                <c:pt idx="14418">
                  <c:v>104990482</c:v>
                </c:pt>
                <c:pt idx="14419">
                  <c:v>321240948</c:v>
                </c:pt>
                <c:pt idx="14420">
                  <c:v>880033232</c:v>
                </c:pt>
                <c:pt idx="14421">
                  <c:v>660953511</c:v>
                </c:pt>
                <c:pt idx="14422">
                  <c:v>104453511</c:v>
                </c:pt>
                <c:pt idx="14423">
                  <c:v>187526937</c:v>
                </c:pt>
                <c:pt idx="14424">
                  <c:v>465315490</c:v>
                </c:pt>
                <c:pt idx="14425">
                  <c:v>47180205</c:v>
                </c:pt>
                <c:pt idx="14426">
                  <c:v>100576470</c:v>
                </c:pt>
                <c:pt idx="14427">
                  <c:v>300688626</c:v>
                </c:pt>
                <c:pt idx="14428">
                  <c:v>936327423</c:v>
                </c:pt>
                <c:pt idx="14429">
                  <c:v>842489129</c:v>
                </c:pt>
                <c:pt idx="14430">
                  <c:v>287065144</c:v>
                </c:pt>
                <c:pt idx="14431">
                  <c:v>437090801</c:v>
                </c:pt>
                <c:pt idx="14432">
                  <c:v>765124834</c:v>
                </c:pt>
                <c:pt idx="14433">
                  <c:v>930940611</c:v>
                </c:pt>
                <c:pt idx="14434">
                  <c:v>512272213</c:v>
                </c:pt>
                <c:pt idx="14435">
                  <c:v>621994835</c:v>
                </c:pt>
                <c:pt idx="14436">
                  <c:v>731768014</c:v>
                </c:pt>
                <c:pt idx="14437">
                  <c:v>147062186</c:v>
                </c:pt>
                <c:pt idx="14438">
                  <c:v>389055105</c:v>
                </c:pt>
                <c:pt idx="14439">
                  <c:v>862812164</c:v>
                </c:pt>
                <c:pt idx="14440">
                  <c:v>800891532</c:v>
                </c:pt>
                <c:pt idx="14441">
                  <c:v>687380498</c:v>
                </c:pt>
                <c:pt idx="14442">
                  <c:v>876992586</c:v>
                </c:pt>
                <c:pt idx="14443">
                  <c:v>792181681</c:v>
                </c:pt>
                <c:pt idx="14444">
                  <c:v>939339008</c:v>
                </c:pt>
                <c:pt idx="14445">
                  <c:v>334749559</c:v>
                </c:pt>
                <c:pt idx="14446">
                  <c:v>870561</c:v>
                </c:pt>
                <c:pt idx="14447">
                  <c:v>138127274</c:v>
                </c:pt>
                <c:pt idx="14448">
                  <c:v>585763900</c:v>
                </c:pt>
                <c:pt idx="14449">
                  <c:v>151888810</c:v>
                </c:pt>
                <c:pt idx="14450">
                  <c:v>308216089</c:v>
                </c:pt>
                <c:pt idx="14451">
                  <c:v>29917608</c:v>
                </c:pt>
                <c:pt idx="14452">
                  <c:v>661927529</c:v>
                </c:pt>
                <c:pt idx="14453">
                  <c:v>869566345</c:v>
                </c:pt>
                <c:pt idx="14454">
                  <c:v>458671107</c:v>
                </c:pt>
                <c:pt idx="14455">
                  <c:v>941070774</c:v>
                </c:pt>
                <c:pt idx="14456">
                  <c:v>767424335</c:v>
                </c:pt>
                <c:pt idx="14457">
                  <c:v>118587426</c:v>
                </c:pt>
                <c:pt idx="14458">
                  <c:v>47291648</c:v>
                </c:pt>
                <c:pt idx="14459">
                  <c:v>945631641</c:v>
                </c:pt>
                <c:pt idx="14460">
                  <c:v>641132889</c:v>
                </c:pt>
                <c:pt idx="14461">
                  <c:v>593852567</c:v>
                </c:pt>
                <c:pt idx="14462">
                  <c:v>946298281</c:v>
                </c:pt>
                <c:pt idx="14463">
                  <c:v>401879728</c:v>
                </c:pt>
                <c:pt idx="14464">
                  <c:v>861599760</c:v>
                </c:pt>
                <c:pt idx="14465">
                  <c:v>371750670</c:v>
                </c:pt>
                <c:pt idx="14466">
                  <c:v>469925749</c:v>
                </c:pt>
                <c:pt idx="14467">
                  <c:v>896867157</c:v>
                </c:pt>
                <c:pt idx="14468">
                  <c:v>30672944</c:v>
                </c:pt>
                <c:pt idx="14469">
                  <c:v>561861190</c:v>
                </c:pt>
                <c:pt idx="14470">
                  <c:v>369752534</c:v>
                </c:pt>
                <c:pt idx="14471">
                  <c:v>463629721</c:v>
                </c:pt>
                <c:pt idx="14472">
                  <c:v>39038156</c:v>
                </c:pt>
                <c:pt idx="14473">
                  <c:v>947146034</c:v>
                </c:pt>
                <c:pt idx="14474">
                  <c:v>827278122</c:v>
                </c:pt>
                <c:pt idx="14475">
                  <c:v>716831890</c:v>
                </c:pt>
                <c:pt idx="14476">
                  <c:v>440493367</c:v>
                </c:pt>
                <c:pt idx="14477">
                  <c:v>731927101</c:v>
                </c:pt>
                <c:pt idx="14478">
                  <c:v>92319725</c:v>
                </c:pt>
                <c:pt idx="14479">
                  <c:v>775688682</c:v>
                </c:pt>
                <c:pt idx="14480">
                  <c:v>380876333</c:v>
                </c:pt>
                <c:pt idx="14481">
                  <c:v>435297613</c:v>
                </c:pt>
                <c:pt idx="14482">
                  <c:v>167452961</c:v>
                </c:pt>
                <c:pt idx="14483">
                  <c:v>783938422</c:v>
                </c:pt>
                <c:pt idx="14484">
                  <c:v>78381323</c:v>
                </c:pt>
                <c:pt idx="14485">
                  <c:v>80281621</c:v>
                </c:pt>
                <c:pt idx="14486">
                  <c:v>561064854</c:v>
                </c:pt>
                <c:pt idx="14487">
                  <c:v>462099553</c:v>
                </c:pt>
                <c:pt idx="14488">
                  <c:v>655493304</c:v>
                </c:pt>
                <c:pt idx="14489">
                  <c:v>487992915</c:v>
                </c:pt>
                <c:pt idx="14490">
                  <c:v>751059154</c:v>
                </c:pt>
                <c:pt idx="14491">
                  <c:v>397323579</c:v>
                </c:pt>
                <c:pt idx="14492">
                  <c:v>974251532</c:v>
                </c:pt>
                <c:pt idx="14493">
                  <c:v>837121690</c:v>
                </c:pt>
                <c:pt idx="14494">
                  <c:v>132549660</c:v>
                </c:pt>
                <c:pt idx="14495">
                  <c:v>239588098</c:v>
                </c:pt>
                <c:pt idx="14496">
                  <c:v>63355244</c:v>
                </c:pt>
                <c:pt idx="14497">
                  <c:v>122568652</c:v>
                </c:pt>
                <c:pt idx="14498">
                  <c:v>785218826</c:v>
                </c:pt>
                <c:pt idx="14499">
                  <c:v>308670503</c:v>
                </c:pt>
                <c:pt idx="14500">
                  <c:v>71818012</c:v>
                </c:pt>
                <c:pt idx="14501">
                  <c:v>601141410</c:v>
                </c:pt>
                <c:pt idx="14502">
                  <c:v>767763102</c:v>
                </c:pt>
                <c:pt idx="14503">
                  <c:v>79504469</c:v>
                </c:pt>
                <c:pt idx="14504">
                  <c:v>183428585</c:v>
                </c:pt>
                <c:pt idx="14505">
                  <c:v>858885034</c:v>
                </c:pt>
                <c:pt idx="14506">
                  <c:v>772348450</c:v>
                </c:pt>
                <c:pt idx="14507">
                  <c:v>861063869</c:v>
                </c:pt>
                <c:pt idx="14508">
                  <c:v>349698282</c:v>
                </c:pt>
                <c:pt idx="14509">
                  <c:v>700217807</c:v>
                </c:pt>
                <c:pt idx="14510">
                  <c:v>555075351</c:v>
                </c:pt>
                <c:pt idx="14511">
                  <c:v>435660225</c:v>
                </c:pt>
                <c:pt idx="14512">
                  <c:v>205292026</c:v>
                </c:pt>
                <c:pt idx="14513">
                  <c:v>96977974</c:v>
                </c:pt>
                <c:pt idx="14514">
                  <c:v>292457448</c:v>
                </c:pt>
                <c:pt idx="14515">
                  <c:v>732277890</c:v>
                </c:pt>
                <c:pt idx="14516">
                  <c:v>30043106</c:v>
                </c:pt>
                <c:pt idx="14517">
                  <c:v>772720605</c:v>
                </c:pt>
                <c:pt idx="14518">
                  <c:v>75253886</c:v>
                </c:pt>
                <c:pt idx="14519">
                  <c:v>365569919</c:v>
                </c:pt>
                <c:pt idx="14520">
                  <c:v>130040130</c:v>
                </c:pt>
                <c:pt idx="14521">
                  <c:v>817588639</c:v>
                </c:pt>
                <c:pt idx="14522">
                  <c:v>868830460</c:v>
                </c:pt>
                <c:pt idx="14523">
                  <c:v>6365047</c:v>
                </c:pt>
                <c:pt idx="14524">
                  <c:v>1116687</c:v>
                </c:pt>
                <c:pt idx="14525">
                  <c:v>976140434</c:v>
                </c:pt>
                <c:pt idx="14526">
                  <c:v>830913480</c:v>
                </c:pt>
                <c:pt idx="14527">
                  <c:v>437034517</c:v>
                </c:pt>
                <c:pt idx="14528">
                  <c:v>730329713</c:v>
                </c:pt>
                <c:pt idx="14529">
                  <c:v>896089063</c:v>
                </c:pt>
                <c:pt idx="14530">
                  <c:v>977836163</c:v>
                </c:pt>
                <c:pt idx="14531">
                  <c:v>603991822</c:v>
                </c:pt>
                <c:pt idx="14532">
                  <c:v>237841946</c:v>
                </c:pt>
                <c:pt idx="14533">
                  <c:v>233025445</c:v>
                </c:pt>
                <c:pt idx="14534">
                  <c:v>900548472</c:v>
                </c:pt>
                <c:pt idx="14535">
                  <c:v>185577179</c:v>
                </c:pt>
                <c:pt idx="14536">
                  <c:v>20943797</c:v>
                </c:pt>
                <c:pt idx="14537">
                  <c:v>453077230</c:v>
                </c:pt>
                <c:pt idx="14538">
                  <c:v>393473514</c:v>
                </c:pt>
                <c:pt idx="14539">
                  <c:v>717539891</c:v>
                </c:pt>
                <c:pt idx="14540">
                  <c:v>344666359</c:v>
                </c:pt>
                <c:pt idx="14541">
                  <c:v>858873555</c:v>
                </c:pt>
                <c:pt idx="14542">
                  <c:v>463094929</c:v>
                </c:pt>
                <c:pt idx="14543">
                  <c:v>375012846</c:v>
                </c:pt>
                <c:pt idx="14544">
                  <c:v>739058205</c:v>
                </c:pt>
                <c:pt idx="14545">
                  <c:v>979650645</c:v>
                </c:pt>
                <c:pt idx="14546">
                  <c:v>325167348</c:v>
                </c:pt>
                <c:pt idx="14547">
                  <c:v>425426673</c:v>
                </c:pt>
                <c:pt idx="14548">
                  <c:v>413688457</c:v>
                </c:pt>
                <c:pt idx="14549">
                  <c:v>789445302</c:v>
                </c:pt>
                <c:pt idx="14550">
                  <c:v>672077501</c:v>
                </c:pt>
                <c:pt idx="14551">
                  <c:v>98544972</c:v>
                </c:pt>
                <c:pt idx="14552">
                  <c:v>503170117</c:v>
                </c:pt>
                <c:pt idx="14553">
                  <c:v>677274559</c:v>
                </c:pt>
                <c:pt idx="14554">
                  <c:v>194493653</c:v>
                </c:pt>
                <c:pt idx="14555">
                  <c:v>865098073</c:v>
                </c:pt>
                <c:pt idx="14556">
                  <c:v>522593897</c:v>
                </c:pt>
                <c:pt idx="14557">
                  <c:v>493667761</c:v>
                </c:pt>
                <c:pt idx="14558">
                  <c:v>436157705</c:v>
                </c:pt>
                <c:pt idx="14559">
                  <c:v>277261397</c:v>
                </c:pt>
                <c:pt idx="14560">
                  <c:v>214033463</c:v>
                </c:pt>
                <c:pt idx="14561">
                  <c:v>53406442</c:v>
                </c:pt>
                <c:pt idx="14562">
                  <c:v>160185243</c:v>
                </c:pt>
                <c:pt idx="14563">
                  <c:v>906130236</c:v>
                </c:pt>
                <c:pt idx="14564">
                  <c:v>304667319</c:v>
                </c:pt>
                <c:pt idx="14565">
                  <c:v>487923623</c:v>
                </c:pt>
                <c:pt idx="14566">
                  <c:v>847738736</c:v>
                </c:pt>
                <c:pt idx="14567">
                  <c:v>445528506</c:v>
                </c:pt>
                <c:pt idx="14568">
                  <c:v>508685077</c:v>
                </c:pt>
                <c:pt idx="14569">
                  <c:v>845139273</c:v>
                </c:pt>
                <c:pt idx="14570">
                  <c:v>867826257</c:v>
                </c:pt>
                <c:pt idx="14571">
                  <c:v>116012348</c:v>
                </c:pt>
                <c:pt idx="14572">
                  <c:v>443051235</c:v>
                </c:pt>
                <c:pt idx="14573">
                  <c:v>285352568</c:v>
                </c:pt>
                <c:pt idx="14574">
                  <c:v>654377426</c:v>
                </c:pt>
                <c:pt idx="14575">
                  <c:v>739740600</c:v>
                </c:pt>
                <c:pt idx="14576">
                  <c:v>604068750</c:v>
                </c:pt>
                <c:pt idx="14577">
                  <c:v>539258267</c:v>
                </c:pt>
                <c:pt idx="14578">
                  <c:v>86193956</c:v>
                </c:pt>
                <c:pt idx="14579">
                  <c:v>556946768</c:v>
                </c:pt>
                <c:pt idx="14580">
                  <c:v>655047775</c:v>
                </c:pt>
                <c:pt idx="14581">
                  <c:v>921922840</c:v>
                </c:pt>
                <c:pt idx="14582">
                  <c:v>523528893</c:v>
                </c:pt>
                <c:pt idx="14583">
                  <c:v>734780920</c:v>
                </c:pt>
                <c:pt idx="14584">
                  <c:v>419740786</c:v>
                </c:pt>
                <c:pt idx="14585">
                  <c:v>713370509</c:v>
                </c:pt>
                <c:pt idx="14586">
                  <c:v>611986161</c:v>
                </c:pt>
                <c:pt idx="14587">
                  <c:v>64937301</c:v>
                </c:pt>
                <c:pt idx="14588">
                  <c:v>846712981</c:v>
                </c:pt>
                <c:pt idx="14589">
                  <c:v>592721850</c:v>
                </c:pt>
                <c:pt idx="14590">
                  <c:v>773359371</c:v>
                </c:pt>
                <c:pt idx="14591">
                  <c:v>922836516</c:v>
                </c:pt>
                <c:pt idx="14592">
                  <c:v>125581550</c:v>
                </c:pt>
                <c:pt idx="14593">
                  <c:v>479364120</c:v>
                </c:pt>
                <c:pt idx="14594">
                  <c:v>544265001</c:v>
                </c:pt>
                <c:pt idx="14595">
                  <c:v>21767329</c:v>
                </c:pt>
                <c:pt idx="14596">
                  <c:v>781414801</c:v>
                </c:pt>
                <c:pt idx="14597">
                  <c:v>908441563</c:v>
                </c:pt>
                <c:pt idx="14598">
                  <c:v>818785090</c:v>
                </c:pt>
                <c:pt idx="14599">
                  <c:v>747973318</c:v>
                </c:pt>
                <c:pt idx="14600">
                  <c:v>863648545</c:v>
                </c:pt>
                <c:pt idx="14601">
                  <c:v>694216216</c:v>
                </c:pt>
                <c:pt idx="14602">
                  <c:v>139258241</c:v>
                </c:pt>
                <c:pt idx="14603">
                  <c:v>367726791</c:v>
                </c:pt>
                <c:pt idx="14604">
                  <c:v>584181940</c:v>
                </c:pt>
                <c:pt idx="14605">
                  <c:v>199663353</c:v>
                </c:pt>
                <c:pt idx="14606">
                  <c:v>680619643</c:v>
                </c:pt>
                <c:pt idx="14607">
                  <c:v>280082945</c:v>
                </c:pt>
                <c:pt idx="14608">
                  <c:v>34071902</c:v>
                </c:pt>
                <c:pt idx="14609">
                  <c:v>378366490</c:v>
                </c:pt>
                <c:pt idx="14610">
                  <c:v>713242742</c:v>
                </c:pt>
                <c:pt idx="14611">
                  <c:v>743693514</c:v>
                </c:pt>
                <c:pt idx="14612">
                  <c:v>104652044</c:v>
                </c:pt>
                <c:pt idx="14613">
                  <c:v>157139953</c:v>
                </c:pt>
                <c:pt idx="14614">
                  <c:v>950640799</c:v>
                </c:pt>
                <c:pt idx="14615">
                  <c:v>798374395</c:v>
                </c:pt>
                <c:pt idx="14616">
                  <c:v>158035616</c:v>
                </c:pt>
                <c:pt idx="14617">
                  <c:v>871542567</c:v>
                </c:pt>
                <c:pt idx="14618">
                  <c:v>902833904</c:v>
                </c:pt>
                <c:pt idx="14619">
                  <c:v>859524614</c:v>
                </c:pt>
                <c:pt idx="14620">
                  <c:v>83585973</c:v>
                </c:pt>
                <c:pt idx="14621">
                  <c:v>73455475</c:v>
                </c:pt>
                <c:pt idx="14622">
                  <c:v>189328840</c:v>
                </c:pt>
                <c:pt idx="14623">
                  <c:v>45062334</c:v>
                </c:pt>
                <c:pt idx="14624">
                  <c:v>392552981</c:v>
                </c:pt>
                <c:pt idx="14625">
                  <c:v>620643796</c:v>
                </c:pt>
                <c:pt idx="14626">
                  <c:v>551364192</c:v>
                </c:pt>
                <c:pt idx="14627">
                  <c:v>589294398</c:v>
                </c:pt>
                <c:pt idx="14628">
                  <c:v>419649133</c:v>
                </c:pt>
                <c:pt idx="14629">
                  <c:v>534459255</c:v>
                </c:pt>
                <c:pt idx="14630">
                  <c:v>38979073</c:v>
                </c:pt>
                <c:pt idx="14631">
                  <c:v>178782714</c:v>
                </c:pt>
                <c:pt idx="14632">
                  <c:v>891928518</c:v>
                </c:pt>
                <c:pt idx="14633">
                  <c:v>296091628</c:v>
                </c:pt>
                <c:pt idx="14634">
                  <c:v>186470614</c:v>
                </c:pt>
                <c:pt idx="14635">
                  <c:v>856212110</c:v>
                </c:pt>
                <c:pt idx="14636">
                  <c:v>696111422</c:v>
                </c:pt>
                <c:pt idx="14637">
                  <c:v>708217978</c:v>
                </c:pt>
                <c:pt idx="14638">
                  <c:v>862659932</c:v>
                </c:pt>
                <c:pt idx="14639">
                  <c:v>270098734</c:v>
                </c:pt>
                <c:pt idx="14640">
                  <c:v>469619174</c:v>
                </c:pt>
                <c:pt idx="14641">
                  <c:v>5331425</c:v>
                </c:pt>
                <c:pt idx="14642">
                  <c:v>124194175</c:v>
                </c:pt>
                <c:pt idx="14643">
                  <c:v>453628192</c:v>
                </c:pt>
                <c:pt idx="14644">
                  <c:v>972030847</c:v>
                </c:pt>
                <c:pt idx="14645">
                  <c:v>241814632</c:v>
                </c:pt>
                <c:pt idx="14646">
                  <c:v>479557914</c:v>
                </c:pt>
                <c:pt idx="14647">
                  <c:v>232630693</c:v>
                </c:pt>
                <c:pt idx="14648">
                  <c:v>42386886</c:v>
                </c:pt>
                <c:pt idx="14649">
                  <c:v>451374394</c:v>
                </c:pt>
                <c:pt idx="14650">
                  <c:v>22457704</c:v>
                </c:pt>
                <c:pt idx="14651">
                  <c:v>405972562</c:v>
                </c:pt>
                <c:pt idx="14652">
                  <c:v>21755420</c:v>
                </c:pt>
                <c:pt idx="14653">
                  <c:v>69429943</c:v>
                </c:pt>
                <c:pt idx="14654">
                  <c:v>705532923</c:v>
                </c:pt>
                <c:pt idx="14655">
                  <c:v>57084738</c:v>
                </c:pt>
                <c:pt idx="14656">
                  <c:v>183823983</c:v>
                </c:pt>
                <c:pt idx="14657">
                  <c:v>522391885</c:v>
                </c:pt>
                <c:pt idx="14658">
                  <c:v>176248995</c:v>
                </c:pt>
                <c:pt idx="14659">
                  <c:v>287675787</c:v>
                </c:pt>
                <c:pt idx="14660">
                  <c:v>291653734</c:v>
                </c:pt>
                <c:pt idx="14661">
                  <c:v>802451965</c:v>
                </c:pt>
                <c:pt idx="14662">
                  <c:v>490155975</c:v>
                </c:pt>
                <c:pt idx="14663">
                  <c:v>331936551</c:v>
                </c:pt>
                <c:pt idx="14664">
                  <c:v>401380543</c:v>
                </c:pt>
                <c:pt idx="14665">
                  <c:v>322036087</c:v>
                </c:pt>
                <c:pt idx="14666">
                  <c:v>255011590</c:v>
                </c:pt>
                <c:pt idx="14667">
                  <c:v>627442756</c:v>
                </c:pt>
                <c:pt idx="14668">
                  <c:v>616564745</c:v>
                </c:pt>
                <c:pt idx="14669">
                  <c:v>473182222</c:v>
                </c:pt>
                <c:pt idx="14670">
                  <c:v>403090651</c:v>
                </c:pt>
                <c:pt idx="14671">
                  <c:v>828837886</c:v>
                </c:pt>
                <c:pt idx="14672">
                  <c:v>45295028</c:v>
                </c:pt>
                <c:pt idx="14673">
                  <c:v>975417592</c:v>
                </c:pt>
                <c:pt idx="14674">
                  <c:v>75199762</c:v>
                </c:pt>
                <c:pt idx="14675">
                  <c:v>52050873</c:v>
                </c:pt>
                <c:pt idx="14676">
                  <c:v>781829437</c:v>
                </c:pt>
                <c:pt idx="14677">
                  <c:v>250748856</c:v>
                </c:pt>
                <c:pt idx="14678">
                  <c:v>2703325</c:v>
                </c:pt>
                <c:pt idx="14679">
                  <c:v>418557169</c:v>
                </c:pt>
                <c:pt idx="14680">
                  <c:v>614954722</c:v>
                </c:pt>
                <c:pt idx="14681">
                  <c:v>822856828</c:v>
                </c:pt>
                <c:pt idx="14682">
                  <c:v>214834418</c:v>
                </c:pt>
                <c:pt idx="14683">
                  <c:v>711663040</c:v>
                </c:pt>
                <c:pt idx="14684">
                  <c:v>618520704</c:v>
                </c:pt>
                <c:pt idx="14685">
                  <c:v>972064384</c:v>
                </c:pt>
                <c:pt idx="14686">
                  <c:v>121245958</c:v>
                </c:pt>
                <c:pt idx="14687">
                  <c:v>855390266</c:v>
                </c:pt>
                <c:pt idx="14688">
                  <c:v>233265840</c:v>
                </c:pt>
                <c:pt idx="14689">
                  <c:v>246988141</c:v>
                </c:pt>
                <c:pt idx="14690">
                  <c:v>799338787</c:v>
                </c:pt>
                <c:pt idx="14691">
                  <c:v>315744721</c:v>
                </c:pt>
                <c:pt idx="14692">
                  <c:v>227675494</c:v>
                </c:pt>
                <c:pt idx="14693">
                  <c:v>85410332</c:v>
                </c:pt>
                <c:pt idx="14694">
                  <c:v>246816021</c:v>
                </c:pt>
                <c:pt idx="14695">
                  <c:v>289140861</c:v>
                </c:pt>
                <c:pt idx="14696">
                  <c:v>32775576</c:v>
                </c:pt>
                <c:pt idx="14697">
                  <c:v>641840184</c:v>
                </c:pt>
                <c:pt idx="14698">
                  <c:v>889756813</c:v>
                </c:pt>
                <c:pt idx="14699">
                  <c:v>169961411</c:v>
                </c:pt>
                <c:pt idx="14700">
                  <c:v>296248725</c:v>
                </c:pt>
                <c:pt idx="14701">
                  <c:v>889963804</c:v>
                </c:pt>
                <c:pt idx="14702">
                  <c:v>710817412</c:v>
                </c:pt>
                <c:pt idx="14703">
                  <c:v>835460274</c:v>
                </c:pt>
                <c:pt idx="14704">
                  <c:v>7884212</c:v>
                </c:pt>
                <c:pt idx="14705">
                  <c:v>969159200</c:v>
                </c:pt>
                <c:pt idx="14706">
                  <c:v>974360816</c:v>
                </c:pt>
                <c:pt idx="14707">
                  <c:v>142081764</c:v>
                </c:pt>
                <c:pt idx="14708">
                  <c:v>800839585</c:v>
                </c:pt>
                <c:pt idx="14709">
                  <c:v>776768576</c:v>
                </c:pt>
                <c:pt idx="14710">
                  <c:v>838492873</c:v>
                </c:pt>
                <c:pt idx="14711">
                  <c:v>931192873</c:v>
                </c:pt>
                <c:pt idx="14712">
                  <c:v>983425501</c:v>
                </c:pt>
                <c:pt idx="14713">
                  <c:v>178558245</c:v>
                </c:pt>
                <c:pt idx="14714">
                  <c:v>976583585</c:v>
                </c:pt>
                <c:pt idx="14715">
                  <c:v>534249053</c:v>
                </c:pt>
                <c:pt idx="14716">
                  <c:v>44527114</c:v>
                </c:pt>
                <c:pt idx="14717">
                  <c:v>718492116</c:v>
                </c:pt>
                <c:pt idx="14718">
                  <c:v>89489772</c:v>
                </c:pt>
                <c:pt idx="14719">
                  <c:v>535178956</c:v>
                </c:pt>
                <c:pt idx="14720">
                  <c:v>20599090</c:v>
                </c:pt>
                <c:pt idx="14721">
                  <c:v>18552808</c:v>
                </c:pt>
                <c:pt idx="14722">
                  <c:v>256479041</c:v>
                </c:pt>
                <c:pt idx="14723">
                  <c:v>571976972</c:v>
                </c:pt>
                <c:pt idx="14724">
                  <c:v>912782741</c:v>
                </c:pt>
                <c:pt idx="14725">
                  <c:v>587958340</c:v>
                </c:pt>
                <c:pt idx="14726">
                  <c:v>638328999</c:v>
                </c:pt>
                <c:pt idx="14727">
                  <c:v>493995079</c:v>
                </c:pt>
                <c:pt idx="14728">
                  <c:v>949467439</c:v>
                </c:pt>
                <c:pt idx="14729">
                  <c:v>5762295</c:v>
                </c:pt>
                <c:pt idx="14730">
                  <c:v>485467891</c:v>
                </c:pt>
                <c:pt idx="14731">
                  <c:v>401781723</c:v>
                </c:pt>
                <c:pt idx="14732">
                  <c:v>120410783</c:v>
                </c:pt>
                <c:pt idx="14733">
                  <c:v>571359007</c:v>
                </c:pt>
                <c:pt idx="14734">
                  <c:v>92059673</c:v>
                </c:pt>
                <c:pt idx="14735">
                  <c:v>123348790</c:v>
                </c:pt>
                <c:pt idx="14736">
                  <c:v>462868623</c:v>
                </c:pt>
                <c:pt idx="14737">
                  <c:v>477349740</c:v>
                </c:pt>
                <c:pt idx="14738">
                  <c:v>567196791</c:v>
                </c:pt>
                <c:pt idx="14739">
                  <c:v>663994263</c:v>
                </c:pt>
                <c:pt idx="14740">
                  <c:v>586050135</c:v>
                </c:pt>
                <c:pt idx="14741">
                  <c:v>236567648</c:v>
                </c:pt>
                <c:pt idx="14742">
                  <c:v>173290909</c:v>
                </c:pt>
                <c:pt idx="14743">
                  <c:v>383068432</c:v>
                </c:pt>
                <c:pt idx="14744">
                  <c:v>766641181</c:v>
                </c:pt>
                <c:pt idx="14745">
                  <c:v>702564834</c:v>
                </c:pt>
                <c:pt idx="14746">
                  <c:v>957571078</c:v>
                </c:pt>
                <c:pt idx="14747">
                  <c:v>289344663</c:v>
                </c:pt>
                <c:pt idx="14748">
                  <c:v>230780108</c:v>
                </c:pt>
                <c:pt idx="14749">
                  <c:v>744535692</c:v>
                </c:pt>
                <c:pt idx="14750">
                  <c:v>763631193</c:v>
                </c:pt>
                <c:pt idx="14751">
                  <c:v>103526248</c:v>
                </c:pt>
                <c:pt idx="14752">
                  <c:v>302323330</c:v>
                </c:pt>
                <c:pt idx="14753">
                  <c:v>865765011</c:v>
                </c:pt>
                <c:pt idx="14754">
                  <c:v>320864916</c:v>
                </c:pt>
                <c:pt idx="14755">
                  <c:v>686766611</c:v>
                </c:pt>
                <c:pt idx="14756">
                  <c:v>62772995</c:v>
                </c:pt>
                <c:pt idx="14757">
                  <c:v>4853617</c:v>
                </c:pt>
                <c:pt idx="14758">
                  <c:v>573644612</c:v>
                </c:pt>
                <c:pt idx="14759">
                  <c:v>659338265</c:v>
                </c:pt>
                <c:pt idx="14760">
                  <c:v>797493487</c:v>
                </c:pt>
                <c:pt idx="14761">
                  <c:v>768156777</c:v>
                </c:pt>
                <c:pt idx="14762">
                  <c:v>504665363</c:v>
                </c:pt>
                <c:pt idx="14763">
                  <c:v>400495102</c:v>
                </c:pt>
                <c:pt idx="14764">
                  <c:v>892974112</c:v>
                </c:pt>
                <c:pt idx="14765">
                  <c:v>689773458</c:v>
                </c:pt>
                <c:pt idx="14766">
                  <c:v>838662238</c:v>
                </c:pt>
                <c:pt idx="14767">
                  <c:v>283460436</c:v>
                </c:pt>
                <c:pt idx="14768">
                  <c:v>216979136</c:v>
                </c:pt>
                <c:pt idx="14769">
                  <c:v>602649417</c:v>
                </c:pt>
                <c:pt idx="14770">
                  <c:v>138294074</c:v>
                </c:pt>
                <c:pt idx="14771">
                  <c:v>327522150</c:v>
                </c:pt>
                <c:pt idx="14772">
                  <c:v>85612966</c:v>
                </c:pt>
                <c:pt idx="14773">
                  <c:v>216242881</c:v>
                </c:pt>
                <c:pt idx="14774">
                  <c:v>833651128</c:v>
                </c:pt>
                <c:pt idx="14775">
                  <c:v>790777080</c:v>
                </c:pt>
                <c:pt idx="14776">
                  <c:v>468158867</c:v>
                </c:pt>
                <c:pt idx="14777">
                  <c:v>645575016</c:v>
                </c:pt>
                <c:pt idx="14778">
                  <c:v>261588828</c:v>
                </c:pt>
                <c:pt idx="14779">
                  <c:v>538050132</c:v>
                </c:pt>
                <c:pt idx="14780">
                  <c:v>534289308</c:v>
                </c:pt>
                <c:pt idx="14781">
                  <c:v>950894603</c:v>
                </c:pt>
                <c:pt idx="14782">
                  <c:v>240082061</c:v>
                </c:pt>
                <c:pt idx="14783">
                  <c:v>86299277</c:v>
                </c:pt>
                <c:pt idx="14784">
                  <c:v>12724943</c:v>
                </c:pt>
                <c:pt idx="14785">
                  <c:v>100747464</c:v>
                </c:pt>
                <c:pt idx="14786">
                  <c:v>788130807</c:v>
                </c:pt>
                <c:pt idx="14787">
                  <c:v>836358403</c:v>
                </c:pt>
                <c:pt idx="14788">
                  <c:v>454530277</c:v>
                </c:pt>
                <c:pt idx="14789">
                  <c:v>744084366</c:v>
                </c:pt>
                <c:pt idx="14790">
                  <c:v>649463065</c:v>
                </c:pt>
                <c:pt idx="14791">
                  <c:v>743788189</c:v>
                </c:pt>
                <c:pt idx="14792">
                  <c:v>179547625</c:v>
                </c:pt>
                <c:pt idx="14793">
                  <c:v>548529178</c:v>
                </c:pt>
                <c:pt idx="14794">
                  <c:v>498295974</c:v>
                </c:pt>
                <c:pt idx="14795">
                  <c:v>441568570</c:v>
                </c:pt>
                <c:pt idx="14796">
                  <c:v>557529789</c:v>
                </c:pt>
                <c:pt idx="14797">
                  <c:v>880498270</c:v>
                </c:pt>
                <c:pt idx="14798">
                  <c:v>715242409</c:v>
                </c:pt>
                <c:pt idx="14799">
                  <c:v>856499365</c:v>
                </c:pt>
                <c:pt idx="14800">
                  <c:v>878243589</c:v>
                </c:pt>
                <c:pt idx="14801">
                  <c:v>649320562</c:v>
                </c:pt>
                <c:pt idx="14802">
                  <c:v>104147997</c:v>
                </c:pt>
                <c:pt idx="14803">
                  <c:v>111882307</c:v>
                </c:pt>
                <c:pt idx="14804">
                  <c:v>912536989</c:v>
                </c:pt>
                <c:pt idx="14805">
                  <c:v>373685574</c:v>
                </c:pt>
                <c:pt idx="14806">
                  <c:v>48532173</c:v>
                </c:pt>
                <c:pt idx="14807">
                  <c:v>448846195</c:v>
                </c:pt>
                <c:pt idx="14808">
                  <c:v>283075349</c:v>
                </c:pt>
                <c:pt idx="14809">
                  <c:v>844026491</c:v>
                </c:pt>
                <c:pt idx="14810">
                  <c:v>402043978</c:v>
                </c:pt>
                <c:pt idx="14811">
                  <c:v>483336324</c:v>
                </c:pt>
                <c:pt idx="14812">
                  <c:v>595040923</c:v>
                </c:pt>
                <c:pt idx="14813">
                  <c:v>436182867</c:v>
                </c:pt>
                <c:pt idx="14814">
                  <c:v>380975410</c:v>
                </c:pt>
                <c:pt idx="14815">
                  <c:v>648528876</c:v>
                </c:pt>
                <c:pt idx="14816">
                  <c:v>913959016</c:v>
                </c:pt>
                <c:pt idx="14817">
                  <c:v>56595056</c:v>
                </c:pt>
                <c:pt idx="14818">
                  <c:v>243595315</c:v>
                </c:pt>
                <c:pt idx="14819">
                  <c:v>18298864</c:v>
                </c:pt>
                <c:pt idx="14820">
                  <c:v>609442557</c:v>
                </c:pt>
                <c:pt idx="14821">
                  <c:v>371115527</c:v>
                </c:pt>
                <c:pt idx="14822">
                  <c:v>61829592</c:v>
                </c:pt>
                <c:pt idx="14823">
                  <c:v>562059063</c:v>
                </c:pt>
                <c:pt idx="14824">
                  <c:v>69336671</c:v>
                </c:pt>
                <c:pt idx="14825">
                  <c:v>383812292</c:v>
                </c:pt>
                <c:pt idx="14826">
                  <c:v>486365493</c:v>
                </c:pt>
                <c:pt idx="14827">
                  <c:v>612832323</c:v>
                </c:pt>
                <c:pt idx="14828">
                  <c:v>323726304</c:v>
                </c:pt>
                <c:pt idx="14829">
                  <c:v>617341384</c:v>
                </c:pt>
                <c:pt idx="14830">
                  <c:v>578383046</c:v>
                </c:pt>
                <c:pt idx="14831">
                  <c:v>164857947</c:v>
                </c:pt>
                <c:pt idx="14832">
                  <c:v>711356053</c:v>
                </c:pt>
                <c:pt idx="14833">
                  <c:v>574440670</c:v>
                </c:pt>
                <c:pt idx="14834">
                  <c:v>923073083</c:v>
                </c:pt>
                <c:pt idx="14835">
                  <c:v>28444291</c:v>
                </c:pt>
                <c:pt idx="14836">
                  <c:v>155321637</c:v>
                </c:pt>
                <c:pt idx="14837">
                  <c:v>426822247</c:v>
                </c:pt>
                <c:pt idx="14838">
                  <c:v>44306034</c:v>
                </c:pt>
                <c:pt idx="14839">
                  <c:v>946519729</c:v>
                </c:pt>
                <c:pt idx="14840">
                  <c:v>214268164</c:v>
                </c:pt>
                <c:pt idx="14841">
                  <c:v>255115732</c:v>
                </c:pt>
                <c:pt idx="14842">
                  <c:v>275296240</c:v>
                </c:pt>
                <c:pt idx="14843">
                  <c:v>60229899</c:v>
                </c:pt>
                <c:pt idx="14844">
                  <c:v>242145784</c:v>
                </c:pt>
                <c:pt idx="14845">
                  <c:v>17098724</c:v>
                </c:pt>
                <c:pt idx="14846">
                  <c:v>453843479</c:v>
                </c:pt>
                <c:pt idx="14847">
                  <c:v>685116540</c:v>
                </c:pt>
                <c:pt idx="14848">
                  <c:v>605190872</c:v>
                </c:pt>
                <c:pt idx="14849">
                  <c:v>655519343</c:v>
                </c:pt>
                <c:pt idx="14850">
                  <c:v>817892140</c:v>
                </c:pt>
                <c:pt idx="14851">
                  <c:v>623163308</c:v>
                </c:pt>
                <c:pt idx="14852">
                  <c:v>658144989</c:v>
                </c:pt>
                <c:pt idx="14853">
                  <c:v>336923030</c:v>
                </c:pt>
                <c:pt idx="14854">
                  <c:v>835581325</c:v>
                </c:pt>
                <c:pt idx="14855">
                  <c:v>952664462</c:v>
                </c:pt>
                <c:pt idx="14856">
                  <c:v>515533038</c:v>
                </c:pt>
                <c:pt idx="14857">
                  <c:v>23342805</c:v>
                </c:pt>
                <c:pt idx="14858">
                  <c:v>942194910</c:v>
                </c:pt>
                <c:pt idx="14859">
                  <c:v>836470927</c:v>
                </c:pt>
                <c:pt idx="14860">
                  <c:v>20682558</c:v>
                </c:pt>
                <c:pt idx="14861">
                  <c:v>655233085</c:v>
                </c:pt>
                <c:pt idx="14862">
                  <c:v>664830215</c:v>
                </c:pt>
                <c:pt idx="14863">
                  <c:v>456522707</c:v>
                </c:pt>
                <c:pt idx="14864">
                  <c:v>192524115</c:v>
                </c:pt>
                <c:pt idx="14865">
                  <c:v>65921792</c:v>
                </c:pt>
                <c:pt idx="14866">
                  <c:v>329496555</c:v>
                </c:pt>
                <c:pt idx="14867">
                  <c:v>351621803</c:v>
                </c:pt>
                <c:pt idx="14868">
                  <c:v>9947904</c:v>
                </c:pt>
                <c:pt idx="14869">
                  <c:v>647187467</c:v>
                </c:pt>
                <c:pt idx="14870">
                  <c:v>103845334</c:v>
                </c:pt>
                <c:pt idx="14871">
                  <c:v>38037747</c:v>
                </c:pt>
                <c:pt idx="14872">
                  <c:v>686853134</c:v>
                </c:pt>
                <c:pt idx="14873">
                  <c:v>423487010</c:v>
                </c:pt>
                <c:pt idx="14874">
                  <c:v>977099787</c:v>
                </c:pt>
                <c:pt idx="14875">
                  <c:v>165020388</c:v>
                </c:pt>
                <c:pt idx="14876">
                  <c:v>167051763</c:v>
                </c:pt>
                <c:pt idx="14877">
                  <c:v>629523247</c:v>
                </c:pt>
                <c:pt idx="14878">
                  <c:v>96049515</c:v>
                </c:pt>
                <c:pt idx="14879">
                  <c:v>61128039</c:v>
                </c:pt>
                <c:pt idx="14880">
                  <c:v>884030913</c:v>
                </c:pt>
                <c:pt idx="14881">
                  <c:v>891975907</c:v>
                </c:pt>
                <c:pt idx="14882">
                  <c:v>258551298</c:v>
                </c:pt>
                <c:pt idx="14883">
                  <c:v>192913855</c:v>
                </c:pt>
                <c:pt idx="14884">
                  <c:v>721111250</c:v>
                </c:pt>
                <c:pt idx="14885">
                  <c:v>613055768</c:v>
                </c:pt>
                <c:pt idx="14886">
                  <c:v>49727538</c:v>
                </c:pt>
                <c:pt idx="14887">
                  <c:v>483083604</c:v>
                </c:pt>
                <c:pt idx="14888">
                  <c:v>171577418</c:v>
                </c:pt>
                <c:pt idx="14889">
                  <c:v>257062905</c:v>
                </c:pt>
                <c:pt idx="14890">
                  <c:v>562110881</c:v>
                </c:pt>
                <c:pt idx="14891">
                  <c:v>89769672</c:v>
                </c:pt>
                <c:pt idx="14892">
                  <c:v>344939169</c:v>
                </c:pt>
                <c:pt idx="14893">
                  <c:v>712490120</c:v>
                </c:pt>
                <c:pt idx="14894">
                  <c:v>253057036</c:v>
                </c:pt>
                <c:pt idx="14895">
                  <c:v>646666363</c:v>
                </c:pt>
                <c:pt idx="14896">
                  <c:v>708443382</c:v>
                </c:pt>
                <c:pt idx="14897">
                  <c:v>490074208</c:v>
                </c:pt>
                <c:pt idx="14898">
                  <c:v>225065777</c:v>
                </c:pt>
                <c:pt idx="14899">
                  <c:v>742748005</c:v>
                </c:pt>
                <c:pt idx="14900">
                  <c:v>377225752</c:v>
                </c:pt>
                <c:pt idx="14901">
                  <c:v>587724276</c:v>
                </c:pt>
                <c:pt idx="14902">
                  <c:v>147910190</c:v>
                </c:pt>
                <c:pt idx="14903">
                  <c:v>383796814</c:v>
                </c:pt>
                <c:pt idx="14904">
                  <c:v>963643513</c:v>
                </c:pt>
                <c:pt idx="14905">
                  <c:v>179479856</c:v>
                </c:pt>
                <c:pt idx="14906">
                  <c:v>49822464</c:v>
                </c:pt>
                <c:pt idx="14907">
                  <c:v>870428788</c:v>
                </c:pt>
                <c:pt idx="14908">
                  <c:v>633092284</c:v>
                </c:pt>
                <c:pt idx="14909">
                  <c:v>449131055</c:v>
                </c:pt>
                <c:pt idx="14910">
                  <c:v>48021929</c:v>
                </c:pt>
                <c:pt idx="14911">
                  <c:v>512893125</c:v>
                </c:pt>
                <c:pt idx="14912">
                  <c:v>200538970</c:v>
                </c:pt>
                <c:pt idx="14913">
                  <c:v>21793379</c:v>
                </c:pt>
                <c:pt idx="14914">
                  <c:v>947543662</c:v>
                </c:pt>
                <c:pt idx="14915">
                  <c:v>412060038</c:v>
                </c:pt>
                <c:pt idx="14916">
                  <c:v>388985096</c:v>
                </c:pt>
                <c:pt idx="14917">
                  <c:v>417484723</c:v>
                </c:pt>
                <c:pt idx="14918">
                  <c:v>414322948</c:v>
                </c:pt>
                <c:pt idx="14919">
                  <c:v>55728695</c:v>
                </c:pt>
                <c:pt idx="14920">
                  <c:v>777789420</c:v>
                </c:pt>
                <c:pt idx="14921">
                  <c:v>255921438</c:v>
                </c:pt>
                <c:pt idx="14922">
                  <c:v>961799392</c:v>
                </c:pt>
                <c:pt idx="14923">
                  <c:v>348373806</c:v>
                </c:pt>
                <c:pt idx="14924">
                  <c:v>817168719</c:v>
                </c:pt>
                <c:pt idx="14925">
                  <c:v>341267706</c:v>
                </c:pt>
                <c:pt idx="14926">
                  <c:v>962492474</c:v>
                </c:pt>
                <c:pt idx="14927">
                  <c:v>14939796</c:v>
                </c:pt>
                <c:pt idx="14928">
                  <c:v>505849551</c:v>
                </c:pt>
                <c:pt idx="14929">
                  <c:v>494627728</c:v>
                </c:pt>
                <c:pt idx="14930">
                  <c:v>8383581</c:v>
                </c:pt>
                <c:pt idx="14931">
                  <c:v>187356624</c:v>
                </c:pt>
                <c:pt idx="14932">
                  <c:v>237691438</c:v>
                </c:pt>
                <c:pt idx="14933">
                  <c:v>41879862</c:v>
                </c:pt>
                <c:pt idx="14934">
                  <c:v>698540611</c:v>
                </c:pt>
                <c:pt idx="14935">
                  <c:v>556280934</c:v>
                </c:pt>
                <c:pt idx="14936">
                  <c:v>35729371</c:v>
                </c:pt>
                <c:pt idx="14937">
                  <c:v>899014325</c:v>
                </c:pt>
                <c:pt idx="14938">
                  <c:v>546333717</c:v>
                </c:pt>
                <c:pt idx="14939">
                  <c:v>729559257</c:v>
                </c:pt>
                <c:pt idx="14940">
                  <c:v>964422368</c:v>
                </c:pt>
                <c:pt idx="14941">
                  <c:v>928419430</c:v>
                </c:pt>
                <c:pt idx="14942">
                  <c:v>898471859</c:v>
                </c:pt>
                <c:pt idx="14943">
                  <c:v>243831232</c:v>
                </c:pt>
                <c:pt idx="14944">
                  <c:v>650473945</c:v>
                </c:pt>
                <c:pt idx="14945">
                  <c:v>793529897</c:v>
                </c:pt>
                <c:pt idx="14946">
                  <c:v>963080628</c:v>
                </c:pt>
                <c:pt idx="14947">
                  <c:v>529828346</c:v>
                </c:pt>
                <c:pt idx="14948">
                  <c:v>497956197</c:v>
                </c:pt>
                <c:pt idx="14949">
                  <c:v>152158253</c:v>
                </c:pt>
                <c:pt idx="14950">
                  <c:v>923576817</c:v>
                </c:pt>
                <c:pt idx="14951">
                  <c:v>206867313</c:v>
                </c:pt>
                <c:pt idx="14952">
                  <c:v>638171676</c:v>
                </c:pt>
                <c:pt idx="14953">
                  <c:v>198937635</c:v>
                </c:pt>
                <c:pt idx="14954">
                  <c:v>12411924</c:v>
                </c:pt>
                <c:pt idx="14955">
                  <c:v>180232488</c:v>
                </c:pt>
                <c:pt idx="14956">
                  <c:v>199546684</c:v>
                </c:pt>
                <c:pt idx="14957">
                  <c:v>546022867</c:v>
                </c:pt>
                <c:pt idx="14958">
                  <c:v>681267851</c:v>
                </c:pt>
                <c:pt idx="14959">
                  <c:v>764419066</c:v>
                </c:pt>
                <c:pt idx="14960">
                  <c:v>587145383</c:v>
                </c:pt>
                <c:pt idx="14961">
                  <c:v>223873529</c:v>
                </c:pt>
                <c:pt idx="14962">
                  <c:v>514110720</c:v>
                </c:pt>
                <c:pt idx="14963">
                  <c:v>263345145</c:v>
                </c:pt>
                <c:pt idx="14964">
                  <c:v>228496734</c:v>
                </c:pt>
                <c:pt idx="14965">
                  <c:v>562358788</c:v>
                </c:pt>
                <c:pt idx="14966">
                  <c:v>485022332</c:v>
                </c:pt>
                <c:pt idx="14967">
                  <c:v>958199612</c:v>
                </c:pt>
                <c:pt idx="14968">
                  <c:v>900396604</c:v>
                </c:pt>
                <c:pt idx="14969">
                  <c:v>178256015</c:v>
                </c:pt>
                <c:pt idx="14970">
                  <c:v>454746315</c:v>
                </c:pt>
                <c:pt idx="14971">
                  <c:v>988616982</c:v>
                </c:pt>
                <c:pt idx="14972">
                  <c:v>606640236</c:v>
                </c:pt>
                <c:pt idx="14973">
                  <c:v>576546289</c:v>
                </c:pt>
                <c:pt idx="14974">
                  <c:v>318358701</c:v>
                </c:pt>
                <c:pt idx="14975">
                  <c:v>338068081</c:v>
                </c:pt>
                <c:pt idx="14976">
                  <c:v>200987678</c:v>
                </c:pt>
                <c:pt idx="14977">
                  <c:v>513223715</c:v>
                </c:pt>
                <c:pt idx="14978">
                  <c:v>637234892</c:v>
                </c:pt>
                <c:pt idx="14979">
                  <c:v>662688239</c:v>
                </c:pt>
                <c:pt idx="14980">
                  <c:v>272599802</c:v>
                </c:pt>
                <c:pt idx="14981">
                  <c:v>923964321</c:v>
                </c:pt>
                <c:pt idx="14982">
                  <c:v>12933753</c:v>
                </c:pt>
                <c:pt idx="14983">
                  <c:v>263524356</c:v>
                </c:pt>
                <c:pt idx="14984">
                  <c:v>899063250</c:v>
                </c:pt>
                <c:pt idx="14985">
                  <c:v>490945684</c:v>
                </c:pt>
                <c:pt idx="14986">
                  <c:v>488918886</c:v>
                </c:pt>
                <c:pt idx="14987">
                  <c:v>426346009</c:v>
                </c:pt>
                <c:pt idx="14988">
                  <c:v>45170348</c:v>
                </c:pt>
                <c:pt idx="14989">
                  <c:v>108181568</c:v>
                </c:pt>
                <c:pt idx="14990">
                  <c:v>198082904</c:v>
                </c:pt>
                <c:pt idx="14991">
                  <c:v>640470634</c:v>
                </c:pt>
                <c:pt idx="14992">
                  <c:v>449692162</c:v>
                </c:pt>
                <c:pt idx="14993">
                  <c:v>475991715</c:v>
                </c:pt>
                <c:pt idx="14994">
                  <c:v>928728391</c:v>
                </c:pt>
                <c:pt idx="14995">
                  <c:v>838118282</c:v>
                </c:pt>
                <c:pt idx="14996">
                  <c:v>639939480</c:v>
                </c:pt>
                <c:pt idx="14997">
                  <c:v>902296034</c:v>
                </c:pt>
                <c:pt idx="14998">
                  <c:v>862581902</c:v>
                </c:pt>
                <c:pt idx="14999">
                  <c:v>489969181</c:v>
                </c:pt>
                <c:pt idx="15000">
                  <c:v>123196869</c:v>
                </c:pt>
                <c:pt idx="15001">
                  <c:v>945335219</c:v>
                </c:pt>
                <c:pt idx="15002">
                  <c:v>198891634</c:v>
                </c:pt>
                <c:pt idx="15003">
                  <c:v>50780560</c:v>
                </c:pt>
                <c:pt idx="15004">
                  <c:v>212960334</c:v>
                </c:pt>
                <c:pt idx="15005">
                  <c:v>503191316</c:v>
                </c:pt>
                <c:pt idx="15006">
                  <c:v>417539742</c:v>
                </c:pt>
                <c:pt idx="15007">
                  <c:v>707018106</c:v>
                </c:pt>
                <c:pt idx="15008">
                  <c:v>106925043</c:v>
                </c:pt>
                <c:pt idx="15009">
                  <c:v>221925722</c:v>
                </c:pt>
                <c:pt idx="15010">
                  <c:v>75079389</c:v>
                </c:pt>
                <c:pt idx="15011">
                  <c:v>159630956</c:v>
                </c:pt>
                <c:pt idx="15012">
                  <c:v>416540390</c:v>
                </c:pt>
                <c:pt idx="15013">
                  <c:v>608013524</c:v>
                </c:pt>
                <c:pt idx="15014">
                  <c:v>796153605</c:v>
                </c:pt>
                <c:pt idx="15015">
                  <c:v>505031122</c:v>
                </c:pt>
                <c:pt idx="15016">
                  <c:v>694820795</c:v>
                </c:pt>
                <c:pt idx="15017">
                  <c:v>966266617</c:v>
                </c:pt>
                <c:pt idx="15018">
                  <c:v>862988515</c:v>
                </c:pt>
                <c:pt idx="15019">
                  <c:v>959099942</c:v>
                </c:pt>
                <c:pt idx="15020">
                  <c:v>805332665</c:v>
                </c:pt>
                <c:pt idx="15021">
                  <c:v>886656758</c:v>
                </c:pt>
                <c:pt idx="15022">
                  <c:v>131135002</c:v>
                </c:pt>
                <c:pt idx="15023">
                  <c:v>180314341</c:v>
                </c:pt>
                <c:pt idx="15024">
                  <c:v>287646641</c:v>
                </c:pt>
                <c:pt idx="15025">
                  <c:v>783892973</c:v>
                </c:pt>
                <c:pt idx="15026">
                  <c:v>911399538</c:v>
                </c:pt>
                <c:pt idx="15027">
                  <c:v>136219626</c:v>
                </c:pt>
                <c:pt idx="15028">
                  <c:v>144883029</c:v>
                </c:pt>
                <c:pt idx="15029">
                  <c:v>665533209</c:v>
                </c:pt>
                <c:pt idx="15030">
                  <c:v>71162223</c:v>
                </c:pt>
                <c:pt idx="15031">
                  <c:v>807946278</c:v>
                </c:pt>
                <c:pt idx="15032">
                  <c:v>730060494</c:v>
                </c:pt>
                <c:pt idx="15033">
                  <c:v>8978885</c:v>
                </c:pt>
                <c:pt idx="15034">
                  <c:v>909829220</c:v>
                </c:pt>
                <c:pt idx="15035">
                  <c:v>545333962</c:v>
                </c:pt>
                <c:pt idx="15036">
                  <c:v>690611483</c:v>
                </c:pt>
                <c:pt idx="15037">
                  <c:v>571422084</c:v>
                </c:pt>
                <c:pt idx="15038">
                  <c:v>1287137</c:v>
                </c:pt>
                <c:pt idx="15039">
                  <c:v>357264244</c:v>
                </c:pt>
                <c:pt idx="15040">
                  <c:v>493857449</c:v>
                </c:pt>
                <c:pt idx="15041">
                  <c:v>350875220</c:v>
                </c:pt>
                <c:pt idx="15042">
                  <c:v>53471672</c:v>
                </c:pt>
                <c:pt idx="15043">
                  <c:v>554029230</c:v>
                </c:pt>
                <c:pt idx="15044">
                  <c:v>6621963</c:v>
                </c:pt>
                <c:pt idx="15045">
                  <c:v>246655549</c:v>
                </c:pt>
                <c:pt idx="15046">
                  <c:v>865495650</c:v>
                </c:pt>
                <c:pt idx="15047">
                  <c:v>96579223</c:v>
                </c:pt>
                <c:pt idx="15048">
                  <c:v>96965248</c:v>
                </c:pt>
                <c:pt idx="15049">
                  <c:v>554781035</c:v>
                </c:pt>
                <c:pt idx="15050">
                  <c:v>494634363</c:v>
                </c:pt>
                <c:pt idx="15051">
                  <c:v>477856260</c:v>
                </c:pt>
                <c:pt idx="15052">
                  <c:v>896413202</c:v>
                </c:pt>
                <c:pt idx="15053">
                  <c:v>716455255</c:v>
                </c:pt>
                <c:pt idx="15054">
                  <c:v>459391957</c:v>
                </c:pt>
                <c:pt idx="15055">
                  <c:v>549892263</c:v>
                </c:pt>
                <c:pt idx="15056">
                  <c:v>854311269</c:v>
                </c:pt>
                <c:pt idx="15057">
                  <c:v>812953030</c:v>
                </c:pt>
                <c:pt idx="15058">
                  <c:v>597743812</c:v>
                </c:pt>
                <c:pt idx="15059">
                  <c:v>4918191</c:v>
                </c:pt>
                <c:pt idx="15060">
                  <c:v>751433432</c:v>
                </c:pt>
                <c:pt idx="15061">
                  <c:v>148422829</c:v>
                </c:pt>
                <c:pt idx="15062">
                  <c:v>748159496</c:v>
                </c:pt>
                <c:pt idx="15063">
                  <c:v>743841016</c:v>
                </c:pt>
                <c:pt idx="15064">
                  <c:v>640194120</c:v>
                </c:pt>
                <c:pt idx="15065">
                  <c:v>71812450</c:v>
                </c:pt>
                <c:pt idx="15066">
                  <c:v>567264989</c:v>
                </c:pt>
                <c:pt idx="15067">
                  <c:v>551865944</c:v>
                </c:pt>
                <c:pt idx="15068">
                  <c:v>692788627</c:v>
                </c:pt>
                <c:pt idx="15069">
                  <c:v>84946715</c:v>
                </c:pt>
                <c:pt idx="15070">
                  <c:v>25110327</c:v>
                </c:pt>
                <c:pt idx="15071">
                  <c:v>667111275</c:v>
                </c:pt>
                <c:pt idx="15072">
                  <c:v>772279340</c:v>
                </c:pt>
                <c:pt idx="15073">
                  <c:v>270630405</c:v>
                </c:pt>
                <c:pt idx="15074">
                  <c:v>308070446</c:v>
                </c:pt>
                <c:pt idx="15075">
                  <c:v>379674477</c:v>
                </c:pt>
                <c:pt idx="15076">
                  <c:v>89021596</c:v>
                </c:pt>
                <c:pt idx="15077">
                  <c:v>166389144</c:v>
                </c:pt>
                <c:pt idx="15078">
                  <c:v>376565383</c:v>
                </c:pt>
                <c:pt idx="15079">
                  <c:v>119612753</c:v>
                </c:pt>
                <c:pt idx="15080">
                  <c:v>578198526</c:v>
                </c:pt>
                <c:pt idx="15081">
                  <c:v>670521851</c:v>
                </c:pt>
                <c:pt idx="15082">
                  <c:v>24432129</c:v>
                </c:pt>
                <c:pt idx="15083">
                  <c:v>1128375</c:v>
                </c:pt>
                <c:pt idx="15084">
                  <c:v>736557118</c:v>
                </c:pt>
                <c:pt idx="15085">
                  <c:v>582439487</c:v>
                </c:pt>
                <c:pt idx="15086">
                  <c:v>684366441</c:v>
                </c:pt>
                <c:pt idx="15087">
                  <c:v>683035900</c:v>
                </c:pt>
                <c:pt idx="15088">
                  <c:v>319069535</c:v>
                </c:pt>
                <c:pt idx="15089">
                  <c:v>849960160</c:v>
                </c:pt>
                <c:pt idx="15090">
                  <c:v>447567154</c:v>
                </c:pt>
                <c:pt idx="15091">
                  <c:v>528278553</c:v>
                </c:pt>
                <c:pt idx="15092">
                  <c:v>688014794</c:v>
                </c:pt>
                <c:pt idx="15093">
                  <c:v>568093615</c:v>
                </c:pt>
                <c:pt idx="15094">
                  <c:v>719315978</c:v>
                </c:pt>
                <c:pt idx="15095">
                  <c:v>96447720</c:v>
                </c:pt>
                <c:pt idx="15096">
                  <c:v>67191940</c:v>
                </c:pt>
                <c:pt idx="15097">
                  <c:v>725849722</c:v>
                </c:pt>
                <c:pt idx="15098">
                  <c:v>746293102</c:v>
                </c:pt>
                <c:pt idx="15099">
                  <c:v>4943700</c:v>
                </c:pt>
                <c:pt idx="15100">
                  <c:v>172755285</c:v>
                </c:pt>
                <c:pt idx="15101">
                  <c:v>634120400</c:v>
                </c:pt>
                <c:pt idx="15102">
                  <c:v>95756982</c:v>
                </c:pt>
                <c:pt idx="15103">
                  <c:v>212426859</c:v>
                </c:pt>
                <c:pt idx="15104">
                  <c:v>581788107</c:v>
                </c:pt>
                <c:pt idx="15105">
                  <c:v>70779908</c:v>
                </c:pt>
                <c:pt idx="15106">
                  <c:v>234223155</c:v>
                </c:pt>
                <c:pt idx="15107">
                  <c:v>884593372</c:v>
                </c:pt>
                <c:pt idx="15108">
                  <c:v>212226948</c:v>
                </c:pt>
                <c:pt idx="15109">
                  <c:v>857681585</c:v>
                </c:pt>
                <c:pt idx="15110">
                  <c:v>239471552</c:v>
                </c:pt>
                <c:pt idx="15111">
                  <c:v>979111876</c:v>
                </c:pt>
                <c:pt idx="15112">
                  <c:v>982746061</c:v>
                </c:pt>
                <c:pt idx="15113">
                  <c:v>325077324</c:v>
                </c:pt>
                <c:pt idx="15114">
                  <c:v>577982382</c:v>
                </c:pt>
                <c:pt idx="15115">
                  <c:v>832299014</c:v>
                </c:pt>
                <c:pt idx="15116">
                  <c:v>187038486</c:v>
                </c:pt>
                <c:pt idx="15117">
                  <c:v>221143660</c:v>
                </c:pt>
                <c:pt idx="15118">
                  <c:v>90455985</c:v>
                </c:pt>
                <c:pt idx="15119">
                  <c:v>131652205</c:v>
                </c:pt>
                <c:pt idx="15120">
                  <c:v>352935190</c:v>
                </c:pt>
                <c:pt idx="15121">
                  <c:v>117499078</c:v>
                </c:pt>
                <c:pt idx="15122">
                  <c:v>38592720</c:v>
                </c:pt>
                <c:pt idx="15123">
                  <c:v>716628255</c:v>
                </c:pt>
                <c:pt idx="15124">
                  <c:v>676077949</c:v>
                </c:pt>
                <c:pt idx="15125">
                  <c:v>588740000</c:v>
                </c:pt>
                <c:pt idx="15126">
                  <c:v>721121681</c:v>
                </c:pt>
                <c:pt idx="15127">
                  <c:v>850790563</c:v>
                </c:pt>
                <c:pt idx="15128">
                  <c:v>99098736</c:v>
                </c:pt>
                <c:pt idx="15129">
                  <c:v>491296911</c:v>
                </c:pt>
                <c:pt idx="15130">
                  <c:v>408256926</c:v>
                </c:pt>
                <c:pt idx="15131">
                  <c:v>631649637</c:v>
                </c:pt>
                <c:pt idx="15132">
                  <c:v>322426254</c:v>
                </c:pt>
                <c:pt idx="15133">
                  <c:v>71049965</c:v>
                </c:pt>
                <c:pt idx="15134">
                  <c:v>64164329</c:v>
                </c:pt>
                <c:pt idx="15135">
                  <c:v>543629292</c:v>
                </c:pt>
                <c:pt idx="15136">
                  <c:v>751442998</c:v>
                </c:pt>
                <c:pt idx="15137">
                  <c:v>52873028</c:v>
                </c:pt>
                <c:pt idx="15138">
                  <c:v>905547951</c:v>
                </c:pt>
                <c:pt idx="15139">
                  <c:v>319272462</c:v>
                </c:pt>
                <c:pt idx="15140">
                  <c:v>854586306</c:v>
                </c:pt>
                <c:pt idx="15141">
                  <c:v>82720654</c:v>
                </c:pt>
                <c:pt idx="15142">
                  <c:v>444287003</c:v>
                </c:pt>
                <c:pt idx="15143">
                  <c:v>485687107</c:v>
                </c:pt>
                <c:pt idx="15144">
                  <c:v>957687056</c:v>
                </c:pt>
                <c:pt idx="15145">
                  <c:v>917332394</c:v>
                </c:pt>
                <c:pt idx="15146">
                  <c:v>699926053</c:v>
                </c:pt>
                <c:pt idx="15147">
                  <c:v>758280545</c:v>
                </c:pt>
                <c:pt idx="15148">
                  <c:v>890287949</c:v>
                </c:pt>
                <c:pt idx="15149">
                  <c:v>6479149</c:v>
                </c:pt>
                <c:pt idx="15150">
                  <c:v>909466669</c:v>
                </c:pt>
                <c:pt idx="15151">
                  <c:v>722990620</c:v>
                </c:pt>
                <c:pt idx="15152">
                  <c:v>184410866</c:v>
                </c:pt>
                <c:pt idx="15153">
                  <c:v>74770021</c:v>
                </c:pt>
                <c:pt idx="15154">
                  <c:v>476981529</c:v>
                </c:pt>
                <c:pt idx="15155">
                  <c:v>774950198</c:v>
                </c:pt>
                <c:pt idx="15156">
                  <c:v>832544302</c:v>
                </c:pt>
                <c:pt idx="15157">
                  <c:v>125654920</c:v>
                </c:pt>
                <c:pt idx="15158">
                  <c:v>312299767</c:v>
                </c:pt>
                <c:pt idx="15159">
                  <c:v>971833079</c:v>
                </c:pt>
                <c:pt idx="15160">
                  <c:v>186946999</c:v>
                </c:pt>
                <c:pt idx="15161">
                  <c:v>348488768</c:v>
                </c:pt>
                <c:pt idx="15162">
                  <c:v>733060595</c:v>
                </c:pt>
                <c:pt idx="15163">
                  <c:v>657024336</c:v>
                </c:pt>
                <c:pt idx="15164">
                  <c:v>419813236</c:v>
                </c:pt>
                <c:pt idx="15165">
                  <c:v>749646767</c:v>
                </c:pt>
                <c:pt idx="15166">
                  <c:v>864533690</c:v>
                </c:pt>
                <c:pt idx="15167">
                  <c:v>991523818</c:v>
                </c:pt>
                <c:pt idx="15168">
                  <c:v>158097910</c:v>
                </c:pt>
                <c:pt idx="15169">
                  <c:v>959897995</c:v>
                </c:pt>
                <c:pt idx="15170">
                  <c:v>729844087</c:v>
                </c:pt>
                <c:pt idx="15171">
                  <c:v>76531417</c:v>
                </c:pt>
                <c:pt idx="15172">
                  <c:v>567099654</c:v>
                </c:pt>
                <c:pt idx="15173">
                  <c:v>395488729</c:v>
                </c:pt>
                <c:pt idx="15174">
                  <c:v>346133173</c:v>
                </c:pt>
                <c:pt idx="15175">
                  <c:v>598860570</c:v>
                </c:pt>
                <c:pt idx="15176">
                  <c:v>816970992</c:v>
                </c:pt>
                <c:pt idx="15177">
                  <c:v>583833232</c:v>
                </c:pt>
                <c:pt idx="15178">
                  <c:v>648198005</c:v>
                </c:pt>
                <c:pt idx="15179">
                  <c:v>456289785</c:v>
                </c:pt>
                <c:pt idx="15180">
                  <c:v>880745785</c:v>
                </c:pt>
                <c:pt idx="15181">
                  <c:v>14118816</c:v>
                </c:pt>
                <c:pt idx="15182">
                  <c:v>603935794</c:v>
                </c:pt>
                <c:pt idx="15183">
                  <c:v>197393875</c:v>
                </c:pt>
                <c:pt idx="15184">
                  <c:v>921719479</c:v>
                </c:pt>
                <c:pt idx="15185">
                  <c:v>215699443</c:v>
                </c:pt>
                <c:pt idx="15186">
                  <c:v>281476187</c:v>
                </c:pt>
                <c:pt idx="15187">
                  <c:v>185838836</c:v>
                </c:pt>
                <c:pt idx="15188">
                  <c:v>67203439</c:v>
                </c:pt>
                <c:pt idx="15189">
                  <c:v>75038760</c:v>
                </c:pt>
                <c:pt idx="15190">
                  <c:v>276228070</c:v>
                </c:pt>
                <c:pt idx="15191">
                  <c:v>962244548</c:v>
                </c:pt>
                <c:pt idx="15192">
                  <c:v>875660599</c:v>
                </c:pt>
                <c:pt idx="15193">
                  <c:v>514866401</c:v>
                </c:pt>
                <c:pt idx="15194">
                  <c:v>733328210</c:v>
                </c:pt>
                <c:pt idx="15195">
                  <c:v>999257706</c:v>
                </c:pt>
                <c:pt idx="15196">
                  <c:v>443378057</c:v>
                </c:pt>
                <c:pt idx="15197">
                  <c:v>549697953</c:v>
                </c:pt>
                <c:pt idx="15198">
                  <c:v>821482771</c:v>
                </c:pt>
                <c:pt idx="15199">
                  <c:v>618015019</c:v>
                </c:pt>
                <c:pt idx="15200">
                  <c:v>472517035</c:v>
                </c:pt>
                <c:pt idx="15201">
                  <c:v>505132362</c:v>
                </c:pt>
                <c:pt idx="15202">
                  <c:v>735852285</c:v>
                </c:pt>
                <c:pt idx="15203">
                  <c:v>67474835</c:v>
                </c:pt>
                <c:pt idx="15204">
                  <c:v>40567853</c:v>
                </c:pt>
                <c:pt idx="15205">
                  <c:v>33665312</c:v>
                </c:pt>
                <c:pt idx="15206">
                  <c:v>839067596</c:v>
                </c:pt>
                <c:pt idx="15207">
                  <c:v>432063398</c:v>
                </c:pt>
                <c:pt idx="15208">
                  <c:v>293645776</c:v>
                </c:pt>
                <c:pt idx="15209">
                  <c:v>18312059</c:v>
                </c:pt>
                <c:pt idx="15210">
                  <c:v>850479118</c:v>
                </c:pt>
                <c:pt idx="15211">
                  <c:v>377727137</c:v>
                </c:pt>
                <c:pt idx="15212">
                  <c:v>594235456</c:v>
                </c:pt>
                <c:pt idx="15213">
                  <c:v>27083374</c:v>
                </c:pt>
                <c:pt idx="15214">
                  <c:v>15484683</c:v>
                </c:pt>
                <c:pt idx="15215">
                  <c:v>270674307</c:v>
                </c:pt>
                <c:pt idx="15216">
                  <c:v>318023098</c:v>
                </c:pt>
                <c:pt idx="15217">
                  <c:v>226567066</c:v>
                </c:pt>
                <c:pt idx="15218">
                  <c:v>700671798</c:v>
                </c:pt>
                <c:pt idx="15219">
                  <c:v>245818762</c:v>
                </c:pt>
                <c:pt idx="15220">
                  <c:v>775755077</c:v>
                </c:pt>
                <c:pt idx="15221">
                  <c:v>522440833</c:v>
                </c:pt>
                <c:pt idx="15222">
                  <c:v>387461106</c:v>
                </c:pt>
                <c:pt idx="15223">
                  <c:v>973061208</c:v>
                </c:pt>
                <c:pt idx="15224">
                  <c:v>836756646</c:v>
                </c:pt>
                <c:pt idx="15225">
                  <c:v>975966688</c:v>
                </c:pt>
                <c:pt idx="15226">
                  <c:v>171220803</c:v>
                </c:pt>
                <c:pt idx="15227">
                  <c:v>421553876</c:v>
                </c:pt>
                <c:pt idx="15228">
                  <c:v>866992170</c:v>
                </c:pt>
                <c:pt idx="15229">
                  <c:v>41578814</c:v>
                </c:pt>
                <c:pt idx="15230">
                  <c:v>302983101</c:v>
                </c:pt>
                <c:pt idx="15231">
                  <c:v>363413278</c:v>
                </c:pt>
                <c:pt idx="15232">
                  <c:v>456786379</c:v>
                </c:pt>
                <c:pt idx="15233">
                  <c:v>34323733</c:v>
                </c:pt>
                <c:pt idx="15234">
                  <c:v>993686882</c:v>
                </c:pt>
                <c:pt idx="15235">
                  <c:v>484440012</c:v>
                </c:pt>
                <c:pt idx="15236">
                  <c:v>886982629</c:v>
                </c:pt>
                <c:pt idx="15237">
                  <c:v>861138000</c:v>
                </c:pt>
                <c:pt idx="15238">
                  <c:v>85877596</c:v>
                </c:pt>
                <c:pt idx="15239">
                  <c:v>474648796</c:v>
                </c:pt>
                <c:pt idx="15240">
                  <c:v>9982605</c:v>
                </c:pt>
                <c:pt idx="15241">
                  <c:v>984444543</c:v>
                </c:pt>
                <c:pt idx="15242">
                  <c:v>114233427</c:v>
                </c:pt>
                <c:pt idx="15243">
                  <c:v>542541276</c:v>
                </c:pt>
                <c:pt idx="15244">
                  <c:v>504755647</c:v>
                </c:pt>
                <c:pt idx="15245">
                  <c:v>862380439</c:v>
                </c:pt>
                <c:pt idx="15246">
                  <c:v>521743894</c:v>
                </c:pt>
                <c:pt idx="15247">
                  <c:v>588328817</c:v>
                </c:pt>
                <c:pt idx="15248">
                  <c:v>946425057</c:v>
                </c:pt>
                <c:pt idx="15249">
                  <c:v>976911389</c:v>
                </c:pt>
                <c:pt idx="15250">
                  <c:v>76007132</c:v>
                </c:pt>
                <c:pt idx="15251">
                  <c:v>565449389</c:v>
                </c:pt>
                <c:pt idx="15252">
                  <c:v>79395425</c:v>
                </c:pt>
                <c:pt idx="15253">
                  <c:v>407725622</c:v>
                </c:pt>
                <c:pt idx="15254">
                  <c:v>377016556</c:v>
                </c:pt>
                <c:pt idx="15255">
                  <c:v>813925589</c:v>
                </c:pt>
                <c:pt idx="15256">
                  <c:v>623858679</c:v>
                </c:pt>
                <c:pt idx="15257">
                  <c:v>414634734</c:v>
                </c:pt>
                <c:pt idx="15258">
                  <c:v>52280850</c:v>
                </c:pt>
                <c:pt idx="15259">
                  <c:v>938815786</c:v>
                </c:pt>
                <c:pt idx="15260">
                  <c:v>601799354</c:v>
                </c:pt>
                <c:pt idx="15261">
                  <c:v>151236568</c:v>
                </c:pt>
                <c:pt idx="15262">
                  <c:v>782539262</c:v>
                </c:pt>
                <c:pt idx="15263">
                  <c:v>570423128</c:v>
                </c:pt>
                <c:pt idx="15264">
                  <c:v>491364105</c:v>
                </c:pt>
                <c:pt idx="15265">
                  <c:v>392929350</c:v>
                </c:pt>
                <c:pt idx="15266">
                  <c:v>78059786</c:v>
                </c:pt>
                <c:pt idx="15267">
                  <c:v>931996319</c:v>
                </c:pt>
                <c:pt idx="15268">
                  <c:v>720421039</c:v>
                </c:pt>
                <c:pt idx="15269">
                  <c:v>372619804</c:v>
                </c:pt>
                <c:pt idx="15270">
                  <c:v>987286984</c:v>
                </c:pt>
                <c:pt idx="15271">
                  <c:v>329635823</c:v>
                </c:pt>
                <c:pt idx="15272">
                  <c:v>904292707</c:v>
                </c:pt>
                <c:pt idx="15273">
                  <c:v>50959226</c:v>
                </c:pt>
                <c:pt idx="15274">
                  <c:v>41591220</c:v>
                </c:pt>
                <c:pt idx="15275">
                  <c:v>347532660</c:v>
                </c:pt>
                <c:pt idx="15276">
                  <c:v>854374756</c:v>
                </c:pt>
                <c:pt idx="15277">
                  <c:v>21278911</c:v>
                </c:pt>
                <c:pt idx="15278">
                  <c:v>545813361</c:v>
                </c:pt>
                <c:pt idx="15279">
                  <c:v>673360796</c:v>
                </c:pt>
                <c:pt idx="15280">
                  <c:v>381358326</c:v>
                </c:pt>
                <c:pt idx="15281">
                  <c:v>33307763</c:v>
                </c:pt>
                <c:pt idx="15282">
                  <c:v>17327189</c:v>
                </c:pt>
                <c:pt idx="15283">
                  <c:v>844168178</c:v>
                </c:pt>
                <c:pt idx="15284">
                  <c:v>381038264</c:v>
                </c:pt>
                <c:pt idx="15285">
                  <c:v>540132388</c:v>
                </c:pt>
                <c:pt idx="15286">
                  <c:v>81302362</c:v>
                </c:pt>
                <c:pt idx="15287">
                  <c:v>472938746</c:v>
                </c:pt>
                <c:pt idx="15288">
                  <c:v>53821764</c:v>
                </c:pt>
                <c:pt idx="15289">
                  <c:v>11241034</c:v>
                </c:pt>
                <c:pt idx="15290">
                  <c:v>841565947</c:v>
                </c:pt>
                <c:pt idx="15291">
                  <c:v>904161122</c:v>
                </c:pt>
                <c:pt idx="15292">
                  <c:v>283349333</c:v>
                </c:pt>
                <c:pt idx="15293">
                  <c:v>605689192</c:v>
                </c:pt>
                <c:pt idx="15294">
                  <c:v>622760933</c:v>
                </c:pt>
                <c:pt idx="15295">
                  <c:v>901987310</c:v>
                </c:pt>
                <c:pt idx="15296">
                  <c:v>868557717</c:v>
                </c:pt>
                <c:pt idx="15297">
                  <c:v>99934460</c:v>
                </c:pt>
                <c:pt idx="15298">
                  <c:v>931332097</c:v>
                </c:pt>
                <c:pt idx="15299">
                  <c:v>106443657</c:v>
                </c:pt>
                <c:pt idx="15300">
                  <c:v>900418517</c:v>
                </c:pt>
                <c:pt idx="15301">
                  <c:v>180941015</c:v>
                </c:pt>
                <c:pt idx="15302">
                  <c:v>543835490</c:v>
                </c:pt>
                <c:pt idx="15303">
                  <c:v>249611711</c:v>
                </c:pt>
                <c:pt idx="15304">
                  <c:v>797052533</c:v>
                </c:pt>
                <c:pt idx="15305">
                  <c:v>7231641</c:v>
                </c:pt>
                <c:pt idx="15306">
                  <c:v>65462352</c:v>
                </c:pt>
                <c:pt idx="15307">
                  <c:v>234730684</c:v>
                </c:pt>
                <c:pt idx="15308">
                  <c:v>907920136</c:v>
                </c:pt>
                <c:pt idx="15309">
                  <c:v>910252856</c:v>
                </c:pt>
                <c:pt idx="15310">
                  <c:v>109230018</c:v>
                </c:pt>
                <c:pt idx="15311">
                  <c:v>88621584</c:v>
                </c:pt>
                <c:pt idx="15312">
                  <c:v>538377931</c:v>
                </c:pt>
                <c:pt idx="15313">
                  <c:v>177024768</c:v>
                </c:pt>
                <c:pt idx="15314">
                  <c:v>438128206</c:v>
                </c:pt>
                <c:pt idx="15315">
                  <c:v>351980305</c:v>
                </c:pt>
                <c:pt idx="15316">
                  <c:v>368258657</c:v>
                </c:pt>
                <c:pt idx="15317">
                  <c:v>28151407</c:v>
                </c:pt>
                <c:pt idx="15318">
                  <c:v>430319512</c:v>
                </c:pt>
                <c:pt idx="15319">
                  <c:v>742863816</c:v>
                </c:pt>
                <c:pt idx="15320">
                  <c:v>127129985</c:v>
                </c:pt>
                <c:pt idx="15321">
                  <c:v>766589306</c:v>
                </c:pt>
                <c:pt idx="15322">
                  <c:v>832883478</c:v>
                </c:pt>
                <c:pt idx="15323">
                  <c:v>60027577</c:v>
                </c:pt>
                <c:pt idx="15324">
                  <c:v>85720552</c:v>
                </c:pt>
                <c:pt idx="15325">
                  <c:v>311786271</c:v>
                </c:pt>
                <c:pt idx="15326">
                  <c:v>19501842</c:v>
                </c:pt>
                <c:pt idx="15327">
                  <c:v>977268294</c:v>
                </c:pt>
                <c:pt idx="15328">
                  <c:v>539990083</c:v>
                </c:pt>
                <c:pt idx="15329">
                  <c:v>143689604</c:v>
                </c:pt>
                <c:pt idx="15330">
                  <c:v>220724865</c:v>
                </c:pt>
                <c:pt idx="15331">
                  <c:v>467941959</c:v>
                </c:pt>
                <c:pt idx="15332">
                  <c:v>394460555</c:v>
                </c:pt>
                <c:pt idx="15333">
                  <c:v>566718525</c:v>
                </c:pt>
                <c:pt idx="15334">
                  <c:v>408980007</c:v>
                </c:pt>
                <c:pt idx="15335">
                  <c:v>176353784</c:v>
                </c:pt>
                <c:pt idx="15336">
                  <c:v>752394740</c:v>
                </c:pt>
                <c:pt idx="15337">
                  <c:v>740075920</c:v>
                </c:pt>
                <c:pt idx="15338">
                  <c:v>991130187</c:v>
                </c:pt>
                <c:pt idx="15339">
                  <c:v>134877423</c:v>
                </c:pt>
                <c:pt idx="15340">
                  <c:v>872128791</c:v>
                </c:pt>
                <c:pt idx="15341">
                  <c:v>40945701</c:v>
                </c:pt>
                <c:pt idx="15342">
                  <c:v>562975199</c:v>
                </c:pt>
                <c:pt idx="15343">
                  <c:v>134895582</c:v>
                </c:pt>
                <c:pt idx="15344">
                  <c:v>982944177</c:v>
                </c:pt>
                <c:pt idx="15345">
                  <c:v>294368080</c:v>
                </c:pt>
                <c:pt idx="15346">
                  <c:v>927899654</c:v>
                </c:pt>
                <c:pt idx="15347">
                  <c:v>280263585</c:v>
                </c:pt>
                <c:pt idx="15348">
                  <c:v>9771052</c:v>
                </c:pt>
                <c:pt idx="15349">
                  <c:v>82296001</c:v>
                </c:pt>
                <c:pt idx="15350">
                  <c:v>116297533</c:v>
                </c:pt>
                <c:pt idx="15351">
                  <c:v>484621869</c:v>
                </c:pt>
                <c:pt idx="15352">
                  <c:v>280686058</c:v>
                </c:pt>
                <c:pt idx="15353">
                  <c:v>557085371</c:v>
                </c:pt>
                <c:pt idx="15354">
                  <c:v>474779108</c:v>
                </c:pt>
                <c:pt idx="15355">
                  <c:v>841080460</c:v>
                </c:pt>
                <c:pt idx="15356">
                  <c:v>390550619</c:v>
                </c:pt>
                <c:pt idx="15357">
                  <c:v>89494485</c:v>
                </c:pt>
                <c:pt idx="15358">
                  <c:v>96942876</c:v>
                </c:pt>
                <c:pt idx="15359">
                  <c:v>64066760</c:v>
                </c:pt>
                <c:pt idx="15360">
                  <c:v>51829214</c:v>
                </c:pt>
                <c:pt idx="15361">
                  <c:v>632813900</c:v>
                </c:pt>
                <c:pt idx="15362">
                  <c:v>871663506</c:v>
                </c:pt>
                <c:pt idx="15363">
                  <c:v>644161143</c:v>
                </c:pt>
                <c:pt idx="15364">
                  <c:v>663428736</c:v>
                </c:pt>
                <c:pt idx="15365">
                  <c:v>873167129</c:v>
                </c:pt>
                <c:pt idx="15366">
                  <c:v>100564867</c:v>
                </c:pt>
                <c:pt idx="15367">
                  <c:v>667383547</c:v>
                </c:pt>
                <c:pt idx="15368">
                  <c:v>330991562</c:v>
                </c:pt>
                <c:pt idx="15369">
                  <c:v>41734167</c:v>
                </c:pt>
                <c:pt idx="15370">
                  <c:v>435757232</c:v>
                </c:pt>
                <c:pt idx="15371">
                  <c:v>810556490</c:v>
                </c:pt>
                <c:pt idx="15372">
                  <c:v>211350169</c:v>
                </c:pt>
                <c:pt idx="15373">
                  <c:v>131175621</c:v>
                </c:pt>
                <c:pt idx="15374">
                  <c:v>679346617</c:v>
                </c:pt>
                <c:pt idx="15375">
                  <c:v>236180150</c:v>
                </c:pt>
                <c:pt idx="15376">
                  <c:v>771869288</c:v>
                </c:pt>
                <c:pt idx="15377">
                  <c:v>709124197</c:v>
                </c:pt>
                <c:pt idx="15378">
                  <c:v>646318833</c:v>
                </c:pt>
                <c:pt idx="15379">
                  <c:v>914292394</c:v>
                </c:pt>
                <c:pt idx="15380">
                  <c:v>2688623</c:v>
                </c:pt>
                <c:pt idx="15381">
                  <c:v>650742486</c:v>
                </c:pt>
                <c:pt idx="15382">
                  <c:v>947836149</c:v>
                </c:pt>
                <c:pt idx="15383">
                  <c:v>396521981</c:v>
                </c:pt>
                <c:pt idx="15384">
                  <c:v>167499355</c:v>
                </c:pt>
                <c:pt idx="15385">
                  <c:v>497994260</c:v>
                </c:pt>
                <c:pt idx="15386">
                  <c:v>828444859</c:v>
                </c:pt>
                <c:pt idx="15387">
                  <c:v>668254406</c:v>
                </c:pt>
                <c:pt idx="15388">
                  <c:v>807588807</c:v>
                </c:pt>
                <c:pt idx="15389">
                  <c:v>276631285</c:v>
                </c:pt>
                <c:pt idx="15390">
                  <c:v>223541277</c:v>
                </c:pt>
                <c:pt idx="15391">
                  <c:v>880314860</c:v>
                </c:pt>
                <c:pt idx="15392">
                  <c:v>221293627</c:v>
                </c:pt>
                <c:pt idx="15393">
                  <c:v>974087977</c:v>
                </c:pt>
                <c:pt idx="15394">
                  <c:v>847995882</c:v>
                </c:pt>
                <c:pt idx="15395">
                  <c:v>309296188</c:v>
                </c:pt>
                <c:pt idx="15396">
                  <c:v>315814325</c:v>
                </c:pt>
                <c:pt idx="15397">
                  <c:v>174948502</c:v>
                </c:pt>
                <c:pt idx="15398">
                  <c:v>545518209</c:v>
                </c:pt>
                <c:pt idx="15399">
                  <c:v>20330622</c:v>
                </c:pt>
                <c:pt idx="15400">
                  <c:v>179766447</c:v>
                </c:pt>
                <c:pt idx="15401">
                  <c:v>996956414</c:v>
                </c:pt>
                <c:pt idx="15402">
                  <c:v>217072143</c:v>
                </c:pt>
                <c:pt idx="15403">
                  <c:v>22117640</c:v>
                </c:pt>
                <c:pt idx="15404">
                  <c:v>180715381</c:v>
                </c:pt>
                <c:pt idx="15405">
                  <c:v>18690256</c:v>
                </c:pt>
                <c:pt idx="15406">
                  <c:v>830724693</c:v>
                </c:pt>
                <c:pt idx="15407">
                  <c:v>92192627</c:v>
                </c:pt>
                <c:pt idx="15408">
                  <c:v>993616856</c:v>
                </c:pt>
                <c:pt idx="15409">
                  <c:v>571538629</c:v>
                </c:pt>
                <c:pt idx="15410">
                  <c:v>253821994</c:v>
                </c:pt>
                <c:pt idx="15411">
                  <c:v>578376059</c:v>
                </c:pt>
                <c:pt idx="15412">
                  <c:v>400596011</c:v>
                </c:pt>
                <c:pt idx="15413">
                  <c:v>429270901</c:v>
                </c:pt>
                <c:pt idx="15414">
                  <c:v>76890686</c:v>
                </c:pt>
                <c:pt idx="15415">
                  <c:v>780184326</c:v>
                </c:pt>
                <c:pt idx="15416">
                  <c:v>285858466</c:v>
                </c:pt>
                <c:pt idx="15417">
                  <c:v>684053603</c:v>
                </c:pt>
                <c:pt idx="15418">
                  <c:v>931552656</c:v>
                </c:pt>
                <c:pt idx="15419">
                  <c:v>464295323</c:v>
                </c:pt>
                <c:pt idx="15420">
                  <c:v>789337042</c:v>
                </c:pt>
                <c:pt idx="15421">
                  <c:v>935496169</c:v>
                </c:pt>
                <c:pt idx="15422">
                  <c:v>438855506</c:v>
                </c:pt>
                <c:pt idx="15423">
                  <c:v>32423091</c:v>
                </c:pt>
                <c:pt idx="15424">
                  <c:v>498934881</c:v>
                </c:pt>
                <c:pt idx="15425">
                  <c:v>891399992</c:v>
                </c:pt>
                <c:pt idx="15426">
                  <c:v>751742015</c:v>
                </c:pt>
                <c:pt idx="15427">
                  <c:v>732685000</c:v>
                </c:pt>
                <c:pt idx="15428">
                  <c:v>351210400</c:v>
                </c:pt>
                <c:pt idx="15429">
                  <c:v>29022450</c:v>
                </c:pt>
                <c:pt idx="15430">
                  <c:v>539848263</c:v>
                </c:pt>
                <c:pt idx="15431">
                  <c:v>766833381</c:v>
                </c:pt>
                <c:pt idx="15432">
                  <c:v>149491461</c:v>
                </c:pt>
                <c:pt idx="15433">
                  <c:v>411348662</c:v>
                </c:pt>
                <c:pt idx="15434">
                  <c:v>741955223</c:v>
                </c:pt>
                <c:pt idx="15435">
                  <c:v>395364516</c:v>
                </c:pt>
                <c:pt idx="15436">
                  <c:v>748649060</c:v>
                </c:pt>
                <c:pt idx="15437">
                  <c:v>233179609</c:v>
                </c:pt>
                <c:pt idx="15438">
                  <c:v>371030484</c:v>
                </c:pt>
                <c:pt idx="15439">
                  <c:v>926713826</c:v>
                </c:pt>
                <c:pt idx="15440">
                  <c:v>508079579</c:v>
                </c:pt>
                <c:pt idx="15441">
                  <c:v>317726450</c:v>
                </c:pt>
                <c:pt idx="15442">
                  <c:v>18596872</c:v>
                </c:pt>
                <c:pt idx="15443">
                  <c:v>230217197</c:v>
                </c:pt>
                <c:pt idx="15444">
                  <c:v>240455199</c:v>
                </c:pt>
                <c:pt idx="15445">
                  <c:v>128228395</c:v>
                </c:pt>
                <c:pt idx="15446">
                  <c:v>197150943</c:v>
                </c:pt>
                <c:pt idx="15447">
                  <c:v>833041196</c:v>
                </c:pt>
                <c:pt idx="15448">
                  <c:v>701256793</c:v>
                </c:pt>
                <c:pt idx="15449">
                  <c:v>373067944</c:v>
                </c:pt>
                <c:pt idx="15450">
                  <c:v>774454100</c:v>
                </c:pt>
                <c:pt idx="15451">
                  <c:v>564486521</c:v>
                </c:pt>
                <c:pt idx="15452">
                  <c:v>51933041</c:v>
                </c:pt>
                <c:pt idx="15453">
                  <c:v>911821097</c:v>
                </c:pt>
                <c:pt idx="15454">
                  <c:v>28559014</c:v>
                </c:pt>
                <c:pt idx="15455">
                  <c:v>43629937</c:v>
                </c:pt>
                <c:pt idx="15456">
                  <c:v>794375032</c:v>
                </c:pt>
                <c:pt idx="15457">
                  <c:v>551397946</c:v>
                </c:pt>
                <c:pt idx="15458">
                  <c:v>280710515</c:v>
                </c:pt>
                <c:pt idx="15459">
                  <c:v>931180232</c:v>
                </c:pt>
                <c:pt idx="15460">
                  <c:v>927365369</c:v>
                </c:pt>
                <c:pt idx="15461">
                  <c:v>252739492</c:v>
                </c:pt>
                <c:pt idx="15462">
                  <c:v>928843582</c:v>
                </c:pt>
                <c:pt idx="15463">
                  <c:v>315484647</c:v>
                </c:pt>
                <c:pt idx="15464">
                  <c:v>260360223</c:v>
                </c:pt>
                <c:pt idx="15465">
                  <c:v>292062121</c:v>
                </c:pt>
                <c:pt idx="15466">
                  <c:v>786194310</c:v>
                </c:pt>
                <c:pt idx="15467">
                  <c:v>252497904</c:v>
                </c:pt>
                <c:pt idx="15468">
                  <c:v>773155192</c:v>
                </c:pt>
                <c:pt idx="15469">
                  <c:v>952040190</c:v>
                </c:pt>
                <c:pt idx="15470">
                  <c:v>296588813</c:v>
                </c:pt>
                <c:pt idx="15471">
                  <c:v>867917829</c:v>
                </c:pt>
                <c:pt idx="15472">
                  <c:v>674911167</c:v>
                </c:pt>
                <c:pt idx="15473">
                  <c:v>996643965</c:v>
                </c:pt>
                <c:pt idx="15474">
                  <c:v>97548906</c:v>
                </c:pt>
                <c:pt idx="15475">
                  <c:v>617238697</c:v>
                </c:pt>
                <c:pt idx="15476">
                  <c:v>868650125</c:v>
                </c:pt>
                <c:pt idx="15477">
                  <c:v>711193370</c:v>
                </c:pt>
                <c:pt idx="15478">
                  <c:v>45282130</c:v>
                </c:pt>
                <c:pt idx="15479">
                  <c:v>498946169</c:v>
                </c:pt>
                <c:pt idx="15480">
                  <c:v>425133628</c:v>
                </c:pt>
                <c:pt idx="15481">
                  <c:v>921910791</c:v>
                </c:pt>
                <c:pt idx="15482">
                  <c:v>520922591</c:v>
                </c:pt>
                <c:pt idx="15483">
                  <c:v>896362425</c:v>
                </c:pt>
                <c:pt idx="15484">
                  <c:v>939910755</c:v>
                </c:pt>
                <c:pt idx="15485">
                  <c:v>109970239</c:v>
                </c:pt>
                <c:pt idx="15486">
                  <c:v>88314087</c:v>
                </c:pt>
                <c:pt idx="15487">
                  <c:v>575721424</c:v>
                </c:pt>
                <c:pt idx="15488">
                  <c:v>36779694</c:v>
                </c:pt>
                <c:pt idx="15489">
                  <c:v>565637778</c:v>
                </c:pt>
                <c:pt idx="15490">
                  <c:v>297849914</c:v>
                </c:pt>
                <c:pt idx="15491">
                  <c:v>633447231</c:v>
                </c:pt>
                <c:pt idx="15492">
                  <c:v>6294156</c:v>
                </c:pt>
                <c:pt idx="15493">
                  <c:v>177983588</c:v>
                </c:pt>
                <c:pt idx="15494">
                  <c:v>676980724</c:v>
                </c:pt>
                <c:pt idx="15495">
                  <c:v>740919800</c:v>
                </c:pt>
                <c:pt idx="15496">
                  <c:v>26073152</c:v>
                </c:pt>
                <c:pt idx="15497">
                  <c:v>358365938</c:v>
                </c:pt>
                <c:pt idx="15498">
                  <c:v>48640646</c:v>
                </c:pt>
                <c:pt idx="15499">
                  <c:v>867083875</c:v>
                </c:pt>
                <c:pt idx="15500">
                  <c:v>187148996</c:v>
                </c:pt>
                <c:pt idx="15501">
                  <c:v>631617214</c:v>
                </c:pt>
                <c:pt idx="15502">
                  <c:v>18750478</c:v>
                </c:pt>
                <c:pt idx="15503">
                  <c:v>752427580</c:v>
                </c:pt>
                <c:pt idx="15504">
                  <c:v>115085057</c:v>
                </c:pt>
                <c:pt idx="15505">
                  <c:v>775125704</c:v>
                </c:pt>
                <c:pt idx="15506">
                  <c:v>933131581</c:v>
                </c:pt>
                <c:pt idx="15507">
                  <c:v>793290421</c:v>
                </c:pt>
                <c:pt idx="15508">
                  <c:v>972928470</c:v>
                </c:pt>
                <c:pt idx="15509">
                  <c:v>871318110</c:v>
                </c:pt>
                <c:pt idx="15510">
                  <c:v>950372265</c:v>
                </c:pt>
                <c:pt idx="15511">
                  <c:v>500471441</c:v>
                </c:pt>
                <c:pt idx="15512">
                  <c:v>855276816</c:v>
                </c:pt>
                <c:pt idx="15513">
                  <c:v>718470163</c:v>
                </c:pt>
                <c:pt idx="15514">
                  <c:v>540136211</c:v>
                </c:pt>
                <c:pt idx="15515">
                  <c:v>625962072</c:v>
                </c:pt>
                <c:pt idx="15516">
                  <c:v>689110635</c:v>
                </c:pt>
                <c:pt idx="15517">
                  <c:v>232870274</c:v>
                </c:pt>
                <c:pt idx="15518">
                  <c:v>11394525</c:v>
                </c:pt>
                <c:pt idx="15519">
                  <c:v>655183022</c:v>
                </c:pt>
                <c:pt idx="15520">
                  <c:v>471244159</c:v>
                </c:pt>
                <c:pt idx="15521">
                  <c:v>198892907</c:v>
                </c:pt>
                <c:pt idx="15522">
                  <c:v>781459577</c:v>
                </c:pt>
                <c:pt idx="15523">
                  <c:v>100442735</c:v>
                </c:pt>
                <c:pt idx="15524">
                  <c:v>85956966</c:v>
                </c:pt>
                <c:pt idx="15525">
                  <c:v>24195716</c:v>
                </c:pt>
                <c:pt idx="15526">
                  <c:v>113681446</c:v>
                </c:pt>
                <c:pt idx="15527">
                  <c:v>364937611</c:v>
                </c:pt>
                <c:pt idx="15528">
                  <c:v>15069336</c:v>
                </c:pt>
                <c:pt idx="15529">
                  <c:v>130167856</c:v>
                </c:pt>
                <c:pt idx="15530">
                  <c:v>821370844</c:v>
                </c:pt>
                <c:pt idx="15531">
                  <c:v>982228234</c:v>
                </c:pt>
                <c:pt idx="15532">
                  <c:v>917080125</c:v>
                </c:pt>
                <c:pt idx="15533">
                  <c:v>962594769</c:v>
                </c:pt>
                <c:pt idx="15534">
                  <c:v>651210231</c:v>
                </c:pt>
                <c:pt idx="15535">
                  <c:v>535575663</c:v>
                </c:pt>
                <c:pt idx="15536">
                  <c:v>93729791</c:v>
                </c:pt>
                <c:pt idx="15537">
                  <c:v>83836690</c:v>
                </c:pt>
                <c:pt idx="15538">
                  <c:v>77366222</c:v>
                </c:pt>
                <c:pt idx="15539">
                  <c:v>185421030</c:v>
                </c:pt>
                <c:pt idx="15540">
                  <c:v>620049807</c:v>
                </c:pt>
                <c:pt idx="15541">
                  <c:v>538895557</c:v>
                </c:pt>
                <c:pt idx="15542">
                  <c:v>698131179</c:v>
                </c:pt>
                <c:pt idx="15543">
                  <c:v>369843826</c:v>
                </c:pt>
                <c:pt idx="15544">
                  <c:v>994578178</c:v>
                </c:pt>
                <c:pt idx="15545">
                  <c:v>127295213</c:v>
                </c:pt>
                <c:pt idx="15546">
                  <c:v>649117749</c:v>
                </c:pt>
                <c:pt idx="15547">
                  <c:v>423968692</c:v>
                </c:pt>
                <c:pt idx="15548">
                  <c:v>1343023</c:v>
                </c:pt>
                <c:pt idx="15549">
                  <c:v>619032334</c:v>
                </c:pt>
                <c:pt idx="15550">
                  <c:v>404320560</c:v>
                </c:pt>
                <c:pt idx="15551">
                  <c:v>37679578</c:v>
                </c:pt>
                <c:pt idx="15552">
                  <c:v>708411463</c:v>
                </c:pt>
                <c:pt idx="15553">
                  <c:v>108190868</c:v>
                </c:pt>
                <c:pt idx="15554">
                  <c:v>44104845</c:v>
                </c:pt>
                <c:pt idx="15555">
                  <c:v>868241635</c:v>
                </c:pt>
                <c:pt idx="15556">
                  <c:v>301768591</c:v>
                </c:pt>
                <c:pt idx="15557">
                  <c:v>63479522</c:v>
                </c:pt>
                <c:pt idx="15558">
                  <c:v>555484461</c:v>
                </c:pt>
                <c:pt idx="15559">
                  <c:v>510496393</c:v>
                </c:pt>
                <c:pt idx="15560">
                  <c:v>872411572</c:v>
                </c:pt>
                <c:pt idx="15561">
                  <c:v>18397180</c:v>
                </c:pt>
                <c:pt idx="15562">
                  <c:v>450894379</c:v>
                </c:pt>
                <c:pt idx="15563">
                  <c:v>364420338</c:v>
                </c:pt>
                <c:pt idx="15564">
                  <c:v>474376827</c:v>
                </c:pt>
                <c:pt idx="15565">
                  <c:v>722131780</c:v>
                </c:pt>
                <c:pt idx="15566">
                  <c:v>382078330</c:v>
                </c:pt>
                <c:pt idx="15567">
                  <c:v>65951957</c:v>
                </c:pt>
                <c:pt idx="15568">
                  <c:v>363640276</c:v>
                </c:pt>
                <c:pt idx="15569">
                  <c:v>132990606</c:v>
                </c:pt>
                <c:pt idx="15570">
                  <c:v>448581456</c:v>
                </c:pt>
                <c:pt idx="15571">
                  <c:v>438316916</c:v>
                </c:pt>
                <c:pt idx="15572">
                  <c:v>801936445</c:v>
                </c:pt>
                <c:pt idx="15573">
                  <c:v>248276716</c:v>
                </c:pt>
                <c:pt idx="15574">
                  <c:v>404476354</c:v>
                </c:pt>
                <c:pt idx="15575">
                  <c:v>809459666</c:v>
                </c:pt>
                <c:pt idx="15576">
                  <c:v>530227872</c:v>
                </c:pt>
                <c:pt idx="15577">
                  <c:v>242522512</c:v>
                </c:pt>
                <c:pt idx="15578">
                  <c:v>65116578</c:v>
                </c:pt>
                <c:pt idx="15579">
                  <c:v>422787004</c:v>
                </c:pt>
                <c:pt idx="15580">
                  <c:v>653746324</c:v>
                </c:pt>
                <c:pt idx="15581">
                  <c:v>77655408</c:v>
                </c:pt>
                <c:pt idx="15582">
                  <c:v>12270407</c:v>
                </c:pt>
                <c:pt idx="15583">
                  <c:v>14966483</c:v>
                </c:pt>
                <c:pt idx="15584">
                  <c:v>664794083</c:v>
                </c:pt>
                <c:pt idx="15585">
                  <c:v>684235884</c:v>
                </c:pt>
                <c:pt idx="15586">
                  <c:v>621094975</c:v>
                </c:pt>
                <c:pt idx="15587">
                  <c:v>973076535</c:v>
                </c:pt>
                <c:pt idx="15588">
                  <c:v>540487597</c:v>
                </c:pt>
                <c:pt idx="15589">
                  <c:v>290675614</c:v>
                </c:pt>
                <c:pt idx="15590">
                  <c:v>922749754</c:v>
                </c:pt>
                <c:pt idx="15591">
                  <c:v>495219960</c:v>
                </c:pt>
                <c:pt idx="15592">
                  <c:v>257328452</c:v>
                </c:pt>
                <c:pt idx="15593">
                  <c:v>348347637</c:v>
                </c:pt>
                <c:pt idx="15594">
                  <c:v>234014657</c:v>
                </c:pt>
                <c:pt idx="15595">
                  <c:v>879371705</c:v>
                </c:pt>
                <c:pt idx="15596">
                  <c:v>894880471</c:v>
                </c:pt>
                <c:pt idx="15597">
                  <c:v>677997360</c:v>
                </c:pt>
                <c:pt idx="15598">
                  <c:v>961735400</c:v>
                </c:pt>
                <c:pt idx="15599">
                  <c:v>391624674</c:v>
                </c:pt>
                <c:pt idx="15600">
                  <c:v>783381755</c:v>
                </c:pt>
                <c:pt idx="15601">
                  <c:v>98083253</c:v>
                </c:pt>
                <c:pt idx="15602">
                  <c:v>759157687</c:v>
                </c:pt>
                <c:pt idx="15603">
                  <c:v>531154550</c:v>
                </c:pt>
                <c:pt idx="15604">
                  <c:v>694926172</c:v>
                </c:pt>
                <c:pt idx="15605">
                  <c:v>66440681</c:v>
                </c:pt>
                <c:pt idx="15606">
                  <c:v>204354513</c:v>
                </c:pt>
                <c:pt idx="15607">
                  <c:v>721983588</c:v>
                </c:pt>
                <c:pt idx="15608">
                  <c:v>948653528</c:v>
                </c:pt>
                <c:pt idx="15609">
                  <c:v>224051838</c:v>
                </c:pt>
                <c:pt idx="15610">
                  <c:v>79714826</c:v>
                </c:pt>
                <c:pt idx="15611">
                  <c:v>729390563</c:v>
                </c:pt>
                <c:pt idx="15612">
                  <c:v>890185486</c:v>
                </c:pt>
                <c:pt idx="15613">
                  <c:v>937487377</c:v>
                </c:pt>
                <c:pt idx="15614">
                  <c:v>947958587</c:v>
                </c:pt>
                <c:pt idx="15615">
                  <c:v>379958456</c:v>
                </c:pt>
                <c:pt idx="15616">
                  <c:v>369457910</c:v>
                </c:pt>
                <c:pt idx="15617">
                  <c:v>484962801</c:v>
                </c:pt>
                <c:pt idx="15618">
                  <c:v>638857465</c:v>
                </c:pt>
                <c:pt idx="15619">
                  <c:v>47614130</c:v>
                </c:pt>
                <c:pt idx="15620">
                  <c:v>229477271</c:v>
                </c:pt>
                <c:pt idx="15621">
                  <c:v>902666657</c:v>
                </c:pt>
                <c:pt idx="15622">
                  <c:v>535642418</c:v>
                </c:pt>
                <c:pt idx="15623">
                  <c:v>918143970</c:v>
                </c:pt>
                <c:pt idx="15624">
                  <c:v>750399185</c:v>
                </c:pt>
                <c:pt idx="15625">
                  <c:v>916511909</c:v>
                </c:pt>
                <c:pt idx="15626">
                  <c:v>272526111</c:v>
                </c:pt>
                <c:pt idx="15627">
                  <c:v>670650584</c:v>
                </c:pt>
                <c:pt idx="15628">
                  <c:v>793579021</c:v>
                </c:pt>
                <c:pt idx="15629">
                  <c:v>556916984</c:v>
                </c:pt>
                <c:pt idx="15630">
                  <c:v>270212283</c:v>
                </c:pt>
                <c:pt idx="15631">
                  <c:v>957873475</c:v>
                </c:pt>
                <c:pt idx="15632">
                  <c:v>212728355</c:v>
                </c:pt>
                <c:pt idx="15633">
                  <c:v>853254631</c:v>
                </c:pt>
                <c:pt idx="15634">
                  <c:v>4368866</c:v>
                </c:pt>
                <c:pt idx="15635">
                  <c:v>313782746</c:v>
                </c:pt>
                <c:pt idx="15636">
                  <c:v>444598996</c:v>
                </c:pt>
                <c:pt idx="15637">
                  <c:v>371964850</c:v>
                </c:pt>
                <c:pt idx="15638">
                  <c:v>544193660</c:v>
                </c:pt>
                <c:pt idx="15639">
                  <c:v>668372240</c:v>
                </c:pt>
                <c:pt idx="15640">
                  <c:v>568662109</c:v>
                </c:pt>
                <c:pt idx="15641">
                  <c:v>995091045</c:v>
                </c:pt>
                <c:pt idx="15642">
                  <c:v>117287868</c:v>
                </c:pt>
                <c:pt idx="15643">
                  <c:v>399841571</c:v>
                </c:pt>
                <c:pt idx="15644">
                  <c:v>108172284</c:v>
                </c:pt>
                <c:pt idx="15645">
                  <c:v>34149268</c:v>
                </c:pt>
                <c:pt idx="15646">
                  <c:v>885035958</c:v>
                </c:pt>
                <c:pt idx="15647">
                  <c:v>754642095</c:v>
                </c:pt>
                <c:pt idx="15648">
                  <c:v>124676048</c:v>
                </c:pt>
                <c:pt idx="15649">
                  <c:v>699629268</c:v>
                </c:pt>
                <c:pt idx="15650">
                  <c:v>984126606</c:v>
                </c:pt>
                <c:pt idx="15651">
                  <c:v>900396543</c:v>
                </c:pt>
                <c:pt idx="15652">
                  <c:v>104953552</c:v>
                </c:pt>
                <c:pt idx="15653">
                  <c:v>24121381</c:v>
                </c:pt>
                <c:pt idx="15654">
                  <c:v>81231408</c:v>
                </c:pt>
                <c:pt idx="15655">
                  <c:v>30728600</c:v>
                </c:pt>
                <c:pt idx="15656">
                  <c:v>928648105</c:v>
                </c:pt>
                <c:pt idx="15657">
                  <c:v>704733290</c:v>
                </c:pt>
                <c:pt idx="15658">
                  <c:v>447424165</c:v>
                </c:pt>
                <c:pt idx="15659">
                  <c:v>709671442</c:v>
                </c:pt>
                <c:pt idx="15660">
                  <c:v>718356715</c:v>
                </c:pt>
                <c:pt idx="15661">
                  <c:v>293034784</c:v>
                </c:pt>
                <c:pt idx="15662">
                  <c:v>151049497</c:v>
                </c:pt>
                <c:pt idx="15663">
                  <c:v>89240766</c:v>
                </c:pt>
                <c:pt idx="15664">
                  <c:v>945220589</c:v>
                </c:pt>
                <c:pt idx="15665">
                  <c:v>804453235</c:v>
                </c:pt>
                <c:pt idx="15666">
                  <c:v>996810618</c:v>
                </c:pt>
                <c:pt idx="15667">
                  <c:v>873828653</c:v>
                </c:pt>
                <c:pt idx="15668">
                  <c:v>895561681</c:v>
                </c:pt>
                <c:pt idx="15669">
                  <c:v>931051289</c:v>
                </c:pt>
                <c:pt idx="15670">
                  <c:v>779977679</c:v>
                </c:pt>
                <c:pt idx="15671">
                  <c:v>9431326</c:v>
                </c:pt>
                <c:pt idx="15672">
                  <c:v>962858817</c:v>
                </c:pt>
                <c:pt idx="15673">
                  <c:v>41850737</c:v>
                </c:pt>
                <c:pt idx="15674">
                  <c:v>212462247</c:v>
                </c:pt>
                <c:pt idx="15675">
                  <c:v>234399544</c:v>
                </c:pt>
                <c:pt idx="15676">
                  <c:v>647250195</c:v>
                </c:pt>
                <c:pt idx="15677">
                  <c:v>794156615</c:v>
                </c:pt>
                <c:pt idx="15678">
                  <c:v>575317250</c:v>
                </c:pt>
                <c:pt idx="15679">
                  <c:v>171487198</c:v>
                </c:pt>
                <c:pt idx="15680">
                  <c:v>239416186</c:v>
                </c:pt>
                <c:pt idx="15681">
                  <c:v>74066756</c:v>
                </c:pt>
                <c:pt idx="15682">
                  <c:v>542644755</c:v>
                </c:pt>
                <c:pt idx="15683">
                  <c:v>209547370</c:v>
                </c:pt>
                <c:pt idx="15684">
                  <c:v>2351765</c:v>
                </c:pt>
                <c:pt idx="15685">
                  <c:v>402163804</c:v>
                </c:pt>
                <c:pt idx="15686">
                  <c:v>112385496</c:v>
                </c:pt>
                <c:pt idx="15687">
                  <c:v>191520521</c:v>
                </c:pt>
                <c:pt idx="15688">
                  <c:v>291050380</c:v>
                </c:pt>
                <c:pt idx="15689">
                  <c:v>31167182</c:v>
                </c:pt>
                <c:pt idx="15690">
                  <c:v>535159953</c:v>
                </c:pt>
                <c:pt idx="15691">
                  <c:v>702938318</c:v>
                </c:pt>
                <c:pt idx="15692">
                  <c:v>318485461</c:v>
                </c:pt>
                <c:pt idx="15693">
                  <c:v>91503967</c:v>
                </c:pt>
                <c:pt idx="15694">
                  <c:v>332137585</c:v>
                </c:pt>
                <c:pt idx="15695">
                  <c:v>16746800</c:v>
                </c:pt>
                <c:pt idx="15696">
                  <c:v>744991659</c:v>
                </c:pt>
                <c:pt idx="15697">
                  <c:v>857339630</c:v>
                </c:pt>
                <c:pt idx="15698">
                  <c:v>827565107</c:v>
                </c:pt>
                <c:pt idx="15699">
                  <c:v>340056524</c:v>
                </c:pt>
                <c:pt idx="15700">
                  <c:v>418531434</c:v>
                </c:pt>
                <c:pt idx="15701">
                  <c:v>848111780</c:v>
                </c:pt>
                <c:pt idx="15702">
                  <c:v>167744228</c:v>
                </c:pt>
                <c:pt idx="15703">
                  <c:v>909796200</c:v>
                </c:pt>
                <c:pt idx="15704">
                  <c:v>433547181</c:v>
                </c:pt>
                <c:pt idx="15705">
                  <c:v>269434862</c:v>
                </c:pt>
                <c:pt idx="15706">
                  <c:v>365170090</c:v>
                </c:pt>
                <c:pt idx="15707">
                  <c:v>12582580</c:v>
                </c:pt>
                <c:pt idx="15708">
                  <c:v>60581422</c:v>
                </c:pt>
                <c:pt idx="15709">
                  <c:v>861131694</c:v>
                </c:pt>
                <c:pt idx="15710">
                  <c:v>725621922</c:v>
                </c:pt>
                <c:pt idx="15711">
                  <c:v>15995931</c:v>
                </c:pt>
                <c:pt idx="15712">
                  <c:v>567818925</c:v>
                </c:pt>
                <c:pt idx="15713">
                  <c:v>437656210</c:v>
                </c:pt>
                <c:pt idx="15714">
                  <c:v>832792896</c:v>
                </c:pt>
                <c:pt idx="15715">
                  <c:v>457934187</c:v>
                </c:pt>
                <c:pt idx="15716">
                  <c:v>158040402</c:v>
                </c:pt>
                <c:pt idx="15717">
                  <c:v>746689268</c:v>
                </c:pt>
                <c:pt idx="15718">
                  <c:v>705234779</c:v>
                </c:pt>
                <c:pt idx="15719">
                  <c:v>75341836</c:v>
                </c:pt>
                <c:pt idx="15720">
                  <c:v>805269144</c:v>
                </c:pt>
                <c:pt idx="15721">
                  <c:v>60224445</c:v>
                </c:pt>
                <c:pt idx="15722">
                  <c:v>899754632</c:v>
                </c:pt>
                <c:pt idx="15723">
                  <c:v>440536281</c:v>
                </c:pt>
                <c:pt idx="15724">
                  <c:v>95958233</c:v>
                </c:pt>
                <c:pt idx="15725">
                  <c:v>716367479</c:v>
                </c:pt>
                <c:pt idx="15726">
                  <c:v>308012677</c:v>
                </c:pt>
                <c:pt idx="15727">
                  <c:v>765393856</c:v>
                </c:pt>
                <c:pt idx="15728">
                  <c:v>85765723</c:v>
                </c:pt>
                <c:pt idx="15729">
                  <c:v>365085404</c:v>
                </c:pt>
                <c:pt idx="15730">
                  <c:v>938956130</c:v>
                </c:pt>
                <c:pt idx="15731">
                  <c:v>328260490</c:v>
                </c:pt>
                <c:pt idx="15732">
                  <c:v>250374091</c:v>
                </c:pt>
                <c:pt idx="15733">
                  <c:v>596787522</c:v>
                </c:pt>
                <c:pt idx="15734">
                  <c:v>273270216</c:v>
                </c:pt>
                <c:pt idx="15735">
                  <c:v>177649373</c:v>
                </c:pt>
                <c:pt idx="15736">
                  <c:v>25142869</c:v>
                </c:pt>
                <c:pt idx="15737">
                  <c:v>892810684</c:v>
                </c:pt>
                <c:pt idx="15738">
                  <c:v>237190558</c:v>
                </c:pt>
                <c:pt idx="15739">
                  <c:v>201591608</c:v>
                </c:pt>
                <c:pt idx="15740">
                  <c:v>61554465</c:v>
                </c:pt>
                <c:pt idx="15741">
                  <c:v>456534096</c:v>
                </c:pt>
                <c:pt idx="15742">
                  <c:v>758896109</c:v>
                </c:pt>
                <c:pt idx="15743">
                  <c:v>776678452</c:v>
                </c:pt>
                <c:pt idx="15744">
                  <c:v>795552116</c:v>
                </c:pt>
                <c:pt idx="15745">
                  <c:v>669267451</c:v>
                </c:pt>
                <c:pt idx="15746">
                  <c:v>3622203</c:v>
                </c:pt>
                <c:pt idx="15747">
                  <c:v>283481824</c:v>
                </c:pt>
                <c:pt idx="15748">
                  <c:v>817754780</c:v>
                </c:pt>
                <c:pt idx="15749">
                  <c:v>10631522</c:v>
                </c:pt>
                <c:pt idx="15750">
                  <c:v>9280732</c:v>
                </c:pt>
                <c:pt idx="15751">
                  <c:v>905024645</c:v>
                </c:pt>
                <c:pt idx="15752">
                  <c:v>96984560</c:v>
                </c:pt>
                <c:pt idx="15753">
                  <c:v>342722133</c:v>
                </c:pt>
                <c:pt idx="15754">
                  <c:v>410896695</c:v>
                </c:pt>
                <c:pt idx="15755">
                  <c:v>656312859</c:v>
                </c:pt>
                <c:pt idx="15756">
                  <c:v>706979168</c:v>
                </c:pt>
                <c:pt idx="15757">
                  <c:v>529844002</c:v>
                </c:pt>
                <c:pt idx="15758">
                  <c:v>976550328</c:v>
                </c:pt>
                <c:pt idx="15759">
                  <c:v>490960301</c:v>
                </c:pt>
                <c:pt idx="15760">
                  <c:v>347180551</c:v>
                </c:pt>
                <c:pt idx="15761">
                  <c:v>292094788</c:v>
                </c:pt>
                <c:pt idx="15762">
                  <c:v>341011685</c:v>
                </c:pt>
                <c:pt idx="15763">
                  <c:v>266120250</c:v>
                </c:pt>
                <c:pt idx="15764">
                  <c:v>978193815</c:v>
                </c:pt>
                <c:pt idx="15765">
                  <c:v>36298085</c:v>
                </c:pt>
                <c:pt idx="15766">
                  <c:v>360270343</c:v>
                </c:pt>
                <c:pt idx="15767">
                  <c:v>20828193</c:v>
                </c:pt>
                <c:pt idx="15768">
                  <c:v>244026083</c:v>
                </c:pt>
                <c:pt idx="15769">
                  <c:v>687897650</c:v>
                </c:pt>
                <c:pt idx="15770">
                  <c:v>398872019</c:v>
                </c:pt>
                <c:pt idx="15771">
                  <c:v>31948401</c:v>
                </c:pt>
                <c:pt idx="15772">
                  <c:v>460966880</c:v>
                </c:pt>
                <c:pt idx="15773">
                  <c:v>28984408</c:v>
                </c:pt>
                <c:pt idx="15774">
                  <c:v>454718623</c:v>
                </c:pt>
                <c:pt idx="15775">
                  <c:v>752343197</c:v>
                </c:pt>
                <c:pt idx="15776">
                  <c:v>320186999</c:v>
                </c:pt>
                <c:pt idx="15777">
                  <c:v>220646455</c:v>
                </c:pt>
                <c:pt idx="15778">
                  <c:v>128826800</c:v>
                </c:pt>
                <c:pt idx="15779">
                  <c:v>803422776</c:v>
                </c:pt>
                <c:pt idx="15780">
                  <c:v>444317577</c:v>
                </c:pt>
                <c:pt idx="15781">
                  <c:v>427594021</c:v>
                </c:pt>
                <c:pt idx="15782">
                  <c:v>923195890</c:v>
                </c:pt>
                <c:pt idx="15783">
                  <c:v>8373367</c:v>
                </c:pt>
                <c:pt idx="15784">
                  <c:v>398085047</c:v>
                </c:pt>
                <c:pt idx="15785">
                  <c:v>370722266</c:v>
                </c:pt>
                <c:pt idx="15786">
                  <c:v>42532803</c:v>
                </c:pt>
                <c:pt idx="15787">
                  <c:v>770535707</c:v>
                </c:pt>
                <c:pt idx="15788">
                  <c:v>298194439</c:v>
                </c:pt>
                <c:pt idx="15789">
                  <c:v>788274239</c:v>
                </c:pt>
                <c:pt idx="15790">
                  <c:v>31489258</c:v>
                </c:pt>
                <c:pt idx="15791">
                  <c:v>10910281</c:v>
                </c:pt>
                <c:pt idx="15792">
                  <c:v>872234152</c:v>
                </c:pt>
                <c:pt idx="15793">
                  <c:v>309528324</c:v>
                </c:pt>
                <c:pt idx="15794">
                  <c:v>297560369</c:v>
                </c:pt>
                <c:pt idx="15795">
                  <c:v>88488585</c:v>
                </c:pt>
                <c:pt idx="15796">
                  <c:v>283598438</c:v>
                </c:pt>
                <c:pt idx="15797">
                  <c:v>679941627</c:v>
                </c:pt>
                <c:pt idx="15798">
                  <c:v>629957149</c:v>
                </c:pt>
                <c:pt idx="15799">
                  <c:v>10399554</c:v>
                </c:pt>
                <c:pt idx="15800">
                  <c:v>256421426</c:v>
                </c:pt>
                <c:pt idx="15801">
                  <c:v>582774584</c:v>
                </c:pt>
                <c:pt idx="15802">
                  <c:v>402777343</c:v>
                </c:pt>
                <c:pt idx="15803">
                  <c:v>823639179</c:v>
                </c:pt>
                <c:pt idx="15804">
                  <c:v>196877185</c:v>
                </c:pt>
                <c:pt idx="15805">
                  <c:v>757324775</c:v>
                </c:pt>
                <c:pt idx="15806">
                  <c:v>203136380</c:v>
                </c:pt>
                <c:pt idx="15807">
                  <c:v>501159639</c:v>
                </c:pt>
                <c:pt idx="15808">
                  <c:v>42764791</c:v>
                </c:pt>
                <c:pt idx="15809">
                  <c:v>136459526</c:v>
                </c:pt>
                <c:pt idx="15810">
                  <c:v>888713708</c:v>
                </c:pt>
                <c:pt idx="15811">
                  <c:v>947444519</c:v>
                </c:pt>
                <c:pt idx="15812">
                  <c:v>687592776</c:v>
                </c:pt>
                <c:pt idx="15813">
                  <c:v>381191821</c:v>
                </c:pt>
                <c:pt idx="15814">
                  <c:v>799089364</c:v>
                </c:pt>
                <c:pt idx="15815">
                  <c:v>283035187</c:v>
                </c:pt>
                <c:pt idx="15816">
                  <c:v>596916570</c:v>
                </c:pt>
                <c:pt idx="15817">
                  <c:v>221539038</c:v>
                </c:pt>
                <c:pt idx="15818">
                  <c:v>579664710</c:v>
                </c:pt>
                <c:pt idx="15819">
                  <c:v>598213773</c:v>
                </c:pt>
                <c:pt idx="15820">
                  <c:v>608146898</c:v>
                </c:pt>
                <c:pt idx="15821">
                  <c:v>974458539</c:v>
                </c:pt>
                <c:pt idx="15822">
                  <c:v>59844306</c:v>
                </c:pt>
                <c:pt idx="15823">
                  <c:v>820266763</c:v>
                </c:pt>
                <c:pt idx="15824">
                  <c:v>649987425</c:v>
                </c:pt>
                <c:pt idx="15825">
                  <c:v>56185550</c:v>
                </c:pt>
                <c:pt idx="15826">
                  <c:v>298270271</c:v>
                </c:pt>
                <c:pt idx="15827">
                  <c:v>19073662</c:v>
                </c:pt>
                <c:pt idx="15828">
                  <c:v>604740982</c:v>
                </c:pt>
                <c:pt idx="15829">
                  <c:v>3321489</c:v>
                </c:pt>
                <c:pt idx="15830">
                  <c:v>545489759</c:v>
                </c:pt>
                <c:pt idx="15831">
                  <c:v>766416645</c:v>
                </c:pt>
                <c:pt idx="15832">
                  <c:v>413113399</c:v>
                </c:pt>
                <c:pt idx="15833">
                  <c:v>149217400</c:v>
                </c:pt>
                <c:pt idx="15834">
                  <c:v>589175614</c:v>
                </c:pt>
                <c:pt idx="15835">
                  <c:v>147295125</c:v>
                </c:pt>
                <c:pt idx="15836">
                  <c:v>314978370</c:v>
                </c:pt>
                <c:pt idx="15837">
                  <c:v>122234698</c:v>
                </c:pt>
                <c:pt idx="15838">
                  <c:v>641267886</c:v>
                </c:pt>
                <c:pt idx="15839">
                  <c:v>418314319</c:v>
                </c:pt>
                <c:pt idx="15840">
                  <c:v>371985917</c:v>
                </c:pt>
                <c:pt idx="15841">
                  <c:v>470959155</c:v>
                </c:pt>
                <c:pt idx="15842">
                  <c:v>91485323</c:v>
                </c:pt>
                <c:pt idx="15843">
                  <c:v>203883278</c:v>
                </c:pt>
                <c:pt idx="15844">
                  <c:v>358843336</c:v>
                </c:pt>
                <c:pt idx="15845">
                  <c:v>172649746</c:v>
                </c:pt>
                <c:pt idx="15846">
                  <c:v>410455305</c:v>
                </c:pt>
                <c:pt idx="15847">
                  <c:v>160795670</c:v>
                </c:pt>
                <c:pt idx="15848">
                  <c:v>740931758</c:v>
                </c:pt>
                <c:pt idx="15849">
                  <c:v>150646764</c:v>
                </c:pt>
                <c:pt idx="15850">
                  <c:v>548777891</c:v>
                </c:pt>
                <c:pt idx="15851">
                  <c:v>842863334</c:v>
                </c:pt>
                <c:pt idx="15852">
                  <c:v>817919877</c:v>
                </c:pt>
                <c:pt idx="15853">
                  <c:v>100689501</c:v>
                </c:pt>
                <c:pt idx="15854">
                  <c:v>839299356</c:v>
                </c:pt>
                <c:pt idx="15855">
                  <c:v>520050939</c:v>
                </c:pt>
                <c:pt idx="15856">
                  <c:v>70581674</c:v>
                </c:pt>
                <c:pt idx="15857">
                  <c:v>680499568</c:v>
                </c:pt>
                <c:pt idx="15858">
                  <c:v>360073609</c:v>
                </c:pt>
                <c:pt idx="15859">
                  <c:v>585617256</c:v>
                </c:pt>
                <c:pt idx="15860">
                  <c:v>31511878</c:v>
                </c:pt>
                <c:pt idx="15861">
                  <c:v>21977991</c:v>
                </c:pt>
                <c:pt idx="15862">
                  <c:v>496288114</c:v>
                </c:pt>
                <c:pt idx="15863">
                  <c:v>982280892</c:v>
                </c:pt>
                <c:pt idx="15864">
                  <c:v>811229138</c:v>
                </c:pt>
                <c:pt idx="15865">
                  <c:v>206671761</c:v>
                </c:pt>
                <c:pt idx="15866">
                  <c:v>397482956</c:v>
                </c:pt>
                <c:pt idx="15867">
                  <c:v>3715106</c:v>
                </c:pt>
                <c:pt idx="15868">
                  <c:v>261881330</c:v>
                </c:pt>
                <c:pt idx="15869">
                  <c:v>70995363</c:v>
                </c:pt>
                <c:pt idx="15870">
                  <c:v>232822312</c:v>
                </c:pt>
                <c:pt idx="15871">
                  <c:v>768821610</c:v>
                </c:pt>
                <c:pt idx="15872">
                  <c:v>243097836</c:v>
                </c:pt>
                <c:pt idx="15873">
                  <c:v>70154318</c:v>
                </c:pt>
                <c:pt idx="15874">
                  <c:v>615996989</c:v>
                </c:pt>
                <c:pt idx="15875">
                  <c:v>227331294</c:v>
                </c:pt>
                <c:pt idx="15876">
                  <c:v>30568325</c:v>
                </c:pt>
                <c:pt idx="15877">
                  <c:v>402171583</c:v>
                </c:pt>
                <c:pt idx="15878">
                  <c:v>707950527</c:v>
                </c:pt>
                <c:pt idx="15879">
                  <c:v>329187809</c:v>
                </c:pt>
                <c:pt idx="15880">
                  <c:v>227319866</c:v>
                </c:pt>
                <c:pt idx="15881">
                  <c:v>42693220</c:v>
                </c:pt>
                <c:pt idx="15882">
                  <c:v>31157091</c:v>
                </c:pt>
                <c:pt idx="15883">
                  <c:v>403721898</c:v>
                </c:pt>
                <c:pt idx="15884">
                  <c:v>637861988</c:v>
                </c:pt>
                <c:pt idx="15885">
                  <c:v>77980855</c:v>
                </c:pt>
                <c:pt idx="15886">
                  <c:v>962644232</c:v>
                </c:pt>
                <c:pt idx="15887">
                  <c:v>307793479</c:v>
                </c:pt>
                <c:pt idx="15888">
                  <c:v>333596133</c:v>
                </c:pt>
                <c:pt idx="15889">
                  <c:v>774569231</c:v>
                </c:pt>
                <c:pt idx="15890">
                  <c:v>312328053</c:v>
                </c:pt>
                <c:pt idx="15891">
                  <c:v>590849727</c:v>
                </c:pt>
                <c:pt idx="15892">
                  <c:v>585937988</c:v>
                </c:pt>
                <c:pt idx="15893">
                  <c:v>725220647</c:v>
                </c:pt>
                <c:pt idx="15894">
                  <c:v>78209362</c:v>
                </c:pt>
                <c:pt idx="15895">
                  <c:v>877586976</c:v>
                </c:pt>
                <c:pt idx="15896">
                  <c:v>923894337</c:v>
                </c:pt>
                <c:pt idx="15897">
                  <c:v>885861289</c:v>
                </c:pt>
                <c:pt idx="15898">
                  <c:v>436525892</c:v>
                </c:pt>
                <c:pt idx="15899">
                  <c:v>736871507</c:v>
                </c:pt>
                <c:pt idx="15900">
                  <c:v>533193658</c:v>
                </c:pt>
                <c:pt idx="15901">
                  <c:v>586138028</c:v>
                </c:pt>
                <c:pt idx="15902">
                  <c:v>604324006</c:v>
                </c:pt>
                <c:pt idx="15903">
                  <c:v>746255879</c:v>
                </c:pt>
                <c:pt idx="15904">
                  <c:v>248020876</c:v>
                </c:pt>
                <c:pt idx="15905">
                  <c:v>135279088</c:v>
                </c:pt>
                <c:pt idx="15906">
                  <c:v>641785636</c:v>
                </c:pt>
                <c:pt idx="15907">
                  <c:v>480190764</c:v>
                </c:pt>
                <c:pt idx="15908">
                  <c:v>529274463</c:v>
                </c:pt>
                <c:pt idx="15909">
                  <c:v>86638978</c:v>
                </c:pt>
                <c:pt idx="15910">
                  <c:v>899016109</c:v>
                </c:pt>
                <c:pt idx="15911">
                  <c:v>644583461</c:v>
                </c:pt>
                <c:pt idx="15912">
                  <c:v>681316803</c:v>
                </c:pt>
                <c:pt idx="15913">
                  <c:v>150986025</c:v>
                </c:pt>
                <c:pt idx="15914">
                  <c:v>297454808</c:v>
                </c:pt>
                <c:pt idx="15915">
                  <c:v>57955814</c:v>
                </c:pt>
                <c:pt idx="15916">
                  <c:v>250296467</c:v>
                </c:pt>
                <c:pt idx="15917">
                  <c:v>27816396</c:v>
                </c:pt>
                <c:pt idx="15918">
                  <c:v>520052479</c:v>
                </c:pt>
                <c:pt idx="15919">
                  <c:v>264054520</c:v>
                </c:pt>
                <c:pt idx="15920">
                  <c:v>456089561</c:v>
                </c:pt>
                <c:pt idx="15921">
                  <c:v>148294190</c:v>
                </c:pt>
                <c:pt idx="15922">
                  <c:v>43090356</c:v>
                </c:pt>
                <c:pt idx="15923">
                  <c:v>669151036</c:v>
                </c:pt>
                <c:pt idx="15924">
                  <c:v>462417596</c:v>
                </c:pt>
                <c:pt idx="15925">
                  <c:v>684860136</c:v>
                </c:pt>
                <c:pt idx="15926">
                  <c:v>580387471</c:v>
                </c:pt>
                <c:pt idx="15927">
                  <c:v>39543790</c:v>
                </c:pt>
                <c:pt idx="15928">
                  <c:v>641423040</c:v>
                </c:pt>
                <c:pt idx="15929">
                  <c:v>363417661</c:v>
                </c:pt>
                <c:pt idx="15930">
                  <c:v>616773491</c:v>
                </c:pt>
                <c:pt idx="15931">
                  <c:v>932535415</c:v>
                </c:pt>
                <c:pt idx="15932">
                  <c:v>46837071</c:v>
                </c:pt>
                <c:pt idx="15933">
                  <c:v>135160371</c:v>
                </c:pt>
                <c:pt idx="15934">
                  <c:v>393465981</c:v>
                </c:pt>
                <c:pt idx="15935">
                  <c:v>388082352</c:v>
                </c:pt>
                <c:pt idx="15936">
                  <c:v>768654242</c:v>
                </c:pt>
                <c:pt idx="15937">
                  <c:v>405769688</c:v>
                </c:pt>
                <c:pt idx="15938">
                  <c:v>57474350</c:v>
                </c:pt>
                <c:pt idx="15939">
                  <c:v>227115669</c:v>
                </c:pt>
                <c:pt idx="15940">
                  <c:v>627956098</c:v>
                </c:pt>
                <c:pt idx="15941">
                  <c:v>708056565</c:v>
                </c:pt>
                <c:pt idx="15942">
                  <c:v>579469053</c:v>
                </c:pt>
                <c:pt idx="15943">
                  <c:v>425414050</c:v>
                </c:pt>
                <c:pt idx="15944">
                  <c:v>851786151</c:v>
                </c:pt>
                <c:pt idx="15945">
                  <c:v>464965312</c:v>
                </c:pt>
                <c:pt idx="15946">
                  <c:v>983597762</c:v>
                </c:pt>
                <c:pt idx="15947">
                  <c:v>44769988</c:v>
                </c:pt>
                <c:pt idx="15948">
                  <c:v>474142936</c:v>
                </c:pt>
                <c:pt idx="15949">
                  <c:v>285230631</c:v>
                </c:pt>
                <c:pt idx="15950">
                  <c:v>229025245</c:v>
                </c:pt>
                <c:pt idx="15951">
                  <c:v>907849590</c:v>
                </c:pt>
                <c:pt idx="15952">
                  <c:v>106184129</c:v>
                </c:pt>
                <c:pt idx="15953">
                  <c:v>899283331</c:v>
                </c:pt>
                <c:pt idx="15954">
                  <c:v>749035217</c:v>
                </c:pt>
                <c:pt idx="15955">
                  <c:v>945197241</c:v>
                </c:pt>
                <c:pt idx="15956">
                  <c:v>389161685</c:v>
                </c:pt>
                <c:pt idx="15957">
                  <c:v>481335610</c:v>
                </c:pt>
                <c:pt idx="15958">
                  <c:v>967422493</c:v>
                </c:pt>
                <c:pt idx="15959">
                  <c:v>743729474</c:v>
                </c:pt>
                <c:pt idx="15960">
                  <c:v>762181816</c:v>
                </c:pt>
                <c:pt idx="15961">
                  <c:v>915767440</c:v>
                </c:pt>
                <c:pt idx="15962">
                  <c:v>530386900</c:v>
                </c:pt>
                <c:pt idx="15963">
                  <c:v>183646268</c:v>
                </c:pt>
                <c:pt idx="15964">
                  <c:v>942565246</c:v>
                </c:pt>
                <c:pt idx="15965">
                  <c:v>52531862</c:v>
                </c:pt>
                <c:pt idx="15966">
                  <c:v>636338675</c:v>
                </c:pt>
                <c:pt idx="15967">
                  <c:v>635694734</c:v>
                </c:pt>
                <c:pt idx="15968">
                  <c:v>41984243</c:v>
                </c:pt>
                <c:pt idx="15969">
                  <c:v>95714109</c:v>
                </c:pt>
                <c:pt idx="15970">
                  <c:v>364048025</c:v>
                </c:pt>
                <c:pt idx="15971">
                  <c:v>830891567</c:v>
                </c:pt>
                <c:pt idx="15972">
                  <c:v>817629873</c:v>
                </c:pt>
                <c:pt idx="15973">
                  <c:v>849613489</c:v>
                </c:pt>
                <c:pt idx="15974">
                  <c:v>929531340</c:v>
                </c:pt>
                <c:pt idx="15975">
                  <c:v>858994405</c:v>
                </c:pt>
                <c:pt idx="15976">
                  <c:v>895155883</c:v>
                </c:pt>
                <c:pt idx="15977">
                  <c:v>684094587</c:v>
                </c:pt>
                <c:pt idx="15978">
                  <c:v>58392251</c:v>
                </c:pt>
                <c:pt idx="15979">
                  <c:v>11235582</c:v>
                </c:pt>
                <c:pt idx="15980">
                  <c:v>854288971</c:v>
                </c:pt>
                <c:pt idx="15981">
                  <c:v>622718618</c:v>
                </c:pt>
                <c:pt idx="15982">
                  <c:v>580161058</c:v>
                </c:pt>
                <c:pt idx="15983">
                  <c:v>401346005</c:v>
                </c:pt>
                <c:pt idx="15984">
                  <c:v>355183236</c:v>
                </c:pt>
                <c:pt idx="15985">
                  <c:v>494142618</c:v>
                </c:pt>
                <c:pt idx="15986">
                  <c:v>251580312</c:v>
                </c:pt>
                <c:pt idx="15987">
                  <c:v>281635558</c:v>
                </c:pt>
                <c:pt idx="15988">
                  <c:v>673430366</c:v>
                </c:pt>
                <c:pt idx="15989">
                  <c:v>836252065</c:v>
                </c:pt>
                <c:pt idx="15990">
                  <c:v>621726150</c:v>
                </c:pt>
                <c:pt idx="15991">
                  <c:v>962815150</c:v>
                </c:pt>
                <c:pt idx="15992">
                  <c:v>866118968</c:v>
                </c:pt>
                <c:pt idx="15993">
                  <c:v>777031152</c:v>
                </c:pt>
                <c:pt idx="15994">
                  <c:v>929458457</c:v>
                </c:pt>
                <c:pt idx="15995">
                  <c:v>580378609</c:v>
                </c:pt>
                <c:pt idx="15996">
                  <c:v>579789</c:v>
                </c:pt>
                <c:pt idx="15997">
                  <c:v>745520488</c:v>
                </c:pt>
                <c:pt idx="15998">
                  <c:v>761231317</c:v>
                </c:pt>
                <c:pt idx="15999">
                  <c:v>13325509</c:v>
                </c:pt>
                <c:pt idx="16000">
                  <c:v>472816368</c:v>
                </c:pt>
                <c:pt idx="16001">
                  <c:v>96611604</c:v>
                </c:pt>
                <c:pt idx="16002">
                  <c:v>844965156</c:v>
                </c:pt>
                <c:pt idx="16003">
                  <c:v>96965081</c:v>
                </c:pt>
                <c:pt idx="16004">
                  <c:v>91354177</c:v>
                </c:pt>
                <c:pt idx="16005">
                  <c:v>530771154</c:v>
                </c:pt>
                <c:pt idx="16006">
                  <c:v>122438029</c:v>
                </c:pt>
                <c:pt idx="16007">
                  <c:v>262673260</c:v>
                </c:pt>
                <c:pt idx="16008">
                  <c:v>260479990</c:v>
                </c:pt>
                <c:pt idx="16009">
                  <c:v>26494896</c:v>
                </c:pt>
                <c:pt idx="16010">
                  <c:v>608271799</c:v>
                </c:pt>
                <c:pt idx="16011">
                  <c:v>956316139</c:v>
                </c:pt>
                <c:pt idx="16012">
                  <c:v>972438814</c:v>
                </c:pt>
                <c:pt idx="16013">
                  <c:v>616059214</c:v>
                </c:pt>
                <c:pt idx="16014">
                  <c:v>902333059</c:v>
                </c:pt>
                <c:pt idx="16015">
                  <c:v>586243560</c:v>
                </c:pt>
                <c:pt idx="16016">
                  <c:v>703523367</c:v>
                </c:pt>
                <c:pt idx="16017">
                  <c:v>35095515</c:v>
                </c:pt>
                <c:pt idx="16018">
                  <c:v>517932194</c:v>
                </c:pt>
                <c:pt idx="16019">
                  <c:v>484650298</c:v>
                </c:pt>
                <c:pt idx="16020">
                  <c:v>424839495</c:v>
                </c:pt>
                <c:pt idx="16021">
                  <c:v>169380965</c:v>
                </c:pt>
                <c:pt idx="16022">
                  <c:v>121329977</c:v>
                </c:pt>
                <c:pt idx="16023">
                  <c:v>555885691</c:v>
                </c:pt>
                <c:pt idx="16024">
                  <c:v>49186512</c:v>
                </c:pt>
                <c:pt idx="16025">
                  <c:v>554225103</c:v>
                </c:pt>
                <c:pt idx="16026">
                  <c:v>402616619</c:v>
                </c:pt>
                <c:pt idx="16027">
                  <c:v>47164505</c:v>
                </c:pt>
                <c:pt idx="16028">
                  <c:v>94547185</c:v>
                </c:pt>
                <c:pt idx="16029">
                  <c:v>357251742</c:v>
                </c:pt>
                <c:pt idx="16030">
                  <c:v>454963701</c:v>
                </c:pt>
                <c:pt idx="16031">
                  <c:v>566539557</c:v>
                </c:pt>
                <c:pt idx="16032">
                  <c:v>310190443</c:v>
                </c:pt>
                <c:pt idx="16033">
                  <c:v>273134647</c:v>
                </c:pt>
                <c:pt idx="16034">
                  <c:v>320912167</c:v>
                </c:pt>
                <c:pt idx="16035">
                  <c:v>843378326</c:v>
                </c:pt>
                <c:pt idx="16036">
                  <c:v>475926855</c:v>
                </c:pt>
                <c:pt idx="16037">
                  <c:v>567179013</c:v>
                </c:pt>
                <c:pt idx="16038">
                  <c:v>937495825</c:v>
                </c:pt>
                <c:pt idx="16039">
                  <c:v>899668542</c:v>
                </c:pt>
                <c:pt idx="16040">
                  <c:v>30271297</c:v>
                </c:pt>
                <c:pt idx="16041">
                  <c:v>606956679</c:v>
                </c:pt>
                <c:pt idx="16042">
                  <c:v>20783275</c:v>
                </c:pt>
                <c:pt idx="16043">
                  <c:v>809887923</c:v>
                </c:pt>
                <c:pt idx="16044">
                  <c:v>642459220</c:v>
                </c:pt>
                <c:pt idx="16045">
                  <c:v>449715990</c:v>
                </c:pt>
                <c:pt idx="16046">
                  <c:v>191464196</c:v>
                </c:pt>
                <c:pt idx="16047">
                  <c:v>14985840</c:v>
                </c:pt>
                <c:pt idx="16048">
                  <c:v>447448428</c:v>
                </c:pt>
                <c:pt idx="16049">
                  <c:v>2025197</c:v>
                </c:pt>
                <c:pt idx="16050">
                  <c:v>152632992</c:v>
                </c:pt>
                <c:pt idx="16051">
                  <c:v>582229457</c:v>
                </c:pt>
                <c:pt idx="16052">
                  <c:v>937031352</c:v>
                </c:pt>
                <c:pt idx="16053">
                  <c:v>687491212</c:v>
                </c:pt>
                <c:pt idx="16054">
                  <c:v>852815751</c:v>
                </c:pt>
                <c:pt idx="16055">
                  <c:v>963626201</c:v>
                </c:pt>
                <c:pt idx="16056">
                  <c:v>724048330</c:v>
                </c:pt>
                <c:pt idx="16057">
                  <c:v>207626093</c:v>
                </c:pt>
                <c:pt idx="16058">
                  <c:v>508768706</c:v>
                </c:pt>
                <c:pt idx="16059">
                  <c:v>69331216</c:v>
                </c:pt>
                <c:pt idx="16060">
                  <c:v>402841557</c:v>
                </c:pt>
                <c:pt idx="16061">
                  <c:v>132668</c:v>
                </c:pt>
                <c:pt idx="16062">
                  <c:v>204760803</c:v>
                </c:pt>
                <c:pt idx="16063">
                  <c:v>742667167</c:v>
                </c:pt>
                <c:pt idx="16064">
                  <c:v>356388154</c:v>
                </c:pt>
                <c:pt idx="16065">
                  <c:v>979995047</c:v>
                </c:pt>
                <c:pt idx="16066">
                  <c:v>348321868</c:v>
                </c:pt>
                <c:pt idx="16067">
                  <c:v>580971418</c:v>
                </c:pt>
                <c:pt idx="16068">
                  <c:v>226426963</c:v>
                </c:pt>
                <c:pt idx="16069">
                  <c:v>912256032</c:v>
                </c:pt>
                <c:pt idx="16070">
                  <c:v>611017555</c:v>
                </c:pt>
                <c:pt idx="16071">
                  <c:v>707263405</c:v>
                </c:pt>
                <c:pt idx="16072">
                  <c:v>799712393</c:v>
                </c:pt>
                <c:pt idx="16073">
                  <c:v>243343152</c:v>
                </c:pt>
                <c:pt idx="16074">
                  <c:v>37346911</c:v>
                </c:pt>
                <c:pt idx="16075">
                  <c:v>19403818</c:v>
                </c:pt>
                <c:pt idx="16076">
                  <c:v>780855864</c:v>
                </c:pt>
                <c:pt idx="16077">
                  <c:v>871649021</c:v>
                </c:pt>
                <c:pt idx="16078">
                  <c:v>480959961</c:v>
                </c:pt>
                <c:pt idx="16079">
                  <c:v>810861422</c:v>
                </c:pt>
                <c:pt idx="16080">
                  <c:v>210529372</c:v>
                </c:pt>
                <c:pt idx="16081">
                  <c:v>208450695</c:v>
                </c:pt>
                <c:pt idx="16082">
                  <c:v>509537946</c:v>
                </c:pt>
                <c:pt idx="16083">
                  <c:v>171128905</c:v>
                </c:pt>
                <c:pt idx="16084">
                  <c:v>912436374</c:v>
                </c:pt>
                <c:pt idx="16085">
                  <c:v>361144207</c:v>
                </c:pt>
                <c:pt idx="16086">
                  <c:v>470352126</c:v>
                </c:pt>
                <c:pt idx="16087">
                  <c:v>96295787</c:v>
                </c:pt>
                <c:pt idx="16088">
                  <c:v>157737695</c:v>
                </c:pt>
                <c:pt idx="16089">
                  <c:v>63168243</c:v>
                </c:pt>
                <c:pt idx="16090">
                  <c:v>134917006</c:v>
                </c:pt>
                <c:pt idx="16091">
                  <c:v>198851147</c:v>
                </c:pt>
                <c:pt idx="16092">
                  <c:v>833536573</c:v>
                </c:pt>
                <c:pt idx="16093">
                  <c:v>327599529</c:v>
                </c:pt>
                <c:pt idx="16094">
                  <c:v>629339538</c:v>
                </c:pt>
                <c:pt idx="16095">
                  <c:v>229597235</c:v>
                </c:pt>
                <c:pt idx="16096">
                  <c:v>585226799</c:v>
                </c:pt>
                <c:pt idx="16097">
                  <c:v>777158804</c:v>
                </c:pt>
                <c:pt idx="16098">
                  <c:v>219248589</c:v>
                </c:pt>
                <c:pt idx="16099">
                  <c:v>254385164</c:v>
                </c:pt>
                <c:pt idx="16100">
                  <c:v>215118356</c:v>
                </c:pt>
                <c:pt idx="16101">
                  <c:v>893016453</c:v>
                </c:pt>
                <c:pt idx="16102">
                  <c:v>1236587</c:v>
                </c:pt>
                <c:pt idx="16103">
                  <c:v>61776146</c:v>
                </c:pt>
                <c:pt idx="16104">
                  <c:v>967619012</c:v>
                </c:pt>
                <c:pt idx="16105">
                  <c:v>896887752</c:v>
                </c:pt>
                <c:pt idx="16106">
                  <c:v>190340456</c:v>
                </c:pt>
                <c:pt idx="16107">
                  <c:v>88758087</c:v>
                </c:pt>
                <c:pt idx="16108">
                  <c:v>564373437</c:v>
                </c:pt>
                <c:pt idx="16109">
                  <c:v>7861412</c:v>
                </c:pt>
                <c:pt idx="16110">
                  <c:v>134623671</c:v>
                </c:pt>
                <c:pt idx="16111">
                  <c:v>391732829</c:v>
                </c:pt>
                <c:pt idx="16112">
                  <c:v>418541472</c:v>
                </c:pt>
                <c:pt idx="16113">
                  <c:v>889973587</c:v>
                </c:pt>
                <c:pt idx="16114">
                  <c:v>192276061</c:v>
                </c:pt>
                <c:pt idx="16115">
                  <c:v>65926818</c:v>
                </c:pt>
                <c:pt idx="16116">
                  <c:v>237259110</c:v>
                </c:pt>
                <c:pt idx="16117">
                  <c:v>561252772</c:v>
                </c:pt>
                <c:pt idx="16118">
                  <c:v>956443423</c:v>
                </c:pt>
                <c:pt idx="16119">
                  <c:v>824979814</c:v>
                </c:pt>
                <c:pt idx="16120">
                  <c:v>551190868</c:v>
                </c:pt>
                <c:pt idx="16121">
                  <c:v>195860819</c:v>
                </c:pt>
                <c:pt idx="16122">
                  <c:v>983634008</c:v>
                </c:pt>
                <c:pt idx="16123">
                  <c:v>945122989</c:v>
                </c:pt>
                <c:pt idx="16124">
                  <c:v>310664646</c:v>
                </c:pt>
                <c:pt idx="16125">
                  <c:v>15812147</c:v>
                </c:pt>
                <c:pt idx="16126">
                  <c:v>802497910</c:v>
                </c:pt>
                <c:pt idx="16127">
                  <c:v>584221510</c:v>
                </c:pt>
                <c:pt idx="16128">
                  <c:v>902461168</c:v>
                </c:pt>
                <c:pt idx="16129">
                  <c:v>30225456</c:v>
                </c:pt>
                <c:pt idx="16130">
                  <c:v>694928879</c:v>
                </c:pt>
                <c:pt idx="16131">
                  <c:v>730754575</c:v>
                </c:pt>
                <c:pt idx="16132">
                  <c:v>9751577</c:v>
                </c:pt>
                <c:pt idx="16133">
                  <c:v>497739827</c:v>
                </c:pt>
                <c:pt idx="16134">
                  <c:v>583992798</c:v>
                </c:pt>
                <c:pt idx="16135">
                  <c:v>979790395</c:v>
                </c:pt>
                <c:pt idx="16136">
                  <c:v>967613974</c:v>
                </c:pt>
                <c:pt idx="16137">
                  <c:v>817166290</c:v>
                </c:pt>
                <c:pt idx="16138">
                  <c:v>731896847</c:v>
                </c:pt>
                <c:pt idx="16139">
                  <c:v>310994555</c:v>
                </c:pt>
                <c:pt idx="16140">
                  <c:v>571053539</c:v>
                </c:pt>
                <c:pt idx="16141">
                  <c:v>119572238</c:v>
                </c:pt>
                <c:pt idx="16142">
                  <c:v>539515001</c:v>
                </c:pt>
                <c:pt idx="16143">
                  <c:v>75146604</c:v>
                </c:pt>
                <c:pt idx="16144">
                  <c:v>758360240</c:v>
                </c:pt>
                <c:pt idx="16145">
                  <c:v>372963665</c:v>
                </c:pt>
                <c:pt idx="16146">
                  <c:v>107878397</c:v>
                </c:pt>
                <c:pt idx="16147">
                  <c:v>370253254</c:v>
                </c:pt>
                <c:pt idx="16148">
                  <c:v>842343900</c:v>
                </c:pt>
                <c:pt idx="16149">
                  <c:v>239875074</c:v>
                </c:pt>
                <c:pt idx="16150">
                  <c:v>126813756</c:v>
                </c:pt>
                <c:pt idx="16151">
                  <c:v>549449006</c:v>
                </c:pt>
                <c:pt idx="16152">
                  <c:v>426024964</c:v>
                </c:pt>
                <c:pt idx="16153">
                  <c:v>801189916</c:v>
                </c:pt>
                <c:pt idx="16154">
                  <c:v>760181229</c:v>
                </c:pt>
                <c:pt idx="16155">
                  <c:v>148996892</c:v>
                </c:pt>
                <c:pt idx="16156">
                  <c:v>696049833</c:v>
                </c:pt>
                <c:pt idx="16157">
                  <c:v>28276970</c:v>
                </c:pt>
                <c:pt idx="16158">
                  <c:v>969568578</c:v>
                </c:pt>
                <c:pt idx="16159">
                  <c:v>236289962</c:v>
                </c:pt>
                <c:pt idx="16160">
                  <c:v>136357964</c:v>
                </c:pt>
                <c:pt idx="16161">
                  <c:v>838819720</c:v>
                </c:pt>
                <c:pt idx="16162">
                  <c:v>729991188</c:v>
                </c:pt>
                <c:pt idx="16163">
                  <c:v>888837456</c:v>
                </c:pt>
                <c:pt idx="16164">
                  <c:v>179662775</c:v>
                </c:pt>
                <c:pt idx="16165">
                  <c:v>517996678</c:v>
                </c:pt>
                <c:pt idx="16166">
                  <c:v>763228691</c:v>
                </c:pt>
                <c:pt idx="16167">
                  <c:v>431621705</c:v>
                </c:pt>
                <c:pt idx="16168">
                  <c:v>955749894</c:v>
                </c:pt>
                <c:pt idx="16169">
                  <c:v>254125554</c:v>
                </c:pt>
                <c:pt idx="16170">
                  <c:v>336575583</c:v>
                </c:pt>
                <c:pt idx="16171">
                  <c:v>349362302</c:v>
                </c:pt>
                <c:pt idx="16172">
                  <c:v>133716195</c:v>
                </c:pt>
                <c:pt idx="16173">
                  <c:v>400124151</c:v>
                </c:pt>
                <c:pt idx="16174">
                  <c:v>72282845</c:v>
                </c:pt>
                <c:pt idx="16175">
                  <c:v>410617846</c:v>
                </c:pt>
                <c:pt idx="16176">
                  <c:v>956538044</c:v>
                </c:pt>
                <c:pt idx="16177">
                  <c:v>688493487</c:v>
                </c:pt>
                <c:pt idx="16178">
                  <c:v>22677126</c:v>
                </c:pt>
                <c:pt idx="16179">
                  <c:v>47331091</c:v>
                </c:pt>
                <c:pt idx="16180">
                  <c:v>151913034</c:v>
                </c:pt>
                <c:pt idx="16181">
                  <c:v>251114761</c:v>
                </c:pt>
                <c:pt idx="16182">
                  <c:v>218214459</c:v>
                </c:pt>
                <c:pt idx="16183">
                  <c:v>120750648</c:v>
                </c:pt>
                <c:pt idx="16184">
                  <c:v>35554877</c:v>
                </c:pt>
                <c:pt idx="16185">
                  <c:v>447581942</c:v>
                </c:pt>
                <c:pt idx="16186">
                  <c:v>452794916</c:v>
                </c:pt>
                <c:pt idx="16187">
                  <c:v>466583392</c:v>
                </c:pt>
                <c:pt idx="16188">
                  <c:v>433187538</c:v>
                </c:pt>
                <c:pt idx="16189">
                  <c:v>70165816</c:v>
                </c:pt>
                <c:pt idx="16190">
                  <c:v>351525397</c:v>
                </c:pt>
                <c:pt idx="16191">
                  <c:v>664887156</c:v>
                </c:pt>
                <c:pt idx="16192">
                  <c:v>78502059</c:v>
                </c:pt>
                <c:pt idx="16193">
                  <c:v>622728778</c:v>
                </c:pt>
                <c:pt idx="16194">
                  <c:v>551341818</c:v>
                </c:pt>
                <c:pt idx="16195">
                  <c:v>768247625</c:v>
                </c:pt>
                <c:pt idx="16196">
                  <c:v>1123845</c:v>
                </c:pt>
                <c:pt idx="16197">
                  <c:v>318232855</c:v>
                </c:pt>
                <c:pt idx="16198">
                  <c:v>147243688</c:v>
                </c:pt>
                <c:pt idx="16199">
                  <c:v>224154708</c:v>
                </c:pt>
                <c:pt idx="16200">
                  <c:v>95134865</c:v>
                </c:pt>
                <c:pt idx="16201">
                  <c:v>792014319</c:v>
                </c:pt>
                <c:pt idx="16202">
                  <c:v>516695085</c:v>
                </c:pt>
                <c:pt idx="16203">
                  <c:v>912966703</c:v>
                </c:pt>
                <c:pt idx="16204">
                  <c:v>441894109</c:v>
                </c:pt>
                <c:pt idx="16205">
                  <c:v>297651071</c:v>
                </c:pt>
                <c:pt idx="16206">
                  <c:v>94439213</c:v>
                </c:pt>
                <c:pt idx="16207">
                  <c:v>5860917</c:v>
                </c:pt>
                <c:pt idx="16208">
                  <c:v>824722896</c:v>
                </c:pt>
                <c:pt idx="16209">
                  <c:v>858950311</c:v>
                </c:pt>
                <c:pt idx="16210">
                  <c:v>53682940</c:v>
                </c:pt>
                <c:pt idx="16211">
                  <c:v>445312233</c:v>
                </c:pt>
                <c:pt idx="16212">
                  <c:v>944693586</c:v>
                </c:pt>
                <c:pt idx="16213">
                  <c:v>330634795</c:v>
                </c:pt>
                <c:pt idx="16214">
                  <c:v>786842491</c:v>
                </c:pt>
                <c:pt idx="16215">
                  <c:v>51738467</c:v>
                </c:pt>
                <c:pt idx="16216">
                  <c:v>906087244</c:v>
                </c:pt>
                <c:pt idx="16217">
                  <c:v>44845461</c:v>
                </c:pt>
                <c:pt idx="16218">
                  <c:v>393316712</c:v>
                </c:pt>
                <c:pt idx="16219">
                  <c:v>622567287</c:v>
                </c:pt>
                <c:pt idx="16220">
                  <c:v>866427575</c:v>
                </c:pt>
                <c:pt idx="16221">
                  <c:v>256724747</c:v>
                </c:pt>
                <c:pt idx="16222">
                  <c:v>497935440</c:v>
                </c:pt>
                <c:pt idx="16223">
                  <c:v>734524762</c:v>
                </c:pt>
                <c:pt idx="16224">
                  <c:v>363576249</c:v>
                </c:pt>
                <c:pt idx="16225">
                  <c:v>464685450</c:v>
                </c:pt>
                <c:pt idx="16226">
                  <c:v>393515207</c:v>
                </c:pt>
                <c:pt idx="16227">
                  <c:v>976862012</c:v>
                </c:pt>
                <c:pt idx="16228">
                  <c:v>107656103</c:v>
                </c:pt>
                <c:pt idx="16229">
                  <c:v>492098124</c:v>
                </c:pt>
                <c:pt idx="16230">
                  <c:v>963359129</c:v>
                </c:pt>
                <c:pt idx="16231">
                  <c:v>87771766</c:v>
                </c:pt>
                <c:pt idx="16232">
                  <c:v>867084089</c:v>
                </c:pt>
                <c:pt idx="16233">
                  <c:v>874377762</c:v>
                </c:pt>
                <c:pt idx="16234">
                  <c:v>467987090</c:v>
                </c:pt>
                <c:pt idx="16235">
                  <c:v>89749811</c:v>
                </c:pt>
                <c:pt idx="16236">
                  <c:v>920451439</c:v>
                </c:pt>
                <c:pt idx="16237">
                  <c:v>11517014</c:v>
                </c:pt>
                <c:pt idx="16238">
                  <c:v>908784900</c:v>
                </c:pt>
                <c:pt idx="16239">
                  <c:v>460432445</c:v>
                </c:pt>
                <c:pt idx="16240">
                  <c:v>248480778</c:v>
                </c:pt>
                <c:pt idx="16241">
                  <c:v>917283757</c:v>
                </c:pt>
                <c:pt idx="16242">
                  <c:v>11672053</c:v>
                </c:pt>
                <c:pt idx="16243">
                  <c:v>568843619</c:v>
                </c:pt>
                <c:pt idx="16244">
                  <c:v>350269922</c:v>
                </c:pt>
                <c:pt idx="16245">
                  <c:v>203087011</c:v>
                </c:pt>
                <c:pt idx="16246">
                  <c:v>626640045</c:v>
                </c:pt>
                <c:pt idx="16247">
                  <c:v>798546647</c:v>
                </c:pt>
                <c:pt idx="16248">
                  <c:v>688469008</c:v>
                </c:pt>
                <c:pt idx="16249">
                  <c:v>960834693</c:v>
                </c:pt>
                <c:pt idx="16250">
                  <c:v>908850141</c:v>
                </c:pt>
                <c:pt idx="16251">
                  <c:v>749546282</c:v>
                </c:pt>
                <c:pt idx="16252">
                  <c:v>839124729</c:v>
                </c:pt>
                <c:pt idx="16253">
                  <c:v>945016043</c:v>
                </c:pt>
                <c:pt idx="16254">
                  <c:v>129856762</c:v>
                </c:pt>
                <c:pt idx="16255">
                  <c:v>821031857</c:v>
                </c:pt>
                <c:pt idx="16256">
                  <c:v>49438880</c:v>
                </c:pt>
                <c:pt idx="16257">
                  <c:v>910287214</c:v>
                </c:pt>
                <c:pt idx="16258">
                  <c:v>998593149</c:v>
                </c:pt>
                <c:pt idx="16259">
                  <c:v>590965341</c:v>
                </c:pt>
                <c:pt idx="16260">
                  <c:v>438597078</c:v>
                </c:pt>
                <c:pt idx="16261">
                  <c:v>14264464</c:v>
                </c:pt>
                <c:pt idx="16262">
                  <c:v>19751237</c:v>
                </c:pt>
                <c:pt idx="16263">
                  <c:v>993823739</c:v>
                </c:pt>
                <c:pt idx="16264">
                  <c:v>245723574</c:v>
                </c:pt>
                <c:pt idx="16265">
                  <c:v>844767109</c:v>
                </c:pt>
                <c:pt idx="16266">
                  <c:v>698785998</c:v>
                </c:pt>
                <c:pt idx="16267">
                  <c:v>996494207</c:v>
                </c:pt>
                <c:pt idx="16268">
                  <c:v>468745114</c:v>
                </c:pt>
                <c:pt idx="16269">
                  <c:v>202926652</c:v>
                </c:pt>
                <c:pt idx="16270">
                  <c:v>48337659</c:v>
                </c:pt>
                <c:pt idx="16271">
                  <c:v>660020723</c:v>
                </c:pt>
                <c:pt idx="16272">
                  <c:v>863838632</c:v>
                </c:pt>
                <c:pt idx="16273">
                  <c:v>618121559</c:v>
                </c:pt>
                <c:pt idx="16274">
                  <c:v>888661670</c:v>
                </c:pt>
                <c:pt idx="16275">
                  <c:v>44134116</c:v>
                </c:pt>
                <c:pt idx="16276">
                  <c:v>917436121</c:v>
                </c:pt>
                <c:pt idx="16277">
                  <c:v>417447121</c:v>
                </c:pt>
                <c:pt idx="16278">
                  <c:v>786235112</c:v>
                </c:pt>
                <c:pt idx="16279">
                  <c:v>210495024</c:v>
                </c:pt>
                <c:pt idx="16280">
                  <c:v>775543379</c:v>
                </c:pt>
                <c:pt idx="16281">
                  <c:v>123741432</c:v>
                </c:pt>
                <c:pt idx="16282">
                  <c:v>765478530</c:v>
                </c:pt>
                <c:pt idx="16283">
                  <c:v>63916392</c:v>
                </c:pt>
                <c:pt idx="16284">
                  <c:v>549183998</c:v>
                </c:pt>
                <c:pt idx="16285">
                  <c:v>213560100</c:v>
                </c:pt>
                <c:pt idx="16286">
                  <c:v>250197900</c:v>
                </c:pt>
                <c:pt idx="16287">
                  <c:v>361661421</c:v>
                </c:pt>
                <c:pt idx="16288">
                  <c:v>27946450</c:v>
                </c:pt>
                <c:pt idx="16289">
                  <c:v>409464220</c:v>
                </c:pt>
                <c:pt idx="16290">
                  <c:v>923776616</c:v>
                </c:pt>
                <c:pt idx="16291">
                  <c:v>356786238</c:v>
                </c:pt>
                <c:pt idx="16292">
                  <c:v>22286802</c:v>
                </c:pt>
                <c:pt idx="16293">
                  <c:v>61635289</c:v>
                </c:pt>
                <c:pt idx="16294">
                  <c:v>383732362</c:v>
                </c:pt>
                <c:pt idx="16295">
                  <c:v>20989767</c:v>
                </c:pt>
                <c:pt idx="16296">
                  <c:v>275277832</c:v>
                </c:pt>
                <c:pt idx="16297">
                  <c:v>157644709</c:v>
                </c:pt>
                <c:pt idx="16298">
                  <c:v>63747123</c:v>
                </c:pt>
                <c:pt idx="16299">
                  <c:v>477021660</c:v>
                </c:pt>
                <c:pt idx="16300">
                  <c:v>762626327</c:v>
                </c:pt>
                <c:pt idx="16301">
                  <c:v>871158640</c:v>
                </c:pt>
                <c:pt idx="16302">
                  <c:v>82987044</c:v>
                </c:pt>
                <c:pt idx="16303">
                  <c:v>199051254</c:v>
                </c:pt>
                <c:pt idx="16304">
                  <c:v>513860291</c:v>
                </c:pt>
                <c:pt idx="16305">
                  <c:v>733852812</c:v>
                </c:pt>
                <c:pt idx="16306">
                  <c:v>265628262</c:v>
                </c:pt>
                <c:pt idx="16307">
                  <c:v>297566754</c:v>
                </c:pt>
                <c:pt idx="16308">
                  <c:v>514322080</c:v>
                </c:pt>
                <c:pt idx="16309">
                  <c:v>643530317</c:v>
                </c:pt>
                <c:pt idx="16310">
                  <c:v>498711384</c:v>
                </c:pt>
                <c:pt idx="16311">
                  <c:v>184555041</c:v>
                </c:pt>
                <c:pt idx="16312">
                  <c:v>185646305</c:v>
                </c:pt>
                <c:pt idx="16313">
                  <c:v>525863942</c:v>
                </c:pt>
                <c:pt idx="16314">
                  <c:v>248858747</c:v>
                </c:pt>
                <c:pt idx="16315">
                  <c:v>739250125</c:v>
                </c:pt>
                <c:pt idx="16316">
                  <c:v>146229479</c:v>
                </c:pt>
                <c:pt idx="16317">
                  <c:v>739852507</c:v>
                </c:pt>
                <c:pt idx="16318">
                  <c:v>313876911</c:v>
                </c:pt>
                <c:pt idx="16319">
                  <c:v>33596975</c:v>
                </c:pt>
                <c:pt idx="16320">
                  <c:v>35467500</c:v>
                </c:pt>
                <c:pt idx="16321">
                  <c:v>958741235</c:v>
                </c:pt>
                <c:pt idx="16322">
                  <c:v>385025475</c:v>
                </c:pt>
                <c:pt idx="16323">
                  <c:v>255575020</c:v>
                </c:pt>
                <c:pt idx="16324">
                  <c:v>470729396</c:v>
                </c:pt>
                <c:pt idx="16325">
                  <c:v>563841214</c:v>
                </c:pt>
                <c:pt idx="16326">
                  <c:v>598830126</c:v>
                </c:pt>
                <c:pt idx="16327">
                  <c:v>190257926</c:v>
                </c:pt>
                <c:pt idx="16328">
                  <c:v>98811669</c:v>
                </c:pt>
                <c:pt idx="16329">
                  <c:v>734645477</c:v>
                </c:pt>
                <c:pt idx="16330">
                  <c:v>476238713</c:v>
                </c:pt>
                <c:pt idx="16331">
                  <c:v>357491742</c:v>
                </c:pt>
                <c:pt idx="16332">
                  <c:v>282910642</c:v>
                </c:pt>
                <c:pt idx="16333">
                  <c:v>79524860</c:v>
                </c:pt>
                <c:pt idx="16334">
                  <c:v>879227855</c:v>
                </c:pt>
                <c:pt idx="16335">
                  <c:v>606964513</c:v>
                </c:pt>
                <c:pt idx="16336">
                  <c:v>206141873</c:v>
                </c:pt>
                <c:pt idx="16337">
                  <c:v>599578098</c:v>
                </c:pt>
                <c:pt idx="16338">
                  <c:v>461462428</c:v>
                </c:pt>
                <c:pt idx="16339">
                  <c:v>290072209</c:v>
                </c:pt>
                <c:pt idx="16340">
                  <c:v>145538176</c:v>
                </c:pt>
                <c:pt idx="16341">
                  <c:v>519470540</c:v>
                </c:pt>
                <c:pt idx="16342">
                  <c:v>22642552</c:v>
                </c:pt>
                <c:pt idx="16343">
                  <c:v>470164877</c:v>
                </c:pt>
                <c:pt idx="16344">
                  <c:v>883995984</c:v>
                </c:pt>
                <c:pt idx="16345">
                  <c:v>48739823</c:v>
                </c:pt>
                <c:pt idx="16346">
                  <c:v>855373323</c:v>
                </c:pt>
                <c:pt idx="16347">
                  <c:v>189424250</c:v>
                </c:pt>
                <c:pt idx="16348">
                  <c:v>70508135</c:v>
                </c:pt>
                <c:pt idx="16349">
                  <c:v>304947496</c:v>
                </c:pt>
                <c:pt idx="16350">
                  <c:v>14189310</c:v>
                </c:pt>
                <c:pt idx="16351">
                  <c:v>113041560</c:v>
                </c:pt>
                <c:pt idx="16352">
                  <c:v>78094632</c:v>
                </c:pt>
                <c:pt idx="16353">
                  <c:v>118366596</c:v>
                </c:pt>
                <c:pt idx="16354">
                  <c:v>590184546</c:v>
                </c:pt>
                <c:pt idx="16355">
                  <c:v>60083336</c:v>
                </c:pt>
                <c:pt idx="16356">
                  <c:v>756380276</c:v>
                </c:pt>
                <c:pt idx="16357">
                  <c:v>80405528</c:v>
                </c:pt>
                <c:pt idx="16358">
                  <c:v>945969980</c:v>
                </c:pt>
                <c:pt idx="16359">
                  <c:v>322442922</c:v>
                </c:pt>
                <c:pt idx="16360">
                  <c:v>12937577</c:v>
                </c:pt>
                <c:pt idx="16361">
                  <c:v>428168100</c:v>
                </c:pt>
                <c:pt idx="16362">
                  <c:v>29818178</c:v>
                </c:pt>
                <c:pt idx="16363">
                  <c:v>913467661</c:v>
                </c:pt>
                <c:pt idx="16364">
                  <c:v>612587612</c:v>
                </c:pt>
                <c:pt idx="16365">
                  <c:v>933262428</c:v>
                </c:pt>
                <c:pt idx="16366">
                  <c:v>248931960</c:v>
                </c:pt>
                <c:pt idx="16367">
                  <c:v>737383092</c:v>
                </c:pt>
                <c:pt idx="16368">
                  <c:v>21192003</c:v>
                </c:pt>
                <c:pt idx="16369">
                  <c:v>33483687</c:v>
                </c:pt>
                <c:pt idx="16370">
                  <c:v>693549687</c:v>
                </c:pt>
                <c:pt idx="16371">
                  <c:v>314345508</c:v>
                </c:pt>
                <c:pt idx="16372">
                  <c:v>153938540</c:v>
                </c:pt>
                <c:pt idx="16373">
                  <c:v>869563872</c:v>
                </c:pt>
                <c:pt idx="16374">
                  <c:v>582844262</c:v>
                </c:pt>
                <c:pt idx="16375">
                  <c:v>32576031</c:v>
                </c:pt>
                <c:pt idx="16376">
                  <c:v>993510952</c:v>
                </c:pt>
                <c:pt idx="16377">
                  <c:v>155819238</c:v>
                </c:pt>
                <c:pt idx="16378">
                  <c:v>904426123</c:v>
                </c:pt>
                <c:pt idx="16379">
                  <c:v>72743764</c:v>
                </c:pt>
                <c:pt idx="16380">
                  <c:v>816323208</c:v>
                </c:pt>
                <c:pt idx="16381">
                  <c:v>58491317</c:v>
                </c:pt>
                <c:pt idx="16382">
                  <c:v>892682514</c:v>
                </c:pt>
                <c:pt idx="16383">
                  <c:v>369897011</c:v>
                </c:pt>
                <c:pt idx="16384">
                  <c:v>38795848</c:v>
                </c:pt>
                <c:pt idx="16385">
                  <c:v>19226344</c:v>
                </c:pt>
                <c:pt idx="16386">
                  <c:v>367687256</c:v>
                </c:pt>
                <c:pt idx="16387">
                  <c:v>778418087</c:v>
                </c:pt>
                <c:pt idx="16388">
                  <c:v>512637529</c:v>
                </c:pt>
                <c:pt idx="16389">
                  <c:v>206980391</c:v>
                </c:pt>
                <c:pt idx="16390">
                  <c:v>669841818</c:v>
                </c:pt>
                <c:pt idx="16391">
                  <c:v>337570095</c:v>
                </c:pt>
                <c:pt idx="16392">
                  <c:v>45482020</c:v>
                </c:pt>
                <c:pt idx="16393">
                  <c:v>611927855</c:v>
                </c:pt>
                <c:pt idx="16394">
                  <c:v>428430673</c:v>
                </c:pt>
                <c:pt idx="16395">
                  <c:v>682720120</c:v>
                </c:pt>
                <c:pt idx="16396">
                  <c:v>747254067</c:v>
                </c:pt>
                <c:pt idx="16397">
                  <c:v>457015280</c:v>
                </c:pt>
                <c:pt idx="16398">
                  <c:v>956891778</c:v>
                </c:pt>
                <c:pt idx="16399">
                  <c:v>572414338</c:v>
                </c:pt>
                <c:pt idx="16400">
                  <c:v>268323446</c:v>
                </c:pt>
                <c:pt idx="16401">
                  <c:v>119210084</c:v>
                </c:pt>
                <c:pt idx="16402">
                  <c:v>281490249</c:v>
                </c:pt>
                <c:pt idx="16403">
                  <c:v>146694232</c:v>
                </c:pt>
                <c:pt idx="16404">
                  <c:v>164487593</c:v>
                </c:pt>
                <c:pt idx="16405">
                  <c:v>900321122</c:v>
                </c:pt>
                <c:pt idx="16406">
                  <c:v>954468572</c:v>
                </c:pt>
                <c:pt idx="16407">
                  <c:v>619259917</c:v>
                </c:pt>
                <c:pt idx="16408">
                  <c:v>457566</c:v>
                </c:pt>
                <c:pt idx="16409">
                  <c:v>376999565</c:v>
                </c:pt>
                <c:pt idx="16410">
                  <c:v>21936375</c:v>
                </c:pt>
                <c:pt idx="16411">
                  <c:v>75009233</c:v>
                </c:pt>
                <c:pt idx="16412">
                  <c:v>839714719</c:v>
                </c:pt>
                <c:pt idx="16413">
                  <c:v>273995274</c:v>
                </c:pt>
                <c:pt idx="16414">
                  <c:v>823154195</c:v>
                </c:pt>
                <c:pt idx="16415">
                  <c:v>627012088</c:v>
                </c:pt>
                <c:pt idx="16416">
                  <c:v>765274099</c:v>
                </c:pt>
                <c:pt idx="16417">
                  <c:v>955716766</c:v>
                </c:pt>
                <c:pt idx="16418">
                  <c:v>472224526</c:v>
                </c:pt>
                <c:pt idx="16419">
                  <c:v>477955492</c:v>
                </c:pt>
                <c:pt idx="16420">
                  <c:v>980093593</c:v>
                </c:pt>
                <c:pt idx="16421">
                  <c:v>72947603</c:v>
                </c:pt>
                <c:pt idx="16422">
                  <c:v>890329875</c:v>
                </c:pt>
                <c:pt idx="16423">
                  <c:v>95731678</c:v>
                </c:pt>
                <c:pt idx="16424">
                  <c:v>99472445</c:v>
                </c:pt>
                <c:pt idx="16425">
                  <c:v>17772663</c:v>
                </c:pt>
                <c:pt idx="16426">
                  <c:v>571855681</c:v>
                </c:pt>
                <c:pt idx="16427">
                  <c:v>756156412</c:v>
                </c:pt>
                <c:pt idx="16428">
                  <c:v>689740122</c:v>
                </c:pt>
                <c:pt idx="16429">
                  <c:v>78014797</c:v>
                </c:pt>
                <c:pt idx="16430">
                  <c:v>353632830</c:v>
                </c:pt>
                <c:pt idx="16431">
                  <c:v>53811569</c:v>
                </c:pt>
                <c:pt idx="16432">
                  <c:v>224718596</c:v>
                </c:pt>
                <c:pt idx="16433">
                  <c:v>483441856</c:v>
                </c:pt>
                <c:pt idx="16434">
                  <c:v>83878714</c:v>
                </c:pt>
                <c:pt idx="16435">
                  <c:v>69812152</c:v>
                </c:pt>
                <c:pt idx="16436">
                  <c:v>782234045</c:v>
                </c:pt>
                <c:pt idx="16437">
                  <c:v>951162682</c:v>
                </c:pt>
                <c:pt idx="16438">
                  <c:v>651090996</c:v>
                </c:pt>
                <c:pt idx="16439">
                  <c:v>178934217</c:v>
                </c:pt>
                <c:pt idx="16440">
                  <c:v>673238030</c:v>
                </c:pt>
                <c:pt idx="16441">
                  <c:v>699171974</c:v>
                </c:pt>
                <c:pt idx="16442">
                  <c:v>857271852</c:v>
                </c:pt>
                <c:pt idx="16443">
                  <c:v>50636320</c:v>
                </c:pt>
                <c:pt idx="16444">
                  <c:v>171962966</c:v>
                </c:pt>
                <c:pt idx="16445">
                  <c:v>219531824</c:v>
                </c:pt>
                <c:pt idx="16446">
                  <c:v>538019439</c:v>
                </c:pt>
                <c:pt idx="16447">
                  <c:v>540980977</c:v>
                </c:pt>
                <c:pt idx="16448">
                  <c:v>394262712</c:v>
                </c:pt>
                <c:pt idx="16449">
                  <c:v>120580943</c:v>
                </c:pt>
                <c:pt idx="16450">
                  <c:v>345838699</c:v>
                </c:pt>
                <c:pt idx="16451">
                  <c:v>827171688</c:v>
                </c:pt>
                <c:pt idx="16452">
                  <c:v>564685516</c:v>
                </c:pt>
                <c:pt idx="16453">
                  <c:v>55625535</c:v>
                </c:pt>
                <c:pt idx="16454">
                  <c:v>159123046</c:v>
                </c:pt>
                <c:pt idx="16455">
                  <c:v>618517230</c:v>
                </c:pt>
                <c:pt idx="16456">
                  <c:v>25486283</c:v>
                </c:pt>
                <c:pt idx="16457">
                  <c:v>74849296</c:v>
                </c:pt>
                <c:pt idx="16458">
                  <c:v>75562374</c:v>
                </c:pt>
                <c:pt idx="16459">
                  <c:v>49648051</c:v>
                </c:pt>
                <c:pt idx="16460">
                  <c:v>844354534</c:v>
                </c:pt>
                <c:pt idx="16461">
                  <c:v>480417947</c:v>
                </c:pt>
                <c:pt idx="16462">
                  <c:v>454157902</c:v>
                </c:pt>
                <c:pt idx="16463">
                  <c:v>756527187</c:v>
                </c:pt>
                <c:pt idx="16464">
                  <c:v>46392184</c:v>
                </c:pt>
                <c:pt idx="16465">
                  <c:v>711619010</c:v>
                </c:pt>
                <c:pt idx="16466">
                  <c:v>217468333</c:v>
                </c:pt>
                <c:pt idx="16467">
                  <c:v>828546020</c:v>
                </c:pt>
                <c:pt idx="16468">
                  <c:v>657543379</c:v>
                </c:pt>
                <c:pt idx="16469">
                  <c:v>46581483</c:v>
                </c:pt>
                <c:pt idx="16470">
                  <c:v>154427686</c:v>
                </c:pt>
                <c:pt idx="16471">
                  <c:v>464366242</c:v>
                </c:pt>
                <c:pt idx="16472">
                  <c:v>786376677</c:v>
                </c:pt>
                <c:pt idx="16473">
                  <c:v>959323270</c:v>
                </c:pt>
                <c:pt idx="16474">
                  <c:v>600781698</c:v>
                </c:pt>
                <c:pt idx="16475">
                  <c:v>340278334</c:v>
                </c:pt>
                <c:pt idx="16476">
                  <c:v>747855014</c:v>
                </c:pt>
                <c:pt idx="16477">
                  <c:v>406968400</c:v>
                </c:pt>
                <c:pt idx="16478">
                  <c:v>781573171</c:v>
                </c:pt>
                <c:pt idx="16479">
                  <c:v>501834707</c:v>
                </c:pt>
                <c:pt idx="16480">
                  <c:v>629417644</c:v>
                </c:pt>
                <c:pt idx="16481">
                  <c:v>72639021</c:v>
                </c:pt>
                <c:pt idx="16482">
                  <c:v>169748681</c:v>
                </c:pt>
                <c:pt idx="16483">
                  <c:v>263782591</c:v>
                </c:pt>
                <c:pt idx="16484">
                  <c:v>216035281</c:v>
                </c:pt>
                <c:pt idx="16485">
                  <c:v>27786676</c:v>
                </c:pt>
                <c:pt idx="16486">
                  <c:v>903492215</c:v>
                </c:pt>
                <c:pt idx="16487">
                  <c:v>482054719</c:v>
                </c:pt>
                <c:pt idx="16488">
                  <c:v>691841736</c:v>
                </c:pt>
                <c:pt idx="16489">
                  <c:v>426695266</c:v>
                </c:pt>
                <c:pt idx="16490">
                  <c:v>162534448</c:v>
                </c:pt>
                <c:pt idx="16491">
                  <c:v>893081013</c:v>
                </c:pt>
                <c:pt idx="16492">
                  <c:v>32826328</c:v>
                </c:pt>
                <c:pt idx="16493">
                  <c:v>901191645</c:v>
                </c:pt>
                <c:pt idx="16494">
                  <c:v>290951573</c:v>
                </c:pt>
                <c:pt idx="16495">
                  <c:v>433528086</c:v>
                </c:pt>
                <c:pt idx="16496">
                  <c:v>341182740</c:v>
                </c:pt>
                <c:pt idx="16497">
                  <c:v>259239197</c:v>
                </c:pt>
                <c:pt idx="16498">
                  <c:v>387150141</c:v>
                </c:pt>
                <c:pt idx="16499">
                  <c:v>527892374</c:v>
                </c:pt>
                <c:pt idx="16500">
                  <c:v>271646797</c:v>
                </c:pt>
                <c:pt idx="16501">
                  <c:v>192483501</c:v>
                </c:pt>
                <c:pt idx="16502">
                  <c:v>361334763</c:v>
                </c:pt>
                <c:pt idx="16503">
                  <c:v>633241837</c:v>
                </c:pt>
                <c:pt idx="16504">
                  <c:v>126456201</c:v>
                </c:pt>
                <c:pt idx="16505">
                  <c:v>120539638</c:v>
                </c:pt>
                <c:pt idx="16506">
                  <c:v>515990889</c:v>
                </c:pt>
                <c:pt idx="16507">
                  <c:v>173590694</c:v>
                </c:pt>
                <c:pt idx="16508">
                  <c:v>241191025</c:v>
                </c:pt>
                <c:pt idx="16509">
                  <c:v>34244750</c:v>
                </c:pt>
                <c:pt idx="16510">
                  <c:v>189837157</c:v>
                </c:pt>
                <c:pt idx="16511">
                  <c:v>603670915</c:v>
                </c:pt>
                <c:pt idx="16512">
                  <c:v>927990050</c:v>
                </c:pt>
                <c:pt idx="16513">
                  <c:v>576593470</c:v>
                </c:pt>
                <c:pt idx="16514">
                  <c:v>439686372</c:v>
                </c:pt>
                <c:pt idx="16515">
                  <c:v>369852193</c:v>
                </c:pt>
                <c:pt idx="16516">
                  <c:v>705418189</c:v>
                </c:pt>
                <c:pt idx="16517">
                  <c:v>113895433</c:v>
                </c:pt>
                <c:pt idx="16518">
                  <c:v>712976622</c:v>
                </c:pt>
                <c:pt idx="16519">
                  <c:v>167750361</c:v>
                </c:pt>
                <c:pt idx="16520">
                  <c:v>263970492</c:v>
                </c:pt>
                <c:pt idx="16521">
                  <c:v>473096174</c:v>
                </c:pt>
                <c:pt idx="16522">
                  <c:v>794353488</c:v>
                </c:pt>
                <c:pt idx="16523">
                  <c:v>106877205</c:v>
                </c:pt>
                <c:pt idx="16524">
                  <c:v>49977534</c:v>
                </c:pt>
                <c:pt idx="16525">
                  <c:v>626721722</c:v>
                </c:pt>
                <c:pt idx="16526">
                  <c:v>379923144</c:v>
                </c:pt>
                <c:pt idx="16527">
                  <c:v>468479299</c:v>
                </c:pt>
                <c:pt idx="16528">
                  <c:v>394698591</c:v>
                </c:pt>
                <c:pt idx="16529">
                  <c:v>308963881</c:v>
                </c:pt>
                <c:pt idx="16530">
                  <c:v>48394665</c:v>
                </c:pt>
                <c:pt idx="16531">
                  <c:v>187676052</c:v>
                </c:pt>
                <c:pt idx="16532">
                  <c:v>313325579</c:v>
                </c:pt>
                <c:pt idx="16533">
                  <c:v>134870746</c:v>
                </c:pt>
                <c:pt idx="16534">
                  <c:v>911226188</c:v>
                </c:pt>
                <c:pt idx="16535">
                  <c:v>708050115</c:v>
                </c:pt>
                <c:pt idx="16536">
                  <c:v>732594829</c:v>
                </c:pt>
                <c:pt idx="16537">
                  <c:v>460987071</c:v>
                </c:pt>
                <c:pt idx="16538">
                  <c:v>946248264</c:v>
                </c:pt>
                <c:pt idx="16539">
                  <c:v>957197413</c:v>
                </c:pt>
                <c:pt idx="16540">
                  <c:v>410588417</c:v>
                </c:pt>
                <c:pt idx="16541">
                  <c:v>569776496</c:v>
                </c:pt>
                <c:pt idx="16542">
                  <c:v>786948794</c:v>
                </c:pt>
                <c:pt idx="16543">
                  <c:v>400588465</c:v>
                </c:pt>
                <c:pt idx="16544">
                  <c:v>859113823</c:v>
                </c:pt>
                <c:pt idx="16545">
                  <c:v>236953238</c:v>
                </c:pt>
                <c:pt idx="16546">
                  <c:v>528958990</c:v>
                </c:pt>
                <c:pt idx="16547">
                  <c:v>389869005</c:v>
                </c:pt>
                <c:pt idx="16548">
                  <c:v>102446907</c:v>
                </c:pt>
                <c:pt idx="16549">
                  <c:v>62882018</c:v>
                </c:pt>
                <c:pt idx="16550">
                  <c:v>877844326</c:v>
                </c:pt>
                <c:pt idx="16551">
                  <c:v>997043189</c:v>
                </c:pt>
                <c:pt idx="16552">
                  <c:v>295061778</c:v>
                </c:pt>
                <c:pt idx="16553">
                  <c:v>13739885</c:v>
                </c:pt>
                <c:pt idx="16554">
                  <c:v>165217970</c:v>
                </c:pt>
                <c:pt idx="16555">
                  <c:v>293643303</c:v>
                </c:pt>
                <c:pt idx="16556">
                  <c:v>917632590</c:v>
                </c:pt>
                <c:pt idx="16557">
                  <c:v>64098877</c:v>
                </c:pt>
                <c:pt idx="16558">
                  <c:v>154736883</c:v>
                </c:pt>
                <c:pt idx="16559">
                  <c:v>230744169</c:v>
                </c:pt>
                <c:pt idx="16560">
                  <c:v>882064646</c:v>
                </c:pt>
                <c:pt idx="16561">
                  <c:v>595669471</c:v>
                </c:pt>
                <c:pt idx="16562">
                  <c:v>99351055</c:v>
                </c:pt>
                <c:pt idx="16563">
                  <c:v>629274553</c:v>
                </c:pt>
                <c:pt idx="16564">
                  <c:v>96732666</c:v>
                </c:pt>
                <c:pt idx="16565">
                  <c:v>637921592</c:v>
                </c:pt>
                <c:pt idx="16566">
                  <c:v>232020983</c:v>
                </c:pt>
                <c:pt idx="16567">
                  <c:v>893514650</c:v>
                </c:pt>
                <c:pt idx="16568">
                  <c:v>542829734</c:v>
                </c:pt>
                <c:pt idx="16569">
                  <c:v>874679542</c:v>
                </c:pt>
                <c:pt idx="16570">
                  <c:v>670968991</c:v>
                </c:pt>
                <c:pt idx="16571">
                  <c:v>216523398</c:v>
                </c:pt>
                <c:pt idx="16572">
                  <c:v>29831834</c:v>
                </c:pt>
                <c:pt idx="16573">
                  <c:v>404296544</c:v>
                </c:pt>
                <c:pt idx="16574">
                  <c:v>596821848</c:v>
                </c:pt>
                <c:pt idx="16575">
                  <c:v>558624107</c:v>
                </c:pt>
                <c:pt idx="16576">
                  <c:v>924149678</c:v>
                </c:pt>
                <c:pt idx="16577">
                  <c:v>332462168</c:v>
                </c:pt>
                <c:pt idx="16578">
                  <c:v>256081733</c:v>
                </c:pt>
                <c:pt idx="16579">
                  <c:v>968348902</c:v>
                </c:pt>
                <c:pt idx="16580">
                  <c:v>464169788</c:v>
                </c:pt>
                <c:pt idx="16581">
                  <c:v>403246245</c:v>
                </c:pt>
                <c:pt idx="16582">
                  <c:v>365932045</c:v>
                </c:pt>
                <c:pt idx="16583">
                  <c:v>369644915</c:v>
                </c:pt>
                <c:pt idx="16584">
                  <c:v>879575787</c:v>
                </c:pt>
                <c:pt idx="16585">
                  <c:v>219918946</c:v>
                </c:pt>
                <c:pt idx="16586">
                  <c:v>203761966</c:v>
                </c:pt>
                <c:pt idx="16587">
                  <c:v>25620305</c:v>
                </c:pt>
                <c:pt idx="16588">
                  <c:v>987680058</c:v>
                </c:pt>
                <c:pt idx="16589">
                  <c:v>422064624</c:v>
                </c:pt>
                <c:pt idx="16590">
                  <c:v>65891613</c:v>
                </c:pt>
                <c:pt idx="16591">
                  <c:v>546917606</c:v>
                </c:pt>
                <c:pt idx="16592">
                  <c:v>895925034</c:v>
                </c:pt>
                <c:pt idx="16593">
                  <c:v>286969308</c:v>
                </c:pt>
                <c:pt idx="16594">
                  <c:v>3529177</c:v>
                </c:pt>
                <c:pt idx="16595">
                  <c:v>262258642</c:v>
                </c:pt>
                <c:pt idx="16596">
                  <c:v>100844541</c:v>
                </c:pt>
                <c:pt idx="16597">
                  <c:v>525560684</c:v>
                </c:pt>
                <c:pt idx="16598">
                  <c:v>767085139</c:v>
                </c:pt>
                <c:pt idx="16599">
                  <c:v>47005004</c:v>
                </c:pt>
                <c:pt idx="16600">
                  <c:v>58141789</c:v>
                </c:pt>
                <c:pt idx="16601">
                  <c:v>803419832</c:v>
                </c:pt>
                <c:pt idx="16602">
                  <c:v>936058280</c:v>
                </c:pt>
                <c:pt idx="16603">
                  <c:v>20828606</c:v>
                </c:pt>
                <c:pt idx="16604">
                  <c:v>842054757</c:v>
                </c:pt>
                <c:pt idx="16605">
                  <c:v>150535347</c:v>
                </c:pt>
                <c:pt idx="16606">
                  <c:v>43150837</c:v>
                </c:pt>
                <c:pt idx="16607">
                  <c:v>819542633</c:v>
                </c:pt>
                <c:pt idx="16608">
                  <c:v>156045992</c:v>
                </c:pt>
                <c:pt idx="16609">
                  <c:v>659599409</c:v>
                </c:pt>
                <c:pt idx="16610">
                  <c:v>609416212</c:v>
                </c:pt>
                <c:pt idx="16611">
                  <c:v>106754820</c:v>
                </c:pt>
                <c:pt idx="16612">
                  <c:v>972213882</c:v>
                </c:pt>
                <c:pt idx="16613">
                  <c:v>34146117</c:v>
                </c:pt>
                <c:pt idx="16614">
                  <c:v>69219858</c:v>
                </c:pt>
                <c:pt idx="16615">
                  <c:v>86053322</c:v>
                </c:pt>
                <c:pt idx="16616">
                  <c:v>809191955</c:v>
                </c:pt>
                <c:pt idx="16617">
                  <c:v>345021489</c:v>
                </c:pt>
                <c:pt idx="16618">
                  <c:v>703289617</c:v>
                </c:pt>
                <c:pt idx="16619">
                  <c:v>166022103</c:v>
                </c:pt>
                <c:pt idx="16620">
                  <c:v>48289787</c:v>
                </c:pt>
                <c:pt idx="16621">
                  <c:v>223516981</c:v>
                </c:pt>
                <c:pt idx="16622">
                  <c:v>480314765</c:v>
                </c:pt>
                <c:pt idx="16623">
                  <c:v>190658026</c:v>
                </c:pt>
                <c:pt idx="16624">
                  <c:v>540925471</c:v>
                </c:pt>
                <c:pt idx="16625">
                  <c:v>15728757</c:v>
                </c:pt>
                <c:pt idx="16626">
                  <c:v>899038475</c:v>
                </c:pt>
                <c:pt idx="16627">
                  <c:v>253519457</c:v>
                </c:pt>
                <c:pt idx="16628">
                  <c:v>895317871</c:v>
                </c:pt>
                <c:pt idx="16629">
                  <c:v>472985811</c:v>
                </c:pt>
                <c:pt idx="16630">
                  <c:v>829553832</c:v>
                </c:pt>
                <c:pt idx="16631">
                  <c:v>116293240</c:v>
                </c:pt>
                <c:pt idx="16632">
                  <c:v>72703140</c:v>
                </c:pt>
                <c:pt idx="16633">
                  <c:v>28553256</c:v>
                </c:pt>
                <c:pt idx="16634">
                  <c:v>5514562</c:v>
                </c:pt>
                <c:pt idx="16635">
                  <c:v>748947844</c:v>
                </c:pt>
                <c:pt idx="16636">
                  <c:v>671344284</c:v>
                </c:pt>
                <c:pt idx="16637">
                  <c:v>345264494</c:v>
                </c:pt>
                <c:pt idx="16638">
                  <c:v>151353806</c:v>
                </c:pt>
                <c:pt idx="16639">
                  <c:v>994242849</c:v>
                </c:pt>
                <c:pt idx="16640">
                  <c:v>883220019</c:v>
                </c:pt>
                <c:pt idx="16641">
                  <c:v>320051080</c:v>
                </c:pt>
                <c:pt idx="16642">
                  <c:v>5151574</c:v>
                </c:pt>
                <c:pt idx="16643">
                  <c:v>786949232</c:v>
                </c:pt>
                <c:pt idx="16644">
                  <c:v>946796098</c:v>
                </c:pt>
                <c:pt idx="16645">
                  <c:v>946864888</c:v>
                </c:pt>
                <c:pt idx="16646">
                  <c:v>650895801</c:v>
                </c:pt>
                <c:pt idx="16647">
                  <c:v>656647139</c:v>
                </c:pt>
                <c:pt idx="16648">
                  <c:v>351197154</c:v>
                </c:pt>
                <c:pt idx="16649">
                  <c:v>269354646</c:v>
                </c:pt>
                <c:pt idx="16650">
                  <c:v>554161087</c:v>
                </c:pt>
                <c:pt idx="16651">
                  <c:v>388225967</c:v>
                </c:pt>
                <c:pt idx="16652">
                  <c:v>980982163</c:v>
                </c:pt>
                <c:pt idx="16653">
                  <c:v>632653187</c:v>
                </c:pt>
                <c:pt idx="16654">
                  <c:v>171184734</c:v>
                </c:pt>
                <c:pt idx="16655">
                  <c:v>27132384</c:v>
                </c:pt>
                <c:pt idx="16656">
                  <c:v>186533959</c:v>
                </c:pt>
                <c:pt idx="16657">
                  <c:v>256180572</c:v>
                </c:pt>
                <c:pt idx="16658">
                  <c:v>994770241</c:v>
                </c:pt>
                <c:pt idx="16659">
                  <c:v>845175467</c:v>
                </c:pt>
                <c:pt idx="16660">
                  <c:v>2345865</c:v>
                </c:pt>
                <c:pt idx="16661">
                  <c:v>143473708</c:v>
                </c:pt>
                <c:pt idx="16662">
                  <c:v>801934322</c:v>
                </c:pt>
                <c:pt idx="16663">
                  <c:v>365756962</c:v>
                </c:pt>
                <c:pt idx="16664">
                  <c:v>462713037</c:v>
                </c:pt>
                <c:pt idx="16665">
                  <c:v>823817791</c:v>
                </c:pt>
                <c:pt idx="16666">
                  <c:v>685229415</c:v>
                </c:pt>
                <c:pt idx="16667">
                  <c:v>283526349</c:v>
                </c:pt>
                <c:pt idx="16668">
                  <c:v>915547892</c:v>
                </c:pt>
                <c:pt idx="16669">
                  <c:v>116999675</c:v>
                </c:pt>
                <c:pt idx="16670">
                  <c:v>620334468</c:v>
                </c:pt>
                <c:pt idx="16671">
                  <c:v>188117224</c:v>
                </c:pt>
                <c:pt idx="16672">
                  <c:v>997391998</c:v>
                </c:pt>
                <c:pt idx="16673">
                  <c:v>214146972</c:v>
                </c:pt>
                <c:pt idx="16674">
                  <c:v>587182837</c:v>
                </c:pt>
                <c:pt idx="16675">
                  <c:v>744576062</c:v>
                </c:pt>
                <c:pt idx="16676">
                  <c:v>22915198</c:v>
                </c:pt>
                <c:pt idx="16677">
                  <c:v>269527440</c:v>
                </c:pt>
                <c:pt idx="16678">
                  <c:v>207318801</c:v>
                </c:pt>
                <c:pt idx="16679">
                  <c:v>992877948</c:v>
                </c:pt>
                <c:pt idx="16680">
                  <c:v>379738787</c:v>
                </c:pt>
                <c:pt idx="16681">
                  <c:v>485817257</c:v>
                </c:pt>
                <c:pt idx="16682">
                  <c:v>24617156</c:v>
                </c:pt>
                <c:pt idx="16683">
                  <c:v>938467713</c:v>
                </c:pt>
                <c:pt idx="16684">
                  <c:v>380177354</c:v>
                </c:pt>
                <c:pt idx="16685">
                  <c:v>313298527</c:v>
                </c:pt>
                <c:pt idx="16686">
                  <c:v>73159277</c:v>
                </c:pt>
                <c:pt idx="16687">
                  <c:v>241995963</c:v>
                </c:pt>
                <c:pt idx="16688">
                  <c:v>595722347</c:v>
                </c:pt>
                <c:pt idx="16689">
                  <c:v>248362685</c:v>
                </c:pt>
                <c:pt idx="16690">
                  <c:v>661665955</c:v>
                </c:pt>
                <c:pt idx="16691">
                  <c:v>80174744</c:v>
                </c:pt>
                <c:pt idx="16692">
                  <c:v>188690358</c:v>
                </c:pt>
                <c:pt idx="16693">
                  <c:v>948042095</c:v>
                </c:pt>
                <c:pt idx="16694">
                  <c:v>965030735</c:v>
                </c:pt>
                <c:pt idx="16695">
                  <c:v>771327851</c:v>
                </c:pt>
                <c:pt idx="16696">
                  <c:v>519151139</c:v>
                </c:pt>
                <c:pt idx="16697">
                  <c:v>502717347</c:v>
                </c:pt>
                <c:pt idx="16698">
                  <c:v>592090549</c:v>
                </c:pt>
                <c:pt idx="16699">
                  <c:v>70519274</c:v>
                </c:pt>
                <c:pt idx="16700">
                  <c:v>762156666</c:v>
                </c:pt>
                <c:pt idx="16701">
                  <c:v>63128118</c:v>
                </c:pt>
                <c:pt idx="16702">
                  <c:v>500164425</c:v>
                </c:pt>
                <c:pt idx="16703">
                  <c:v>540449591</c:v>
                </c:pt>
                <c:pt idx="16704">
                  <c:v>906383648</c:v>
                </c:pt>
                <c:pt idx="16705">
                  <c:v>195721476</c:v>
                </c:pt>
                <c:pt idx="16706">
                  <c:v>774793173</c:v>
                </c:pt>
                <c:pt idx="16707">
                  <c:v>100672329</c:v>
                </c:pt>
                <c:pt idx="16708">
                  <c:v>77199139</c:v>
                </c:pt>
                <c:pt idx="16709">
                  <c:v>954893835</c:v>
                </c:pt>
                <c:pt idx="16710">
                  <c:v>203952383</c:v>
                </c:pt>
                <c:pt idx="16711">
                  <c:v>309354051</c:v>
                </c:pt>
                <c:pt idx="16712">
                  <c:v>359582797</c:v>
                </c:pt>
                <c:pt idx="16713">
                  <c:v>816099533</c:v>
                </c:pt>
                <c:pt idx="16714">
                  <c:v>447754774</c:v>
                </c:pt>
                <c:pt idx="16715">
                  <c:v>626774575</c:v>
                </c:pt>
                <c:pt idx="16716">
                  <c:v>564053025</c:v>
                </c:pt>
                <c:pt idx="16717">
                  <c:v>809473079</c:v>
                </c:pt>
                <c:pt idx="16718">
                  <c:v>1721952</c:v>
                </c:pt>
                <c:pt idx="16719">
                  <c:v>800659657</c:v>
                </c:pt>
                <c:pt idx="16720">
                  <c:v>623246191</c:v>
                </c:pt>
                <c:pt idx="16721">
                  <c:v>318293660</c:v>
                </c:pt>
                <c:pt idx="16722">
                  <c:v>197233808</c:v>
                </c:pt>
                <c:pt idx="16723">
                  <c:v>423411525</c:v>
                </c:pt>
                <c:pt idx="16724">
                  <c:v>513885243</c:v>
                </c:pt>
                <c:pt idx="16725">
                  <c:v>516643557</c:v>
                </c:pt>
                <c:pt idx="16726">
                  <c:v>988742695</c:v>
                </c:pt>
                <c:pt idx="16727">
                  <c:v>288822744</c:v>
                </c:pt>
                <c:pt idx="16728">
                  <c:v>107162255</c:v>
                </c:pt>
                <c:pt idx="16729">
                  <c:v>328754020</c:v>
                </c:pt>
                <c:pt idx="16730">
                  <c:v>554826544</c:v>
                </c:pt>
                <c:pt idx="16731">
                  <c:v>560675382</c:v>
                </c:pt>
                <c:pt idx="16732">
                  <c:v>458821781</c:v>
                </c:pt>
                <c:pt idx="16733">
                  <c:v>52343987</c:v>
                </c:pt>
                <c:pt idx="16734">
                  <c:v>879972810</c:v>
                </c:pt>
                <c:pt idx="16735">
                  <c:v>854542948</c:v>
                </c:pt>
                <c:pt idx="16736">
                  <c:v>683166234</c:v>
                </c:pt>
                <c:pt idx="16737">
                  <c:v>570316415</c:v>
                </c:pt>
                <c:pt idx="16738">
                  <c:v>910562497</c:v>
                </c:pt>
                <c:pt idx="16739">
                  <c:v>990512930</c:v>
                </c:pt>
                <c:pt idx="16740">
                  <c:v>278041757</c:v>
                </c:pt>
                <c:pt idx="16741">
                  <c:v>805321988</c:v>
                </c:pt>
                <c:pt idx="16742">
                  <c:v>901432061</c:v>
                </c:pt>
                <c:pt idx="16743">
                  <c:v>258985553</c:v>
                </c:pt>
                <c:pt idx="16744">
                  <c:v>237736219</c:v>
                </c:pt>
                <c:pt idx="16745">
                  <c:v>96352092</c:v>
                </c:pt>
                <c:pt idx="16746">
                  <c:v>358091962</c:v>
                </c:pt>
                <c:pt idx="16747">
                  <c:v>86846320</c:v>
                </c:pt>
                <c:pt idx="16748">
                  <c:v>176444440</c:v>
                </c:pt>
                <c:pt idx="16749">
                  <c:v>623939711</c:v>
                </c:pt>
                <c:pt idx="16750">
                  <c:v>852428379</c:v>
                </c:pt>
                <c:pt idx="16751">
                  <c:v>730511943</c:v>
                </c:pt>
                <c:pt idx="16752">
                  <c:v>317070988</c:v>
                </c:pt>
                <c:pt idx="16753">
                  <c:v>57509323</c:v>
                </c:pt>
                <c:pt idx="16754">
                  <c:v>237932542</c:v>
                </c:pt>
                <c:pt idx="16755">
                  <c:v>600933849</c:v>
                </c:pt>
                <c:pt idx="16756">
                  <c:v>287496901</c:v>
                </c:pt>
                <c:pt idx="16757">
                  <c:v>863711366</c:v>
                </c:pt>
                <c:pt idx="16758">
                  <c:v>461497989</c:v>
                </c:pt>
                <c:pt idx="16759">
                  <c:v>433469584</c:v>
                </c:pt>
                <c:pt idx="16760">
                  <c:v>981791461</c:v>
                </c:pt>
                <c:pt idx="16761">
                  <c:v>243086094</c:v>
                </c:pt>
                <c:pt idx="16762">
                  <c:v>246953936</c:v>
                </c:pt>
                <c:pt idx="16763">
                  <c:v>974399775</c:v>
                </c:pt>
                <c:pt idx="16764">
                  <c:v>92481620</c:v>
                </c:pt>
                <c:pt idx="16765">
                  <c:v>362432429</c:v>
                </c:pt>
                <c:pt idx="16766">
                  <c:v>381549126</c:v>
                </c:pt>
                <c:pt idx="16767">
                  <c:v>876753109</c:v>
                </c:pt>
                <c:pt idx="16768">
                  <c:v>348956290</c:v>
                </c:pt>
                <c:pt idx="16769">
                  <c:v>229069591</c:v>
                </c:pt>
                <c:pt idx="16770">
                  <c:v>576923271</c:v>
                </c:pt>
                <c:pt idx="16771">
                  <c:v>31177409</c:v>
                </c:pt>
                <c:pt idx="16772">
                  <c:v>442378256</c:v>
                </c:pt>
                <c:pt idx="16773">
                  <c:v>230496530</c:v>
                </c:pt>
                <c:pt idx="16774">
                  <c:v>989866565</c:v>
                </c:pt>
                <c:pt idx="16775">
                  <c:v>257241960</c:v>
                </c:pt>
                <c:pt idx="16776">
                  <c:v>948685750</c:v>
                </c:pt>
                <c:pt idx="16777">
                  <c:v>157731800</c:v>
                </c:pt>
                <c:pt idx="16778">
                  <c:v>585022551</c:v>
                </c:pt>
                <c:pt idx="16779">
                  <c:v>10537777</c:v>
                </c:pt>
                <c:pt idx="16780">
                  <c:v>188938661</c:v>
                </c:pt>
                <c:pt idx="16781">
                  <c:v>466515407</c:v>
                </c:pt>
                <c:pt idx="16782">
                  <c:v>100482489</c:v>
                </c:pt>
                <c:pt idx="16783">
                  <c:v>547799893</c:v>
                </c:pt>
                <c:pt idx="16784">
                  <c:v>286595492</c:v>
                </c:pt>
                <c:pt idx="16785">
                  <c:v>902519036</c:v>
                </c:pt>
                <c:pt idx="16786">
                  <c:v>993064491</c:v>
                </c:pt>
                <c:pt idx="16787">
                  <c:v>566486095</c:v>
                </c:pt>
                <c:pt idx="16788">
                  <c:v>980352996</c:v>
                </c:pt>
                <c:pt idx="16789">
                  <c:v>390660143</c:v>
                </c:pt>
                <c:pt idx="16790">
                  <c:v>394261057</c:v>
                </c:pt>
                <c:pt idx="16791">
                  <c:v>424138113</c:v>
                </c:pt>
                <c:pt idx="16792">
                  <c:v>586352901</c:v>
                </c:pt>
                <c:pt idx="16793">
                  <c:v>73169678</c:v>
                </c:pt>
                <c:pt idx="16794">
                  <c:v>846681944</c:v>
                </c:pt>
                <c:pt idx="16795">
                  <c:v>662182773</c:v>
                </c:pt>
                <c:pt idx="16796">
                  <c:v>468117118</c:v>
                </c:pt>
                <c:pt idx="16797">
                  <c:v>384190652</c:v>
                </c:pt>
                <c:pt idx="16798">
                  <c:v>804378753</c:v>
                </c:pt>
                <c:pt idx="16799">
                  <c:v>85758040</c:v>
                </c:pt>
                <c:pt idx="16800">
                  <c:v>403125276</c:v>
                </c:pt>
                <c:pt idx="16801">
                  <c:v>99441191</c:v>
                </c:pt>
                <c:pt idx="16802">
                  <c:v>87424784</c:v>
                </c:pt>
                <c:pt idx="16803">
                  <c:v>329145641</c:v>
                </c:pt>
                <c:pt idx="16804">
                  <c:v>460314572</c:v>
                </c:pt>
                <c:pt idx="16805">
                  <c:v>866354091</c:v>
                </c:pt>
                <c:pt idx="16806">
                  <c:v>719420850</c:v>
                </c:pt>
                <c:pt idx="16807">
                  <c:v>751234481</c:v>
                </c:pt>
                <c:pt idx="16808">
                  <c:v>337524408</c:v>
                </c:pt>
                <c:pt idx="16809">
                  <c:v>755288216</c:v>
                </c:pt>
                <c:pt idx="16810">
                  <c:v>106099701</c:v>
                </c:pt>
                <c:pt idx="16811">
                  <c:v>503736789</c:v>
                </c:pt>
                <c:pt idx="16812">
                  <c:v>614041941</c:v>
                </c:pt>
                <c:pt idx="16813">
                  <c:v>54638555</c:v>
                </c:pt>
                <c:pt idx="16814">
                  <c:v>997288788</c:v>
                </c:pt>
                <c:pt idx="16815">
                  <c:v>873287397</c:v>
                </c:pt>
                <c:pt idx="16816">
                  <c:v>510223</c:v>
                </c:pt>
                <c:pt idx="16817">
                  <c:v>178736157</c:v>
                </c:pt>
                <c:pt idx="16818">
                  <c:v>72118319</c:v>
                </c:pt>
                <c:pt idx="16819">
                  <c:v>930965146</c:v>
                </c:pt>
                <c:pt idx="16820">
                  <c:v>844536167</c:v>
                </c:pt>
                <c:pt idx="16821">
                  <c:v>456216181</c:v>
                </c:pt>
                <c:pt idx="16822">
                  <c:v>729719591</c:v>
                </c:pt>
                <c:pt idx="16823">
                  <c:v>952321489</c:v>
                </c:pt>
                <c:pt idx="16824">
                  <c:v>933050402</c:v>
                </c:pt>
                <c:pt idx="16825">
                  <c:v>107083043</c:v>
                </c:pt>
                <c:pt idx="16826">
                  <c:v>281246236</c:v>
                </c:pt>
                <c:pt idx="16827">
                  <c:v>984070449</c:v>
                </c:pt>
                <c:pt idx="16828">
                  <c:v>162426245</c:v>
                </c:pt>
                <c:pt idx="16829">
                  <c:v>574811194</c:v>
                </c:pt>
                <c:pt idx="16830">
                  <c:v>550446716</c:v>
                </c:pt>
                <c:pt idx="16831">
                  <c:v>37378462</c:v>
                </c:pt>
                <c:pt idx="16832">
                  <c:v>914197287</c:v>
                </c:pt>
                <c:pt idx="16833">
                  <c:v>117225201</c:v>
                </c:pt>
                <c:pt idx="16834">
                  <c:v>43568117</c:v>
                </c:pt>
                <c:pt idx="16835">
                  <c:v>85679364</c:v>
                </c:pt>
                <c:pt idx="16836">
                  <c:v>621156629</c:v>
                </c:pt>
                <c:pt idx="16837">
                  <c:v>667286464</c:v>
                </c:pt>
                <c:pt idx="16838">
                  <c:v>579050245</c:v>
                </c:pt>
                <c:pt idx="16839">
                  <c:v>424520462</c:v>
                </c:pt>
                <c:pt idx="16840">
                  <c:v>458184997</c:v>
                </c:pt>
                <c:pt idx="16841">
                  <c:v>765093585</c:v>
                </c:pt>
                <c:pt idx="16842">
                  <c:v>141031962</c:v>
                </c:pt>
                <c:pt idx="16843">
                  <c:v>798516145</c:v>
                </c:pt>
                <c:pt idx="16844">
                  <c:v>180490060</c:v>
                </c:pt>
                <c:pt idx="16845">
                  <c:v>696159279</c:v>
                </c:pt>
                <c:pt idx="16846">
                  <c:v>529279366</c:v>
                </c:pt>
                <c:pt idx="16847">
                  <c:v>82725160</c:v>
                </c:pt>
                <c:pt idx="16848">
                  <c:v>254292300</c:v>
                </c:pt>
                <c:pt idx="16849">
                  <c:v>672729435</c:v>
                </c:pt>
                <c:pt idx="16850">
                  <c:v>193487589</c:v>
                </c:pt>
                <c:pt idx="16851">
                  <c:v>450266857</c:v>
                </c:pt>
                <c:pt idx="16852">
                  <c:v>192426235</c:v>
                </c:pt>
                <c:pt idx="16853">
                  <c:v>937374409</c:v>
                </c:pt>
                <c:pt idx="16854">
                  <c:v>666537433</c:v>
                </c:pt>
                <c:pt idx="16855">
                  <c:v>389431348</c:v>
                </c:pt>
                <c:pt idx="16856">
                  <c:v>939228938</c:v>
                </c:pt>
                <c:pt idx="16857">
                  <c:v>403144125</c:v>
                </c:pt>
                <c:pt idx="16858">
                  <c:v>415468295</c:v>
                </c:pt>
                <c:pt idx="16859">
                  <c:v>500162901</c:v>
                </c:pt>
                <c:pt idx="16860">
                  <c:v>404683145</c:v>
                </c:pt>
                <c:pt idx="16861">
                  <c:v>82764052</c:v>
                </c:pt>
                <c:pt idx="16862">
                  <c:v>174561768</c:v>
                </c:pt>
                <c:pt idx="16863">
                  <c:v>393217579</c:v>
                </c:pt>
                <c:pt idx="16864">
                  <c:v>902639381</c:v>
                </c:pt>
                <c:pt idx="16865">
                  <c:v>581446931</c:v>
                </c:pt>
                <c:pt idx="16866">
                  <c:v>933089792</c:v>
                </c:pt>
                <c:pt idx="16867">
                  <c:v>642392474</c:v>
                </c:pt>
                <c:pt idx="16868">
                  <c:v>575446734</c:v>
                </c:pt>
                <c:pt idx="16869">
                  <c:v>449390766</c:v>
                </c:pt>
                <c:pt idx="16870">
                  <c:v>9589716</c:v>
                </c:pt>
                <c:pt idx="16871">
                  <c:v>3546438</c:v>
                </c:pt>
                <c:pt idx="16872">
                  <c:v>319120086</c:v>
                </c:pt>
                <c:pt idx="16873">
                  <c:v>629249420</c:v>
                </c:pt>
                <c:pt idx="16874">
                  <c:v>625264226</c:v>
                </c:pt>
                <c:pt idx="16875">
                  <c:v>339939294</c:v>
                </c:pt>
                <c:pt idx="16876">
                  <c:v>444313223</c:v>
                </c:pt>
                <c:pt idx="16877">
                  <c:v>325339719</c:v>
                </c:pt>
                <c:pt idx="16878">
                  <c:v>131395681</c:v>
                </c:pt>
                <c:pt idx="16879">
                  <c:v>516266715</c:v>
                </c:pt>
                <c:pt idx="16880">
                  <c:v>250199008</c:v>
                </c:pt>
                <c:pt idx="16881">
                  <c:v>503633307</c:v>
                </c:pt>
                <c:pt idx="16882">
                  <c:v>172459238</c:v>
                </c:pt>
                <c:pt idx="16883">
                  <c:v>711253719</c:v>
                </c:pt>
                <c:pt idx="16884">
                  <c:v>10531064</c:v>
                </c:pt>
                <c:pt idx="16885">
                  <c:v>357048090</c:v>
                </c:pt>
                <c:pt idx="16886">
                  <c:v>548359789</c:v>
                </c:pt>
                <c:pt idx="16887">
                  <c:v>841798182</c:v>
                </c:pt>
                <c:pt idx="16888">
                  <c:v>561690022</c:v>
                </c:pt>
                <c:pt idx="16889">
                  <c:v>513666957</c:v>
                </c:pt>
                <c:pt idx="16890">
                  <c:v>373738528</c:v>
                </c:pt>
                <c:pt idx="16891">
                  <c:v>224594513</c:v>
                </c:pt>
                <c:pt idx="16892">
                  <c:v>940031463</c:v>
                </c:pt>
                <c:pt idx="16893">
                  <c:v>608182300</c:v>
                </c:pt>
                <c:pt idx="16894">
                  <c:v>175265039</c:v>
                </c:pt>
                <c:pt idx="16895">
                  <c:v>85234652</c:v>
                </c:pt>
                <c:pt idx="16896">
                  <c:v>331087421</c:v>
                </c:pt>
                <c:pt idx="16897">
                  <c:v>100792657</c:v>
                </c:pt>
                <c:pt idx="16898">
                  <c:v>796758186</c:v>
                </c:pt>
                <c:pt idx="16899">
                  <c:v>271279651</c:v>
                </c:pt>
                <c:pt idx="16900">
                  <c:v>24172042</c:v>
                </c:pt>
                <c:pt idx="16901">
                  <c:v>29626149</c:v>
                </c:pt>
                <c:pt idx="16902">
                  <c:v>115441834</c:v>
                </c:pt>
                <c:pt idx="16903">
                  <c:v>643817654</c:v>
                </c:pt>
                <c:pt idx="16904">
                  <c:v>369171612</c:v>
                </c:pt>
                <c:pt idx="16905">
                  <c:v>357393127</c:v>
                </c:pt>
                <c:pt idx="16906">
                  <c:v>167872386</c:v>
                </c:pt>
                <c:pt idx="16907">
                  <c:v>546442305</c:v>
                </c:pt>
                <c:pt idx="16908">
                  <c:v>910434526</c:v>
                </c:pt>
                <c:pt idx="16909">
                  <c:v>981016902</c:v>
                </c:pt>
                <c:pt idx="16910">
                  <c:v>112683730</c:v>
                </c:pt>
                <c:pt idx="16911">
                  <c:v>442354870</c:v>
                </c:pt>
                <c:pt idx="16912">
                  <c:v>113271501</c:v>
                </c:pt>
                <c:pt idx="16913">
                  <c:v>746042271</c:v>
                </c:pt>
                <c:pt idx="16914">
                  <c:v>655927915</c:v>
                </c:pt>
                <c:pt idx="16915">
                  <c:v>179219684</c:v>
                </c:pt>
                <c:pt idx="16916">
                  <c:v>914816300</c:v>
                </c:pt>
                <c:pt idx="16917">
                  <c:v>130835660</c:v>
                </c:pt>
                <c:pt idx="16918">
                  <c:v>12566006</c:v>
                </c:pt>
                <c:pt idx="16919">
                  <c:v>504987368</c:v>
                </c:pt>
                <c:pt idx="16920">
                  <c:v>810646454</c:v>
                </c:pt>
                <c:pt idx="16921">
                  <c:v>824615004</c:v>
                </c:pt>
                <c:pt idx="16922">
                  <c:v>156282582</c:v>
                </c:pt>
                <c:pt idx="16923">
                  <c:v>601569361</c:v>
                </c:pt>
                <c:pt idx="16924">
                  <c:v>441812571</c:v>
                </c:pt>
                <c:pt idx="16925">
                  <c:v>953062893</c:v>
                </c:pt>
                <c:pt idx="16926">
                  <c:v>328148547</c:v>
                </c:pt>
                <c:pt idx="16927">
                  <c:v>810991978</c:v>
                </c:pt>
                <c:pt idx="16928">
                  <c:v>249329528</c:v>
                </c:pt>
                <c:pt idx="16929">
                  <c:v>428257414</c:v>
                </c:pt>
                <c:pt idx="16930">
                  <c:v>102419656</c:v>
                </c:pt>
                <c:pt idx="16931">
                  <c:v>566719246</c:v>
                </c:pt>
                <c:pt idx="16932">
                  <c:v>379135432</c:v>
                </c:pt>
                <c:pt idx="16933">
                  <c:v>117149225</c:v>
                </c:pt>
                <c:pt idx="16934">
                  <c:v>404046790</c:v>
                </c:pt>
                <c:pt idx="16935">
                  <c:v>656533779</c:v>
                </c:pt>
                <c:pt idx="16936">
                  <c:v>969386161</c:v>
                </c:pt>
                <c:pt idx="16937">
                  <c:v>164295586</c:v>
                </c:pt>
                <c:pt idx="16938">
                  <c:v>81586217</c:v>
                </c:pt>
                <c:pt idx="16939">
                  <c:v>793397669</c:v>
                </c:pt>
                <c:pt idx="16940">
                  <c:v>771342006</c:v>
                </c:pt>
                <c:pt idx="16941">
                  <c:v>456953683</c:v>
                </c:pt>
                <c:pt idx="16942">
                  <c:v>71312069</c:v>
                </c:pt>
                <c:pt idx="16943">
                  <c:v>72032329</c:v>
                </c:pt>
                <c:pt idx="16944">
                  <c:v>767376461</c:v>
                </c:pt>
                <c:pt idx="16945">
                  <c:v>84115345</c:v>
                </c:pt>
                <c:pt idx="16946">
                  <c:v>338040095</c:v>
                </c:pt>
                <c:pt idx="16947">
                  <c:v>441983079</c:v>
                </c:pt>
                <c:pt idx="16948">
                  <c:v>73629590</c:v>
                </c:pt>
                <c:pt idx="16949">
                  <c:v>814936049</c:v>
                </c:pt>
                <c:pt idx="16950">
                  <c:v>579828550</c:v>
                </c:pt>
                <c:pt idx="16951">
                  <c:v>732559629</c:v>
                </c:pt>
                <c:pt idx="16952">
                  <c:v>307527315</c:v>
                </c:pt>
                <c:pt idx="16953">
                  <c:v>116927242</c:v>
                </c:pt>
                <c:pt idx="16954">
                  <c:v>703481139</c:v>
                </c:pt>
                <c:pt idx="16955">
                  <c:v>123788902</c:v>
                </c:pt>
                <c:pt idx="16956">
                  <c:v>893236680</c:v>
                </c:pt>
                <c:pt idx="16957">
                  <c:v>50427410</c:v>
                </c:pt>
                <c:pt idx="16958">
                  <c:v>393028194</c:v>
                </c:pt>
                <c:pt idx="16959">
                  <c:v>764565768</c:v>
                </c:pt>
                <c:pt idx="16960">
                  <c:v>263274985</c:v>
                </c:pt>
                <c:pt idx="16961">
                  <c:v>356941834</c:v>
                </c:pt>
                <c:pt idx="16962">
                  <c:v>888648425</c:v>
                </c:pt>
                <c:pt idx="16963">
                  <c:v>192067740</c:v>
                </c:pt>
                <c:pt idx="16964">
                  <c:v>899558631</c:v>
                </c:pt>
                <c:pt idx="16965">
                  <c:v>440893718</c:v>
                </c:pt>
                <c:pt idx="16966">
                  <c:v>847181130</c:v>
                </c:pt>
                <c:pt idx="16967">
                  <c:v>484127496</c:v>
                </c:pt>
                <c:pt idx="16968">
                  <c:v>704785506</c:v>
                </c:pt>
                <c:pt idx="16969">
                  <c:v>187272172</c:v>
                </c:pt>
                <c:pt idx="16970">
                  <c:v>13443222</c:v>
                </c:pt>
                <c:pt idx="16971">
                  <c:v>8295811</c:v>
                </c:pt>
                <c:pt idx="16972">
                  <c:v>990620983</c:v>
                </c:pt>
                <c:pt idx="16973">
                  <c:v>811918048</c:v>
                </c:pt>
                <c:pt idx="16974">
                  <c:v>856141426</c:v>
                </c:pt>
                <c:pt idx="16975">
                  <c:v>147361395</c:v>
                </c:pt>
                <c:pt idx="16976">
                  <c:v>572088935</c:v>
                </c:pt>
                <c:pt idx="16977">
                  <c:v>814056570</c:v>
                </c:pt>
                <c:pt idx="16978">
                  <c:v>245738345</c:v>
                </c:pt>
                <c:pt idx="16979">
                  <c:v>806271202</c:v>
                </c:pt>
                <c:pt idx="16980">
                  <c:v>968834951</c:v>
                </c:pt>
                <c:pt idx="16981">
                  <c:v>50486143</c:v>
                </c:pt>
                <c:pt idx="16982">
                  <c:v>937511786</c:v>
                </c:pt>
                <c:pt idx="16983">
                  <c:v>822156639</c:v>
                </c:pt>
                <c:pt idx="16984">
                  <c:v>256163093</c:v>
                </c:pt>
                <c:pt idx="16985">
                  <c:v>730438388</c:v>
                </c:pt>
                <c:pt idx="16986">
                  <c:v>519311324</c:v>
                </c:pt>
                <c:pt idx="16987">
                  <c:v>275911255</c:v>
                </c:pt>
                <c:pt idx="16988">
                  <c:v>424410137</c:v>
                </c:pt>
                <c:pt idx="16989">
                  <c:v>831938768</c:v>
                </c:pt>
                <c:pt idx="16990">
                  <c:v>155284283</c:v>
                </c:pt>
                <c:pt idx="16991">
                  <c:v>417862879</c:v>
                </c:pt>
                <c:pt idx="16992">
                  <c:v>215197154</c:v>
                </c:pt>
                <c:pt idx="16993">
                  <c:v>185168682</c:v>
                </c:pt>
                <c:pt idx="16994">
                  <c:v>618818577</c:v>
                </c:pt>
                <c:pt idx="16995">
                  <c:v>701671405</c:v>
                </c:pt>
                <c:pt idx="16996">
                  <c:v>881023586</c:v>
                </c:pt>
                <c:pt idx="16997">
                  <c:v>567639119</c:v>
                </c:pt>
                <c:pt idx="16998">
                  <c:v>525591630</c:v>
                </c:pt>
                <c:pt idx="16999">
                  <c:v>637354330</c:v>
                </c:pt>
                <c:pt idx="17000">
                  <c:v>374749218</c:v>
                </c:pt>
                <c:pt idx="17001">
                  <c:v>517576357</c:v>
                </c:pt>
                <c:pt idx="17002">
                  <c:v>313582962</c:v>
                </c:pt>
                <c:pt idx="17003">
                  <c:v>206619966</c:v>
                </c:pt>
                <c:pt idx="17004">
                  <c:v>481710198</c:v>
                </c:pt>
                <c:pt idx="17005">
                  <c:v>710577113</c:v>
                </c:pt>
                <c:pt idx="17006">
                  <c:v>717751189</c:v>
                </c:pt>
                <c:pt idx="17007">
                  <c:v>771279983</c:v>
                </c:pt>
                <c:pt idx="17008">
                  <c:v>71753702</c:v>
                </c:pt>
                <c:pt idx="17009">
                  <c:v>437450601</c:v>
                </c:pt>
                <c:pt idx="17010">
                  <c:v>527122580</c:v>
                </c:pt>
                <c:pt idx="17011">
                  <c:v>557816010</c:v>
                </c:pt>
                <c:pt idx="17012">
                  <c:v>758529546</c:v>
                </c:pt>
                <c:pt idx="17013">
                  <c:v>856829105</c:v>
                </c:pt>
                <c:pt idx="17014">
                  <c:v>441061024</c:v>
                </c:pt>
                <c:pt idx="17015">
                  <c:v>6639993</c:v>
                </c:pt>
                <c:pt idx="17016">
                  <c:v>869378781</c:v>
                </c:pt>
                <c:pt idx="17017">
                  <c:v>588010231</c:v>
                </c:pt>
                <c:pt idx="17018">
                  <c:v>14432475</c:v>
                </c:pt>
                <c:pt idx="17019">
                  <c:v>386645064</c:v>
                </c:pt>
                <c:pt idx="17020">
                  <c:v>229899571</c:v>
                </c:pt>
                <c:pt idx="17021">
                  <c:v>329644339</c:v>
                </c:pt>
                <c:pt idx="17022">
                  <c:v>174556436</c:v>
                </c:pt>
                <c:pt idx="17023">
                  <c:v>960075586</c:v>
                </c:pt>
                <c:pt idx="17024">
                  <c:v>382918282</c:v>
                </c:pt>
                <c:pt idx="17025">
                  <c:v>720135307</c:v>
                </c:pt>
                <c:pt idx="17026">
                  <c:v>571591092</c:v>
                </c:pt>
                <c:pt idx="17027">
                  <c:v>176767333</c:v>
                </c:pt>
                <c:pt idx="17028">
                  <c:v>15598232</c:v>
                </c:pt>
                <c:pt idx="17029">
                  <c:v>372517438</c:v>
                </c:pt>
                <c:pt idx="17030">
                  <c:v>345951253</c:v>
                </c:pt>
                <c:pt idx="17031">
                  <c:v>465739340</c:v>
                </c:pt>
                <c:pt idx="17032">
                  <c:v>991316140</c:v>
                </c:pt>
                <c:pt idx="17033">
                  <c:v>793964215</c:v>
                </c:pt>
                <c:pt idx="17034">
                  <c:v>46973473</c:v>
                </c:pt>
                <c:pt idx="17035">
                  <c:v>271888008</c:v>
                </c:pt>
                <c:pt idx="17036">
                  <c:v>950443725</c:v>
                </c:pt>
                <c:pt idx="17037">
                  <c:v>644983804</c:v>
                </c:pt>
                <c:pt idx="17038">
                  <c:v>552654586</c:v>
                </c:pt>
                <c:pt idx="17039">
                  <c:v>843666762</c:v>
                </c:pt>
                <c:pt idx="17040">
                  <c:v>959498723</c:v>
                </c:pt>
                <c:pt idx="17041">
                  <c:v>593975893</c:v>
                </c:pt>
                <c:pt idx="17042">
                  <c:v>226284426</c:v>
                </c:pt>
                <c:pt idx="17043">
                  <c:v>555175828</c:v>
                </c:pt>
                <c:pt idx="17044">
                  <c:v>92334820</c:v>
                </c:pt>
                <c:pt idx="17045">
                  <c:v>945230707</c:v>
                </c:pt>
                <c:pt idx="17046">
                  <c:v>587311564</c:v>
                </c:pt>
                <c:pt idx="17047">
                  <c:v>666728108</c:v>
                </c:pt>
                <c:pt idx="17048">
                  <c:v>83842845</c:v>
                </c:pt>
                <c:pt idx="17049">
                  <c:v>358313129</c:v>
                </c:pt>
                <c:pt idx="17050">
                  <c:v>784491215</c:v>
                </c:pt>
                <c:pt idx="17051">
                  <c:v>703567700</c:v>
                </c:pt>
                <c:pt idx="17052">
                  <c:v>809113293</c:v>
                </c:pt>
                <c:pt idx="17053">
                  <c:v>370356922</c:v>
                </c:pt>
                <c:pt idx="17054">
                  <c:v>75349872</c:v>
                </c:pt>
                <c:pt idx="17055">
                  <c:v>748566959</c:v>
                </c:pt>
                <c:pt idx="17056">
                  <c:v>279245854</c:v>
                </c:pt>
                <c:pt idx="17057">
                  <c:v>489217777</c:v>
                </c:pt>
                <c:pt idx="17058">
                  <c:v>505334688</c:v>
                </c:pt>
                <c:pt idx="17059">
                  <c:v>389897411</c:v>
                </c:pt>
                <c:pt idx="17060">
                  <c:v>841822188</c:v>
                </c:pt>
                <c:pt idx="17061">
                  <c:v>870662176</c:v>
                </c:pt>
                <c:pt idx="17062">
                  <c:v>286480774</c:v>
                </c:pt>
                <c:pt idx="17063">
                  <c:v>92259423</c:v>
                </c:pt>
                <c:pt idx="17064">
                  <c:v>359853416</c:v>
                </c:pt>
                <c:pt idx="17065">
                  <c:v>647029673</c:v>
                </c:pt>
                <c:pt idx="17066">
                  <c:v>604496283</c:v>
                </c:pt>
                <c:pt idx="17067">
                  <c:v>126765397</c:v>
                </c:pt>
                <c:pt idx="17068">
                  <c:v>342916165</c:v>
                </c:pt>
                <c:pt idx="17069">
                  <c:v>943838067</c:v>
                </c:pt>
                <c:pt idx="17070">
                  <c:v>468793519</c:v>
                </c:pt>
                <c:pt idx="17071">
                  <c:v>598776294</c:v>
                </c:pt>
                <c:pt idx="17072">
                  <c:v>964414631</c:v>
                </c:pt>
                <c:pt idx="17073">
                  <c:v>132511901</c:v>
                </c:pt>
                <c:pt idx="17074">
                  <c:v>772162846</c:v>
                </c:pt>
                <c:pt idx="17075">
                  <c:v>378145022</c:v>
                </c:pt>
                <c:pt idx="17076">
                  <c:v>538577046</c:v>
                </c:pt>
                <c:pt idx="17077">
                  <c:v>943069937</c:v>
                </c:pt>
                <c:pt idx="17078">
                  <c:v>224137500</c:v>
                </c:pt>
                <c:pt idx="17079">
                  <c:v>81028329</c:v>
                </c:pt>
                <c:pt idx="17080">
                  <c:v>207131062</c:v>
                </c:pt>
                <c:pt idx="17081">
                  <c:v>742429056</c:v>
                </c:pt>
                <c:pt idx="17082">
                  <c:v>536972010</c:v>
                </c:pt>
                <c:pt idx="17083">
                  <c:v>457452822</c:v>
                </c:pt>
                <c:pt idx="17084">
                  <c:v>97053088</c:v>
                </c:pt>
                <c:pt idx="17085">
                  <c:v>563586138</c:v>
                </c:pt>
                <c:pt idx="17086">
                  <c:v>3552772</c:v>
                </c:pt>
                <c:pt idx="17087">
                  <c:v>522410041</c:v>
                </c:pt>
                <c:pt idx="17088">
                  <c:v>381467839</c:v>
                </c:pt>
                <c:pt idx="17089">
                  <c:v>415433702</c:v>
                </c:pt>
                <c:pt idx="17090">
                  <c:v>546654627</c:v>
                </c:pt>
                <c:pt idx="17091">
                  <c:v>468914934</c:v>
                </c:pt>
                <c:pt idx="17092">
                  <c:v>455173311</c:v>
                </c:pt>
                <c:pt idx="17093">
                  <c:v>440581969</c:v>
                </c:pt>
                <c:pt idx="17094">
                  <c:v>738366074</c:v>
                </c:pt>
                <c:pt idx="17095">
                  <c:v>603641601</c:v>
                </c:pt>
                <c:pt idx="17096">
                  <c:v>42029299</c:v>
                </c:pt>
                <c:pt idx="17097">
                  <c:v>774569210</c:v>
                </c:pt>
                <c:pt idx="17098">
                  <c:v>74622846</c:v>
                </c:pt>
                <c:pt idx="17099">
                  <c:v>281944495</c:v>
                </c:pt>
                <c:pt idx="17100">
                  <c:v>422836978</c:v>
                </c:pt>
                <c:pt idx="17101">
                  <c:v>61881987</c:v>
                </c:pt>
                <c:pt idx="17102">
                  <c:v>562936500</c:v>
                </c:pt>
                <c:pt idx="17103">
                  <c:v>36214115</c:v>
                </c:pt>
                <c:pt idx="17104">
                  <c:v>550527436</c:v>
                </c:pt>
                <c:pt idx="17105">
                  <c:v>212920106</c:v>
                </c:pt>
                <c:pt idx="17106">
                  <c:v>530789064</c:v>
                </c:pt>
                <c:pt idx="17107">
                  <c:v>571357338</c:v>
                </c:pt>
                <c:pt idx="17108">
                  <c:v>38358358</c:v>
                </c:pt>
                <c:pt idx="17109">
                  <c:v>414210381</c:v>
                </c:pt>
                <c:pt idx="17110">
                  <c:v>303629149</c:v>
                </c:pt>
                <c:pt idx="17111">
                  <c:v>951757814</c:v>
                </c:pt>
                <c:pt idx="17112">
                  <c:v>83275727</c:v>
                </c:pt>
                <c:pt idx="17113">
                  <c:v>52608146</c:v>
                </c:pt>
                <c:pt idx="17114">
                  <c:v>482960266</c:v>
                </c:pt>
                <c:pt idx="17115">
                  <c:v>684375023</c:v>
                </c:pt>
                <c:pt idx="17116">
                  <c:v>200449982</c:v>
                </c:pt>
                <c:pt idx="17117">
                  <c:v>437789127</c:v>
                </c:pt>
                <c:pt idx="17118">
                  <c:v>615681491</c:v>
                </c:pt>
                <c:pt idx="17119">
                  <c:v>739812296</c:v>
                </c:pt>
                <c:pt idx="17120">
                  <c:v>86527169</c:v>
                </c:pt>
                <c:pt idx="17121">
                  <c:v>584386321</c:v>
                </c:pt>
                <c:pt idx="17122">
                  <c:v>995142021</c:v>
                </c:pt>
                <c:pt idx="17123">
                  <c:v>736860792</c:v>
                </c:pt>
                <c:pt idx="17124">
                  <c:v>653090246</c:v>
                </c:pt>
                <c:pt idx="17125">
                  <c:v>6765566</c:v>
                </c:pt>
                <c:pt idx="17126">
                  <c:v>47181171</c:v>
                </c:pt>
                <c:pt idx="17127">
                  <c:v>703146426</c:v>
                </c:pt>
                <c:pt idx="17128">
                  <c:v>290312911</c:v>
                </c:pt>
                <c:pt idx="17129">
                  <c:v>206373319</c:v>
                </c:pt>
                <c:pt idx="17130">
                  <c:v>611313311</c:v>
                </c:pt>
                <c:pt idx="17131">
                  <c:v>459629093</c:v>
                </c:pt>
                <c:pt idx="17132">
                  <c:v>654916021</c:v>
                </c:pt>
                <c:pt idx="17133">
                  <c:v>513692408</c:v>
                </c:pt>
                <c:pt idx="17134">
                  <c:v>160151722</c:v>
                </c:pt>
                <c:pt idx="17135">
                  <c:v>850082412</c:v>
                </c:pt>
                <c:pt idx="17136">
                  <c:v>459247818</c:v>
                </c:pt>
                <c:pt idx="17137">
                  <c:v>401852839</c:v>
                </c:pt>
                <c:pt idx="17138">
                  <c:v>113137734</c:v>
                </c:pt>
                <c:pt idx="17139">
                  <c:v>764386834</c:v>
                </c:pt>
                <c:pt idx="17140">
                  <c:v>151294366</c:v>
                </c:pt>
                <c:pt idx="17141">
                  <c:v>350660058</c:v>
                </c:pt>
                <c:pt idx="17142">
                  <c:v>32366259</c:v>
                </c:pt>
                <c:pt idx="17143">
                  <c:v>500267798</c:v>
                </c:pt>
                <c:pt idx="17144">
                  <c:v>324272499</c:v>
                </c:pt>
                <c:pt idx="17145">
                  <c:v>400344124</c:v>
                </c:pt>
                <c:pt idx="17146">
                  <c:v>996999853</c:v>
                </c:pt>
                <c:pt idx="17147">
                  <c:v>40453401</c:v>
                </c:pt>
                <c:pt idx="17148">
                  <c:v>725470868</c:v>
                </c:pt>
                <c:pt idx="17149">
                  <c:v>69211469</c:v>
                </c:pt>
                <c:pt idx="17150">
                  <c:v>510397404</c:v>
                </c:pt>
                <c:pt idx="17151">
                  <c:v>42935771</c:v>
                </c:pt>
                <c:pt idx="17152">
                  <c:v>265596823</c:v>
                </c:pt>
                <c:pt idx="17153">
                  <c:v>5428299</c:v>
                </c:pt>
                <c:pt idx="17154">
                  <c:v>930929454</c:v>
                </c:pt>
                <c:pt idx="17155">
                  <c:v>490061167</c:v>
                </c:pt>
                <c:pt idx="17156">
                  <c:v>63066867</c:v>
                </c:pt>
                <c:pt idx="17157">
                  <c:v>956050380</c:v>
                </c:pt>
                <c:pt idx="17158">
                  <c:v>79205657</c:v>
                </c:pt>
                <c:pt idx="17159">
                  <c:v>899015438</c:v>
                </c:pt>
                <c:pt idx="17160">
                  <c:v>372395696</c:v>
                </c:pt>
                <c:pt idx="17161">
                  <c:v>505134831</c:v>
                </c:pt>
                <c:pt idx="17162">
                  <c:v>939730874</c:v>
                </c:pt>
                <c:pt idx="17163">
                  <c:v>24967552</c:v>
                </c:pt>
                <c:pt idx="17164">
                  <c:v>440712948</c:v>
                </c:pt>
                <c:pt idx="17165">
                  <c:v>789871306</c:v>
                </c:pt>
                <c:pt idx="17166">
                  <c:v>378746007</c:v>
                </c:pt>
                <c:pt idx="17167">
                  <c:v>921919692</c:v>
                </c:pt>
                <c:pt idx="17168">
                  <c:v>881539023</c:v>
                </c:pt>
                <c:pt idx="17169">
                  <c:v>503874294</c:v>
                </c:pt>
                <c:pt idx="17170">
                  <c:v>247915838</c:v>
                </c:pt>
                <c:pt idx="17171">
                  <c:v>707810136</c:v>
                </c:pt>
                <c:pt idx="17172">
                  <c:v>26726729</c:v>
                </c:pt>
                <c:pt idx="17173">
                  <c:v>874996903</c:v>
                </c:pt>
                <c:pt idx="17174">
                  <c:v>673834023</c:v>
                </c:pt>
                <c:pt idx="17175">
                  <c:v>193856426</c:v>
                </c:pt>
                <c:pt idx="17176">
                  <c:v>119662175</c:v>
                </c:pt>
                <c:pt idx="17177">
                  <c:v>8869959</c:v>
                </c:pt>
                <c:pt idx="17178">
                  <c:v>298872204</c:v>
                </c:pt>
                <c:pt idx="17179">
                  <c:v>138246717</c:v>
                </c:pt>
                <c:pt idx="17180">
                  <c:v>18417549</c:v>
                </c:pt>
                <c:pt idx="17181">
                  <c:v>197762819</c:v>
                </c:pt>
                <c:pt idx="17182">
                  <c:v>614693730</c:v>
                </c:pt>
                <c:pt idx="17183">
                  <c:v>683535323</c:v>
                </c:pt>
                <c:pt idx="17184">
                  <c:v>9232669</c:v>
                </c:pt>
                <c:pt idx="17185">
                  <c:v>927686996</c:v>
                </c:pt>
                <c:pt idx="17186">
                  <c:v>372574639</c:v>
                </c:pt>
                <c:pt idx="17187">
                  <c:v>890753904</c:v>
                </c:pt>
                <c:pt idx="17188">
                  <c:v>195899657</c:v>
                </c:pt>
                <c:pt idx="17189">
                  <c:v>248795679</c:v>
                </c:pt>
                <c:pt idx="17190">
                  <c:v>845677409</c:v>
                </c:pt>
                <c:pt idx="17191">
                  <c:v>699217867</c:v>
                </c:pt>
                <c:pt idx="17192">
                  <c:v>157057292</c:v>
                </c:pt>
                <c:pt idx="17193">
                  <c:v>196471977</c:v>
                </c:pt>
                <c:pt idx="17194">
                  <c:v>897490874</c:v>
                </c:pt>
                <c:pt idx="17195">
                  <c:v>403169107</c:v>
                </c:pt>
                <c:pt idx="17196">
                  <c:v>499092665</c:v>
                </c:pt>
                <c:pt idx="17197">
                  <c:v>778833756</c:v>
                </c:pt>
                <c:pt idx="17198">
                  <c:v>864237791</c:v>
                </c:pt>
                <c:pt idx="17199">
                  <c:v>849738906</c:v>
                </c:pt>
                <c:pt idx="17200">
                  <c:v>568337240</c:v>
                </c:pt>
                <c:pt idx="17201">
                  <c:v>28425840</c:v>
                </c:pt>
                <c:pt idx="17202">
                  <c:v>793353548</c:v>
                </c:pt>
                <c:pt idx="17203">
                  <c:v>48793019</c:v>
                </c:pt>
                <c:pt idx="17204">
                  <c:v>675870204</c:v>
                </c:pt>
                <c:pt idx="17205">
                  <c:v>232281320</c:v>
                </c:pt>
                <c:pt idx="17206">
                  <c:v>970226026</c:v>
                </c:pt>
                <c:pt idx="17207">
                  <c:v>52932708</c:v>
                </c:pt>
                <c:pt idx="17208">
                  <c:v>41108026</c:v>
                </c:pt>
                <c:pt idx="17209">
                  <c:v>751760552</c:v>
                </c:pt>
                <c:pt idx="17210">
                  <c:v>933738690</c:v>
                </c:pt>
                <c:pt idx="17211">
                  <c:v>801162537</c:v>
                </c:pt>
                <c:pt idx="17212">
                  <c:v>196965495</c:v>
                </c:pt>
                <c:pt idx="17213">
                  <c:v>229114300</c:v>
                </c:pt>
                <c:pt idx="17214">
                  <c:v>193298150</c:v>
                </c:pt>
                <c:pt idx="17215">
                  <c:v>84579099</c:v>
                </c:pt>
                <c:pt idx="17216">
                  <c:v>144062772</c:v>
                </c:pt>
                <c:pt idx="17217">
                  <c:v>128417062</c:v>
                </c:pt>
                <c:pt idx="17218">
                  <c:v>685920627</c:v>
                </c:pt>
                <c:pt idx="17219">
                  <c:v>404256279</c:v>
                </c:pt>
                <c:pt idx="17220">
                  <c:v>414352278</c:v>
                </c:pt>
                <c:pt idx="17221">
                  <c:v>236171811</c:v>
                </c:pt>
                <c:pt idx="17222">
                  <c:v>428615707</c:v>
                </c:pt>
                <c:pt idx="17223">
                  <c:v>765330462</c:v>
                </c:pt>
                <c:pt idx="17224">
                  <c:v>416082109</c:v>
                </c:pt>
                <c:pt idx="17225">
                  <c:v>992960704</c:v>
                </c:pt>
                <c:pt idx="17226">
                  <c:v>686364134</c:v>
                </c:pt>
                <c:pt idx="17227">
                  <c:v>87991659</c:v>
                </c:pt>
                <c:pt idx="17228">
                  <c:v>584964661</c:v>
                </c:pt>
                <c:pt idx="17229">
                  <c:v>75593758</c:v>
                </c:pt>
                <c:pt idx="17230">
                  <c:v>53031630</c:v>
                </c:pt>
                <c:pt idx="17231">
                  <c:v>71096687</c:v>
                </c:pt>
                <c:pt idx="17232">
                  <c:v>50491383</c:v>
                </c:pt>
                <c:pt idx="17233">
                  <c:v>457049087</c:v>
                </c:pt>
                <c:pt idx="17234">
                  <c:v>87984769</c:v>
                </c:pt>
                <c:pt idx="17235">
                  <c:v>276451144</c:v>
                </c:pt>
                <c:pt idx="17236">
                  <c:v>294546123</c:v>
                </c:pt>
                <c:pt idx="17237">
                  <c:v>698932955</c:v>
                </c:pt>
                <c:pt idx="17238">
                  <c:v>45067096</c:v>
                </c:pt>
                <c:pt idx="17239">
                  <c:v>109846460</c:v>
                </c:pt>
                <c:pt idx="17240">
                  <c:v>769033636</c:v>
                </c:pt>
                <c:pt idx="17241">
                  <c:v>524684951</c:v>
                </c:pt>
                <c:pt idx="17242">
                  <c:v>868448443</c:v>
                </c:pt>
                <c:pt idx="17243">
                  <c:v>161196031</c:v>
                </c:pt>
                <c:pt idx="17244">
                  <c:v>292426386</c:v>
                </c:pt>
                <c:pt idx="17245">
                  <c:v>104561757</c:v>
                </c:pt>
                <c:pt idx="17246">
                  <c:v>142430588</c:v>
                </c:pt>
                <c:pt idx="17247">
                  <c:v>260486773</c:v>
                </c:pt>
                <c:pt idx="17248">
                  <c:v>321895438</c:v>
                </c:pt>
                <c:pt idx="17249">
                  <c:v>100367202</c:v>
                </c:pt>
                <c:pt idx="17250">
                  <c:v>999765879</c:v>
                </c:pt>
                <c:pt idx="17251">
                  <c:v>76081827</c:v>
                </c:pt>
                <c:pt idx="17252">
                  <c:v>354515874</c:v>
                </c:pt>
                <c:pt idx="17253">
                  <c:v>515569595</c:v>
                </c:pt>
                <c:pt idx="17254">
                  <c:v>23319359</c:v>
                </c:pt>
                <c:pt idx="17255">
                  <c:v>554679393</c:v>
                </c:pt>
                <c:pt idx="17256">
                  <c:v>754334796</c:v>
                </c:pt>
                <c:pt idx="17257">
                  <c:v>625095939</c:v>
                </c:pt>
                <c:pt idx="17258">
                  <c:v>190661644</c:v>
                </c:pt>
                <c:pt idx="17259">
                  <c:v>406520801</c:v>
                </c:pt>
                <c:pt idx="17260">
                  <c:v>658640628</c:v>
                </c:pt>
                <c:pt idx="17261">
                  <c:v>374949045</c:v>
                </c:pt>
                <c:pt idx="17262">
                  <c:v>75526734</c:v>
                </c:pt>
                <c:pt idx="17263">
                  <c:v>873985707</c:v>
                </c:pt>
                <c:pt idx="17264">
                  <c:v>106848945</c:v>
                </c:pt>
                <c:pt idx="17265">
                  <c:v>422565683</c:v>
                </c:pt>
                <c:pt idx="17266">
                  <c:v>596238828</c:v>
                </c:pt>
                <c:pt idx="17267">
                  <c:v>100833207</c:v>
                </c:pt>
                <c:pt idx="17268">
                  <c:v>348533899</c:v>
                </c:pt>
                <c:pt idx="17269">
                  <c:v>362714418</c:v>
                </c:pt>
                <c:pt idx="17270">
                  <c:v>451766014</c:v>
                </c:pt>
                <c:pt idx="17271">
                  <c:v>115052650</c:v>
                </c:pt>
                <c:pt idx="17272">
                  <c:v>822764517</c:v>
                </c:pt>
                <c:pt idx="17273">
                  <c:v>819559905</c:v>
                </c:pt>
                <c:pt idx="17274">
                  <c:v>107219624</c:v>
                </c:pt>
                <c:pt idx="17275">
                  <c:v>71990320</c:v>
                </c:pt>
                <c:pt idx="17276">
                  <c:v>299333292</c:v>
                </c:pt>
                <c:pt idx="17277">
                  <c:v>919832310</c:v>
                </c:pt>
                <c:pt idx="17278">
                  <c:v>179423927</c:v>
                </c:pt>
                <c:pt idx="17279">
                  <c:v>501722334</c:v>
                </c:pt>
                <c:pt idx="17280">
                  <c:v>409024480</c:v>
                </c:pt>
                <c:pt idx="17281">
                  <c:v>83292359</c:v>
                </c:pt>
                <c:pt idx="17282">
                  <c:v>643379297</c:v>
                </c:pt>
                <c:pt idx="17283">
                  <c:v>669930113</c:v>
                </c:pt>
                <c:pt idx="17284">
                  <c:v>309976926</c:v>
                </c:pt>
                <c:pt idx="17285">
                  <c:v>111153957</c:v>
                </c:pt>
                <c:pt idx="17286">
                  <c:v>167836735</c:v>
                </c:pt>
                <c:pt idx="17287">
                  <c:v>245023788</c:v>
                </c:pt>
                <c:pt idx="17288">
                  <c:v>981948865</c:v>
                </c:pt>
                <c:pt idx="17289">
                  <c:v>44863165</c:v>
                </c:pt>
                <c:pt idx="17290">
                  <c:v>366094819</c:v>
                </c:pt>
                <c:pt idx="17291">
                  <c:v>81620232</c:v>
                </c:pt>
                <c:pt idx="17292">
                  <c:v>460149919</c:v>
                </c:pt>
                <c:pt idx="17293">
                  <c:v>702016785</c:v>
                </c:pt>
                <c:pt idx="17294">
                  <c:v>102950330</c:v>
                </c:pt>
                <c:pt idx="17295">
                  <c:v>462767076</c:v>
                </c:pt>
                <c:pt idx="17296">
                  <c:v>753768975</c:v>
                </c:pt>
                <c:pt idx="17297">
                  <c:v>38696936</c:v>
                </c:pt>
                <c:pt idx="17298">
                  <c:v>2716143</c:v>
                </c:pt>
                <c:pt idx="17299">
                  <c:v>872286999</c:v>
                </c:pt>
                <c:pt idx="17300">
                  <c:v>554673913</c:v>
                </c:pt>
                <c:pt idx="17301">
                  <c:v>366843480</c:v>
                </c:pt>
                <c:pt idx="17302">
                  <c:v>97214235</c:v>
                </c:pt>
                <c:pt idx="17303">
                  <c:v>436066645</c:v>
                </c:pt>
                <c:pt idx="17304">
                  <c:v>740771188</c:v>
                </c:pt>
                <c:pt idx="17305">
                  <c:v>311220831</c:v>
                </c:pt>
                <c:pt idx="17306">
                  <c:v>516219734</c:v>
                </c:pt>
                <c:pt idx="17307">
                  <c:v>73626826</c:v>
                </c:pt>
                <c:pt idx="17308">
                  <c:v>751774900</c:v>
                </c:pt>
                <c:pt idx="17309">
                  <c:v>505236167</c:v>
                </c:pt>
                <c:pt idx="17310">
                  <c:v>680672122</c:v>
                </c:pt>
                <c:pt idx="17311">
                  <c:v>173820964</c:v>
                </c:pt>
                <c:pt idx="17312">
                  <c:v>502893578</c:v>
                </c:pt>
                <c:pt idx="17313">
                  <c:v>481146373</c:v>
                </c:pt>
                <c:pt idx="17314">
                  <c:v>417564708</c:v>
                </c:pt>
                <c:pt idx="17315">
                  <c:v>20175615</c:v>
                </c:pt>
                <c:pt idx="17316">
                  <c:v>800850651</c:v>
                </c:pt>
                <c:pt idx="17317">
                  <c:v>631996244</c:v>
                </c:pt>
                <c:pt idx="17318">
                  <c:v>622475229</c:v>
                </c:pt>
                <c:pt idx="17319">
                  <c:v>241526824</c:v>
                </c:pt>
                <c:pt idx="17320">
                  <c:v>533492919</c:v>
                </c:pt>
                <c:pt idx="17321">
                  <c:v>845812628</c:v>
                </c:pt>
                <c:pt idx="17322">
                  <c:v>769218922</c:v>
                </c:pt>
                <c:pt idx="17323">
                  <c:v>363522105</c:v>
                </c:pt>
                <c:pt idx="17324">
                  <c:v>971396376</c:v>
                </c:pt>
                <c:pt idx="17325">
                  <c:v>507675913</c:v>
                </c:pt>
                <c:pt idx="17326">
                  <c:v>369746011</c:v>
                </c:pt>
                <c:pt idx="17327">
                  <c:v>149076171</c:v>
                </c:pt>
                <c:pt idx="17328">
                  <c:v>420966988</c:v>
                </c:pt>
                <c:pt idx="17329">
                  <c:v>361680980</c:v>
                </c:pt>
                <c:pt idx="17330">
                  <c:v>790599980</c:v>
                </c:pt>
                <c:pt idx="17331">
                  <c:v>90549781</c:v>
                </c:pt>
                <c:pt idx="17332">
                  <c:v>918116523</c:v>
                </c:pt>
                <c:pt idx="17333">
                  <c:v>945933821</c:v>
                </c:pt>
                <c:pt idx="17334">
                  <c:v>610089466</c:v>
                </c:pt>
                <c:pt idx="17335">
                  <c:v>857795467</c:v>
                </c:pt>
                <c:pt idx="17336">
                  <c:v>179984374</c:v>
                </c:pt>
                <c:pt idx="17337">
                  <c:v>61995141</c:v>
                </c:pt>
                <c:pt idx="17338">
                  <c:v>453496946</c:v>
                </c:pt>
                <c:pt idx="17339">
                  <c:v>835714759</c:v>
                </c:pt>
                <c:pt idx="17340">
                  <c:v>712445206</c:v>
                </c:pt>
                <c:pt idx="17341">
                  <c:v>3942886</c:v>
                </c:pt>
                <c:pt idx="17342">
                  <c:v>4323679</c:v>
                </c:pt>
                <c:pt idx="17343">
                  <c:v>589761487</c:v>
                </c:pt>
                <c:pt idx="17344">
                  <c:v>230277868</c:v>
                </c:pt>
                <c:pt idx="17345">
                  <c:v>704317815</c:v>
                </c:pt>
                <c:pt idx="17346">
                  <c:v>391826297</c:v>
                </c:pt>
                <c:pt idx="17347">
                  <c:v>182226847</c:v>
                </c:pt>
                <c:pt idx="17348">
                  <c:v>790776312</c:v>
                </c:pt>
                <c:pt idx="17349">
                  <c:v>206941544</c:v>
                </c:pt>
                <c:pt idx="17350">
                  <c:v>714388502</c:v>
                </c:pt>
                <c:pt idx="17351">
                  <c:v>111746668</c:v>
                </c:pt>
                <c:pt idx="17352">
                  <c:v>124581129</c:v>
                </c:pt>
                <c:pt idx="17353">
                  <c:v>7187170</c:v>
                </c:pt>
                <c:pt idx="17354">
                  <c:v>740857625</c:v>
                </c:pt>
                <c:pt idx="17355">
                  <c:v>928320874</c:v>
                </c:pt>
                <c:pt idx="17356">
                  <c:v>115698173</c:v>
                </c:pt>
                <c:pt idx="17357">
                  <c:v>334270289</c:v>
                </c:pt>
                <c:pt idx="17358">
                  <c:v>588910012</c:v>
                </c:pt>
                <c:pt idx="17359">
                  <c:v>889968185</c:v>
                </c:pt>
                <c:pt idx="17360">
                  <c:v>597835103</c:v>
                </c:pt>
                <c:pt idx="17361">
                  <c:v>103881604</c:v>
                </c:pt>
                <c:pt idx="17362">
                  <c:v>333291591</c:v>
                </c:pt>
                <c:pt idx="17363">
                  <c:v>204486865</c:v>
                </c:pt>
                <c:pt idx="17364">
                  <c:v>63596787</c:v>
                </c:pt>
                <c:pt idx="17365">
                  <c:v>403256557</c:v>
                </c:pt>
                <c:pt idx="17366">
                  <c:v>690017853</c:v>
                </c:pt>
                <c:pt idx="17367">
                  <c:v>693144344</c:v>
                </c:pt>
                <c:pt idx="17368">
                  <c:v>110675381</c:v>
                </c:pt>
                <c:pt idx="17369">
                  <c:v>140272217</c:v>
                </c:pt>
                <c:pt idx="17370">
                  <c:v>74093505</c:v>
                </c:pt>
                <c:pt idx="17371">
                  <c:v>787819273</c:v>
                </c:pt>
                <c:pt idx="17372">
                  <c:v>507622720</c:v>
                </c:pt>
                <c:pt idx="17373">
                  <c:v>694689305</c:v>
                </c:pt>
                <c:pt idx="17374">
                  <c:v>1172890</c:v>
                </c:pt>
                <c:pt idx="17375">
                  <c:v>606150613</c:v>
                </c:pt>
                <c:pt idx="17376">
                  <c:v>904769686</c:v>
                </c:pt>
                <c:pt idx="17377">
                  <c:v>914667605</c:v>
                </c:pt>
                <c:pt idx="17378">
                  <c:v>564582810</c:v>
                </c:pt>
                <c:pt idx="17379">
                  <c:v>638357050</c:v>
                </c:pt>
                <c:pt idx="17380">
                  <c:v>798023958</c:v>
                </c:pt>
                <c:pt idx="17381">
                  <c:v>156136403</c:v>
                </c:pt>
                <c:pt idx="17382">
                  <c:v>204666854</c:v>
                </c:pt>
                <c:pt idx="17383">
                  <c:v>734059652</c:v>
                </c:pt>
                <c:pt idx="17384">
                  <c:v>383223872</c:v>
                </c:pt>
                <c:pt idx="17385">
                  <c:v>40357804</c:v>
                </c:pt>
                <c:pt idx="17386">
                  <c:v>803813776</c:v>
                </c:pt>
                <c:pt idx="17387">
                  <c:v>29975912</c:v>
                </c:pt>
                <c:pt idx="17388">
                  <c:v>910897533</c:v>
                </c:pt>
                <c:pt idx="17389">
                  <c:v>483160340</c:v>
                </c:pt>
                <c:pt idx="17390">
                  <c:v>409382751</c:v>
                </c:pt>
                <c:pt idx="17391">
                  <c:v>8017656</c:v>
                </c:pt>
                <c:pt idx="17392">
                  <c:v>408269739</c:v>
                </c:pt>
                <c:pt idx="17393">
                  <c:v>813275882</c:v>
                </c:pt>
                <c:pt idx="17394">
                  <c:v>156999208</c:v>
                </c:pt>
                <c:pt idx="17395">
                  <c:v>470442371</c:v>
                </c:pt>
                <c:pt idx="17396">
                  <c:v>621666105</c:v>
                </c:pt>
                <c:pt idx="17397">
                  <c:v>283922773</c:v>
                </c:pt>
                <c:pt idx="17398">
                  <c:v>102986793</c:v>
                </c:pt>
                <c:pt idx="17399">
                  <c:v>340525773</c:v>
                </c:pt>
                <c:pt idx="17400">
                  <c:v>929820284</c:v>
                </c:pt>
                <c:pt idx="17401">
                  <c:v>546427142</c:v>
                </c:pt>
                <c:pt idx="17402">
                  <c:v>40951302</c:v>
                </c:pt>
                <c:pt idx="17403">
                  <c:v>733697066</c:v>
                </c:pt>
                <c:pt idx="17404">
                  <c:v>93217316</c:v>
                </c:pt>
                <c:pt idx="17405">
                  <c:v>381312333</c:v>
                </c:pt>
                <c:pt idx="17406">
                  <c:v>726423237</c:v>
                </c:pt>
                <c:pt idx="17407">
                  <c:v>757827428</c:v>
                </c:pt>
                <c:pt idx="17408">
                  <c:v>690383007</c:v>
                </c:pt>
                <c:pt idx="17409">
                  <c:v>852169499</c:v>
                </c:pt>
                <c:pt idx="17410">
                  <c:v>69622393</c:v>
                </c:pt>
                <c:pt idx="17411">
                  <c:v>803463618</c:v>
                </c:pt>
                <c:pt idx="17412">
                  <c:v>58519721</c:v>
                </c:pt>
                <c:pt idx="17413">
                  <c:v>405072652</c:v>
                </c:pt>
                <c:pt idx="17414">
                  <c:v>568079004</c:v>
                </c:pt>
                <c:pt idx="17415">
                  <c:v>191474832</c:v>
                </c:pt>
                <c:pt idx="17416">
                  <c:v>517522662</c:v>
                </c:pt>
                <c:pt idx="17417">
                  <c:v>494825309</c:v>
                </c:pt>
                <c:pt idx="17418">
                  <c:v>393425373</c:v>
                </c:pt>
                <c:pt idx="17419">
                  <c:v>42997660</c:v>
                </c:pt>
                <c:pt idx="17420">
                  <c:v>235945847</c:v>
                </c:pt>
                <c:pt idx="17421">
                  <c:v>508367461</c:v>
                </c:pt>
                <c:pt idx="17422">
                  <c:v>300384338</c:v>
                </c:pt>
                <c:pt idx="17423">
                  <c:v>79583178</c:v>
                </c:pt>
                <c:pt idx="17424">
                  <c:v>776335342</c:v>
                </c:pt>
                <c:pt idx="17425">
                  <c:v>373754247</c:v>
                </c:pt>
                <c:pt idx="17426">
                  <c:v>352478629</c:v>
                </c:pt>
                <c:pt idx="17427">
                  <c:v>937172384</c:v>
                </c:pt>
                <c:pt idx="17428">
                  <c:v>72197727</c:v>
                </c:pt>
                <c:pt idx="17429">
                  <c:v>699437942</c:v>
                </c:pt>
                <c:pt idx="17430">
                  <c:v>57127496</c:v>
                </c:pt>
                <c:pt idx="17431">
                  <c:v>58123790</c:v>
                </c:pt>
                <c:pt idx="17432">
                  <c:v>67659410</c:v>
                </c:pt>
                <c:pt idx="17433">
                  <c:v>317098494</c:v>
                </c:pt>
                <c:pt idx="17434">
                  <c:v>861948098</c:v>
                </c:pt>
                <c:pt idx="17435">
                  <c:v>722836701</c:v>
                </c:pt>
                <c:pt idx="17436">
                  <c:v>541994955</c:v>
                </c:pt>
                <c:pt idx="17437">
                  <c:v>411987497</c:v>
                </c:pt>
                <c:pt idx="17438">
                  <c:v>742731255</c:v>
                </c:pt>
                <c:pt idx="17439">
                  <c:v>67368229</c:v>
                </c:pt>
                <c:pt idx="17440">
                  <c:v>210036039</c:v>
                </c:pt>
                <c:pt idx="17441">
                  <c:v>673881842</c:v>
                </c:pt>
                <c:pt idx="17442">
                  <c:v>9013817</c:v>
                </c:pt>
                <c:pt idx="17443">
                  <c:v>116665508</c:v>
                </c:pt>
                <c:pt idx="17444">
                  <c:v>866932697</c:v>
                </c:pt>
                <c:pt idx="17445">
                  <c:v>326676363</c:v>
                </c:pt>
                <c:pt idx="17446">
                  <c:v>489065632</c:v>
                </c:pt>
                <c:pt idx="17447">
                  <c:v>774214230</c:v>
                </c:pt>
                <c:pt idx="17448">
                  <c:v>280047902</c:v>
                </c:pt>
                <c:pt idx="17449">
                  <c:v>262777044</c:v>
                </c:pt>
                <c:pt idx="17450">
                  <c:v>94991684</c:v>
                </c:pt>
                <c:pt idx="17451">
                  <c:v>683074594</c:v>
                </c:pt>
                <c:pt idx="17452">
                  <c:v>783275390</c:v>
                </c:pt>
                <c:pt idx="17453">
                  <c:v>713224719</c:v>
                </c:pt>
                <c:pt idx="17454">
                  <c:v>686935972</c:v>
                </c:pt>
                <c:pt idx="17455">
                  <c:v>547440180</c:v>
                </c:pt>
                <c:pt idx="17456">
                  <c:v>109931389</c:v>
                </c:pt>
                <c:pt idx="17457">
                  <c:v>448516611</c:v>
                </c:pt>
                <c:pt idx="17458">
                  <c:v>2291454</c:v>
                </c:pt>
                <c:pt idx="17459">
                  <c:v>2233807</c:v>
                </c:pt>
                <c:pt idx="17460">
                  <c:v>298427612</c:v>
                </c:pt>
                <c:pt idx="17461">
                  <c:v>254484877</c:v>
                </c:pt>
                <c:pt idx="17462">
                  <c:v>883875080</c:v>
                </c:pt>
                <c:pt idx="17463">
                  <c:v>926185574</c:v>
                </c:pt>
                <c:pt idx="17464">
                  <c:v>909198237</c:v>
                </c:pt>
                <c:pt idx="17465">
                  <c:v>809327797</c:v>
                </c:pt>
                <c:pt idx="17466">
                  <c:v>758463015</c:v>
                </c:pt>
                <c:pt idx="17467">
                  <c:v>7979520</c:v>
                </c:pt>
                <c:pt idx="17468">
                  <c:v>69283887</c:v>
                </c:pt>
                <c:pt idx="17469">
                  <c:v>303899585</c:v>
                </c:pt>
                <c:pt idx="17470">
                  <c:v>86305911</c:v>
                </c:pt>
                <c:pt idx="17471">
                  <c:v>623261389</c:v>
                </c:pt>
                <c:pt idx="17472">
                  <c:v>186973120</c:v>
                </c:pt>
                <c:pt idx="17473">
                  <c:v>626974017</c:v>
                </c:pt>
                <c:pt idx="17474">
                  <c:v>493410696</c:v>
                </c:pt>
                <c:pt idx="17475">
                  <c:v>323166670</c:v>
                </c:pt>
                <c:pt idx="17476">
                  <c:v>98774814</c:v>
                </c:pt>
                <c:pt idx="17477">
                  <c:v>370370021</c:v>
                </c:pt>
                <c:pt idx="17478">
                  <c:v>341893796</c:v>
                </c:pt>
                <c:pt idx="17479">
                  <c:v>504423629</c:v>
                </c:pt>
                <c:pt idx="17480">
                  <c:v>691951474</c:v>
                </c:pt>
                <c:pt idx="17481">
                  <c:v>76921520</c:v>
                </c:pt>
                <c:pt idx="17482">
                  <c:v>953614576</c:v>
                </c:pt>
                <c:pt idx="17483">
                  <c:v>122437551</c:v>
                </c:pt>
                <c:pt idx="17484">
                  <c:v>99860949</c:v>
                </c:pt>
                <c:pt idx="17485">
                  <c:v>596197857</c:v>
                </c:pt>
                <c:pt idx="17486">
                  <c:v>179838770</c:v>
                </c:pt>
                <c:pt idx="17487">
                  <c:v>169446760</c:v>
                </c:pt>
                <c:pt idx="17488">
                  <c:v>83646762</c:v>
                </c:pt>
                <c:pt idx="17489">
                  <c:v>18332834</c:v>
                </c:pt>
                <c:pt idx="17490">
                  <c:v>703714406</c:v>
                </c:pt>
                <c:pt idx="17491">
                  <c:v>492838026</c:v>
                </c:pt>
                <c:pt idx="17492">
                  <c:v>636113273</c:v>
                </c:pt>
                <c:pt idx="17493">
                  <c:v>843844102</c:v>
                </c:pt>
                <c:pt idx="17494">
                  <c:v>56448365</c:v>
                </c:pt>
                <c:pt idx="17495">
                  <c:v>603032974</c:v>
                </c:pt>
                <c:pt idx="17496">
                  <c:v>661787398</c:v>
                </c:pt>
                <c:pt idx="17497">
                  <c:v>64551468</c:v>
                </c:pt>
                <c:pt idx="17498">
                  <c:v>724531860</c:v>
                </c:pt>
                <c:pt idx="17499">
                  <c:v>126397102</c:v>
                </c:pt>
                <c:pt idx="17500">
                  <c:v>231523516</c:v>
                </c:pt>
                <c:pt idx="17501">
                  <c:v>268389804</c:v>
                </c:pt>
                <c:pt idx="17502">
                  <c:v>168394623</c:v>
                </c:pt>
                <c:pt idx="17503">
                  <c:v>625591387</c:v>
                </c:pt>
                <c:pt idx="17504">
                  <c:v>840196908</c:v>
                </c:pt>
                <c:pt idx="17505">
                  <c:v>790155440</c:v>
                </c:pt>
                <c:pt idx="17506">
                  <c:v>7616641</c:v>
                </c:pt>
                <c:pt idx="17507">
                  <c:v>685664582</c:v>
                </c:pt>
                <c:pt idx="17508">
                  <c:v>315985177</c:v>
                </c:pt>
                <c:pt idx="17509">
                  <c:v>517885907</c:v>
                </c:pt>
                <c:pt idx="17510">
                  <c:v>600136088</c:v>
                </c:pt>
                <c:pt idx="17511">
                  <c:v>550025153</c:v>
                </c:pt>
                <c:pt idx="17512">
                  <c:v>549842381</c:v>
                </c:pt>
                <c:pt idx="17513">
                  <c:v>381737357</c:v>
                </c:pt>
                <c:pt idx="17514">
                  <c:v>753827089</c:v>
                </c:pt>
                <c:pt idx="17515">
                  <c:v>764141425</c:v>
                </c:pt>
                <c:pt idx="17516">
                  <c:v>209270330</c:v>
                </c:pt>
                <c:pt idx="17517">
                  <c:v>757230513</c:v>
                </c:pt>
                <c:pt idx="17518">
                  <c:v>482568569</c:v>
                </c:pt>
                <c:pt idx="17519">
                  <c:v>209651075</c:v>
                </c:pt>
                <c:pt idx="17520">
                  <c:v>38016650</c:v>
                </c:pt>
                <c:pt idx="17521">
                  <c:v>537639127</c:v>
                </c:pt>
                <c:pt idx="17522">
                  <c:v>363480234</c:v>
                </c:pt>
                <c:pt idx="17523">
                  <c:v>608117220</c:v>
                </c:pt>
                <c:pt idx="17524">
                  <c:v>604859309</c:v>
                </c:pt>
                <c:pt idx="17525">
                  <c:v>952524488</c:v>
                </c:pt>
                <c:pt idx="17526">
                  <c:v>66027414</c:v>
                </c:pt>
                <c:pt idx="17527">
                  <c:v>118341553</c:v>
                </c:pt>
                <c:pt idx="17528">
                  <c:v>586543235</c:v>
                </c:pt>
                <c:pt idx="17529">
                  <c:v>369336372</c:v>
                </c:pt>
                <c:pt idx="17530">
                  <c:v>98783623</c:v>
                </c:pt>
                <c:pt idx="17531">
                  <c:v>803080380</c:v>
                </c:pt>
                <c:pt idx="17532">
                  <c:v>15319555</c:v>
                </c:pt>
                <c:pt idx="17533">
                  <c:v>97344916</c:v>
                </c:pt>
                <c:pt idx="17534">
                  <c:v>439160688</c:v>
                </c:pt>
                <c:pt idx="17535">
                  <c:v>770560083</c:v>
                </c:pt>
                <c:pt idx="17536">
                  <c:v>763097827</c:v>
                </c:pt>
                <c:pt idx="17537">
                  <c:v>921328840</c:v>
                </c:pt>
                <c:pt idx="17538">
                  <c:v>564118632</c:v>
                </c:pt>
                <c:pt idx="17539">
                  <c:v>121465056</c:v>
                </c:pt>
                <c:pt idx="17540">
                  <c:v>788639107</c:v>
                </c:pt>
                <c:pt idx="17541">
                  <c:v>477744493</c:v>
                </c:pt>
                <c:pt idx="17542">
                  <c:v>18644416</c:v>
                </c:pt>
                <c:pt idx="17543">
                  <c:v>706847582</c:v>
                </c:pt>
                <c:pt idx="17544">
                  <c:v>634510178</c:v>
                </c:pt>
                <c:pt idx="17545">
                  <c:v>297078647</c:v>
                </c:pt>
                <c:pt idx="17546">
                  <c:v>543321840</c:v>
                </c:pt>
                <c:pt idx="17547">
                  <c:v>151215580</c:v>
                </c:pt>
                <c:pt idx="17548">
                  <c:v>809729072</c:v>
                </c:pt>
                <c:pt idx="17549">
                  <c:v>726169680</c:v>
                </c:pt>
                <c:pt idx="17550">
                  <c:v>261048162</c:v>
                </c:pt>
                <c:pt idx="17551">
                  <c:v>28917233</c:v>
                </c:pt>
                <c:pt idx="17552">
                  <c:v>403547435</c:v>
                </c:pt>
                <c:pt idx="17553">
                  <c:v>159488144</c:v>
                </c:pt>
                <c:pt idx="17554">
                  <c:v>314550339</c:v>
                </c:pt>
                <c:pt idx="17555">
                  <c:v>221471126</c:v>
                </c:pt>
                <c:pt idx="17556">
                  <c:v>410250881</c:v>
                </c:pt>
                <c:pt idx="17557">
                  <c:v>572670353</c:v>
                </c:pt>
                <c:pt idx="17558">
                  <c:v>45880488</c:v>
                </c:pt>
                <c:pt idx="17559">
                  <c:v>867475367</c:v>
                </c:pt>
                <c:pt idx="17560">
                  <c:v>315264252</c:v>
                </c:pt>
                <c:pt idx="17561">
                  <c:v>330658109</c:v>
                </c:pt>
                <c:pt idx="17562">
                  <c:v>842866323</c:v>
                </c:pt>
                <c:pt idx="17563">
                  <c:v>241224543</c:v>
                </c:pt>
                <c:pt idx="17564">
                  <c:v>521514892</c:v>
                </c:pt>
                <c:pt idx="17565">
                  <c:v>368550131</c:v>
                </c:pt>
                <c:pt idx="17566">
                  <c:v>347839957</c:v>
                </c:pt>
                <c:pt idx="17567">
                  <c:v>782771050</c:v>
                </c:pt>
                <c:pt idx="17568">
                  <c:v>432798989</c:v>
                </c:pt>
                <c:pt idx="17569">
                  <c:v>273845712</c:v>
                </c:pt>
                <c:pt idx="17570">
                  <c:v>981497542</c:v>
                </c:pt>
                <c:pt idx="17571">
                  <c:v>441535254</c:v>
                </c:pt>
                <c:pt idx="17572">
                  <c:v>22922296</c:v>
                </c:pt>
                <c:pt idx="17573">
                  <c:v>973867539</c:v>
                </c:pt>
                <c:pt idx="17574">
                  <c:v>894354736</c:v>
                </c:pt>
                <c:pt idx="17575">
                  <c:v>863477086</c:v>
                </c:pt>
                <c:pt idx="17576">
                  <c:v>749047003</c:v>
                </c:pt>
                <c:pt idx="17577">
                  <c:v>545440340</c:v>
                </c:pt>
                <c:pt idx="17578">
                  <c:v>67046390</c:v>
                </c:pt>
                <c:pt idx="17579">
                  <c:v>790525876</c:v>
                </c:pt>
                <c:pt idx="17580">
                  <c:v>754759626</c:v>
                </c:pt>
                <c:pt idx="17581">
                  <c:v>738836797</c:v>
                </c:pt>
                <c:pt idx="17582">
                  <c:v>367899668</c:v>
                </c:pt>
                <c:pt idx="17583">
                  <c:v>807835014</c:v>
                </c:pt>
                <c:pt idx="17584">
                  <c:v>833597227</c:v>
                </c:pt>
                <c:pt idx="17585">
                  <c:v>722569555</c:v>
                </c:pt>
                <c:pt idx="17586">
                  <c:v>694195984</c:v>
                </c:pt>
                <c:pt idx="17587">
                  <c:v>203057446</c:v>
                </c:pt>
                <c:pt idx="17588">
                  <c:v>885769224</c:v>
                </c:pt>
                <c:pt idx="17589">
                  <c:v>345218929</c:v>
                </c:pt>
                <c:pt idx="17590">
                  <c:v>642847708</c:v>
                </c:pt>
                <c:pt idx="17591">
                  <c:v>906222664</c:v>
                </c:pt>
                <c:pt idx="17592">
                  <c:v>992182323</c:v>
                </c:pt>
                <c:pt idx="17593">
                  <c:v>728642038</c:v>
                </c:pt>
                <c:pt idx="17594">
                  <c:v>683330774</c:v>
                </c:pt>
                <c:pt idx="17595">
                  <c:v>712397861</c:v>
                </c:pt>
                <c:pt idx="17596">
                  <c:v>451666828</c:v>
                </c:pt>
                <c:pt idx="17597">
                  <c:v>539884774</c:v>
                </c:pt>
                <c:pt idx="17598">
                  <c:v>620680638</c:v>
                </c:pt>
                <c:pt idx="17599">
                  <c:v>324513377</c:v>
                </c:pt>
                <c:pt idx="17600">
                  <c:v>628920859</c:v>
                </c:pt>
                <c:pt idx="17601">
                  <c:v>740912967</c:v>
                </c:pt>
                <c:pt idx="17602">
                  <c:v>699190181</c:v>
                </c:pt>
                <c:pt idx="17603">
                  <c:v>34913192</c:v>
                </c:pt>
                <c:pt idx="17604">
                  <c:v>722325986</c:v>
                </c:pt>
                <c:pt idx="17605">
                  <c:v>158315431</c:v>
                </c:pt>
                <c:pt idx="17606">
                  <c:v>118560750</c:v>
                </c:pt>
                <c:pt idx="17607">
                  <c:v>889284776</c:v>
                </c:pt>
                <c:pt idx="17608">
                  <c:v>349871523</c:v>
                </c:pt>
                <c:pt idx="17609">
                  <c:v>195326026</c:v>
                </c:pt>
                <c:pt idx="17610">
                  <c:v>478662719</c:v>
                </c:pt>
                <c:pt idx="17611">
                  <c:v>185694394</c:v>
                </c:pt>
                <c:pt idx="17612">
                  <c:v>365285315</c:v>
                </c:pt>
                <c:pt idx="17613">
                  <c:v>246658012</c:v>
                </c:pt>
                <c:pt idx="17614">
                  <c:v>997034738</c:v>
                </c:pt>
                <c:pt idx="17615">
                  <c:v>103745661</c:v>
                </c:pt>
                <c:pt idx="17616">
                  <c:v>447592070</c:v>
                </c:pt>
                <c:pt idx="17617">
                  <c:v>764661675</c:v>
                </c:pt>
                <c:pt idx="17618">
                  <c:v>945545099</c:v>
                </c:pt>
                <c:pt idx="17619">
                  <c:v>875295380</c:v>
                </c:pt>
                <c:pt idx="17620">
                  <c:v>641223725</c:v>
                </c:pt>
                <c:pt idx="17621">
                  <c:v>25668714</c:v>
                </c:pt>
                <c:pt idx="17622">
                  <c:v>213113023</c:v>
                </c:pt>
                <c:pt idx="17623">
                  <c:v>471931941</c:v>
                </c:pt>
                <c:pt idx="17624">
                  <c:v>314632548</c:v>
                </c:pt>
                <c:pt idx="17625">
                  <c:v>883166786</c:v>
                </c:pt>
                <c:pt idx="17626">
                  <c:v>212794503</c:v>
                </c:pt>
                <c:pt idx="17627">
                  <c:v>772015621</c:v>
                </c:pt>
                <c:pt idx="17628">
                  <c:v>50458065</c:v>
                </c:pt>
                <c:pt idx="17629">
                  <c:v>730568038</c:v>
                </c:pt>
                <c:pt idx="17630">
                  <c:v>807861043</c:v>
                </c:pt>
                <c:pt idx="17631">
                  <c:v>165649158</c:v>
                </c:pt>
                <c:pt idx="17632">
                  <c:v>62811267</c:v>
                </c:pt>
                <c:pt idx="17633">
                  <c:v>152178412</c:v>
                </c:pt>
                <c:pt idx="17634">
                  <c:v>548067596</c:v>
                </c:pt>
                <c:pt idx="17635">
                  <c:v>802437380</c:v>
                </c:pt>
                <c:pt idx="17636">
                  <c:v>19154906</c:v>
                </c:pt>
                <c:pt idx="17637">
                  <c:v>446373253</c:v>
                </c:pt>
                <c:pt idx="17638">
                  <c:v>520739323</c:v>
                </c:pt>
                <c:pt idx="17639">
                  <c:v>140561080</c:v>
                </c:pt>
                <c:pt idx="17640">
                  <c:v>36286471</c:v>
                </c:pt>
                <c:pt idx="17641">
                  <c:v>207741611</c:v>
                </c:pt>
                <c:pt idx="17642">
                  <c:v>244566250</c:v>
                </c:pt>
                <c:pt idx="17643">
                  <c:v>708223838</c:v>
                </c:pt>
                <c:pt idx="17644">
                  <c:v>720194235</c:v>
                </c:pt>
                <c:pt idx="17645">
                  <c:v>977114294</c:v>
                </c:pt>
                <c:pt idx="17646">
                  <c:v>713393706</c:v>
                </c:pt>
                <c:pt idx="17647">
                  <c:v>115388269</c:v>
                </c:pt>
                <c:pt idx="17648">
                  <c:v>29739134</c:v>
                </c:pt>
                <c:pt idx="17649">
                  <c:v>625246663</c:v>
                </c:pt>
                <c:pt idx="17650">
                  <c:v>347881155</c:v>
                </c:pt>
                <c:pt idx="17651">
                  <c:v>297912607</c:v>
                </c:pt>
                <c:pt idx="17652">
                  <c:v>817143085</c:v>
                </c:pt>
                <c:pt idx="17653">
                  <c:v>949553620</c:v>
                </c:pt>
                <c:pt idx="17654">
                  <c:v>932657777</c:v>
                </c:pt>
                <c:pt idx="17655">
                  <c:v>572756234</c:v>
                </c:pt>
                <c:pt idx="17656">
                  <c:v>966020769</c:v>
                </c:pt>
                <c:pt idx="17657">
                  <c:v>857792934</c:v>
                </c:pt>
                <c:pt idx="17658">
                  <c:v>522643880</c:v>
                </c:pt>
                <c:pt idx="17659">
                  <c:v>459172592</c:v>
                </c:pt>
                <c:pt idx="17660">
                  <c:v>587072966</c:v>
                </c:pt>
                <c:pt idx="17661">
                  <c:v>581711232</c:v>
                </c:pt>
                <c:pt idx="17662">
                  <c:v>388195783</c:v>
                </c:pt>
                <c:pt idx="17663">
                  <c:v>845021095</c:v>
                </c:pt>
                <c:pt idx="17664">
                  <c:v>696581190</c:v>
                </c:pt>
                <c:pt idx="17665">
                  <c:v>151835501</c:v>
                </c:pt>
                <c:pt idx="17666">
                  <c:v>622522786</c:v>
                </c:pt>
                <c:pt idx="17667">
                  <c:v>211842214</c:v>
                </c:pt>
                <c:pt idx="17668">
                  <c:v>896732419</c:v>
                </c:pt>
                <c:pt idx="17669">
                  <c:v>738937947</c:v>
                </c:pt>
                <c:pt idx="17670">
                  <c:v>69253808</c:v>
                </c:pt>
                <c:pt idx="17671">
                  <c:v>684038083</c:v>
                </c:pt>
                <c:pt idx="17672">
                  <c:v>768476686</c:v>
                </c:pt>
                <c:pt idx="17673">
                  <c:v>27175298</c:v>
                </c:pt>
                <c:pt idx="17674">
                  <c:v>519979436</c:v>
                </c:pt>
                <c:pt idx="17675">
                  <c:v>26837317</c:v>
                </c:pt>
                <c:pt idx="17676">
                  <c:v>588132589</c:v>
                </c:pt>
                <c:pt idx="17677">
                  <c:v>653685898</c:v>
                </c:pt>
                <c:pt idx="17678">
                  <c:v>6275613</c:v>
                </c:pt>
                <c:pt idx="17679">
                  <c:v>770153866</c:v>
                </c:pt>
                <c:pt idx="17680">
                  <c:v>694787196</c:v>
                </c:pt>
                <c:pt idx="17681">
                  <c:v>811194189</c:v>
                </c:pt>
                <c:pt idx="17682">
                  <c:v>208849832</c:v>
                </c:pt>
                <c:pt idx="17683">
                  <c:v>887593064</c:v>
                </c:pt>
                <c:pt idx="17684">
                  <c:v>924866953</c:v>
                </c:pt>
                <c:pt idx="17685">
                  <c:v>347132719</c:v>
                </c:pt>
                <c:pt idx="17686">
                  <c:v>93062912</c:v>
                </c:pt>
                <c:pt idx="17687">
                  <c:v>349319946</c:v>
                </c:pt>
                <c:pt idx="17688">
                  <c:v>858097034</c:v>
                </c:pt>
                <c:pt idx="17689">
                  <c:v>756261461</c:v>
                </c:pt>
                <c:pt idx="17690">
                  <c:v>569223110</c:v>
                </c:pt>
                <c:pt idx="17691">
                  <c:v>790535228</c:v>
                </c:pt>
                <c:pt idx="17692">
                  <c:v>836170096</c:v>
                </c:pt>
                <c:pt idx="17693">
                  <c:v>821165748</c:v>
                </c:pt>
                <c:pt idx="17694">
                  <c:v>442616777</c:v>
                </c:pt>
                <c:pt idx="17695">
                  <c:v>283528684</c:v>
                </c:pt>
                <c:pt idx="17696">
                  <c:v>266033511</c:v>
                </c:pt>
                <c:pt idx="17697">
                  <c:v>471326375</c:v>
                </c:pt>
                <c:pt idx="17698">
                  <c:v>23559878</c:v>
                </c:pt>
                <c:pt idx="17699">
                  <c:v>774075019</c:v>
                </c:pt>
                <c:pt idx="17700">
                  <c:v>217485127</c:v>
                </c:pt>
                <c:pt idx="17701">
                  <c:v>925621035</c:v>
                </c:pt>
                <c:pt idx="17702">
                  <c:v>891141803</c:v>
                </c:pt>
                <c:pt idx="17703">
                  <c:v>993218199</c:v>
                </c:pt>
                <c:pt idx="17704">
                  <c:v>754645931</c:v>
                </c:pt>
                <c:pt idx="17705">
                  <c:v>784348867</c:v>
                </c:pt>
                <c:pt idx="17706">
                  <c:v>648419238</c:v>
                </c:pt>
                <c:pt idx="17707">
                  <c:v>757746124</c:v>
                </c:pt>
                <c:pt idx="17708">
                  <c:v>966256772</c:v>
                </c:pt>
                <c:pt idx="17709">
                  <c:v>266862362</c:v>
                </c:pt>
                <c:pt idx="17710">
                  <c:v>556928419</c:v>
                </c:pt>
                <c:pt idx="17711">
                  <c:v>351265852</c:v>
                </c:pt>
                <c:pt idx="17712">
                  <c:v>348374941</c:v>
                </c:pt>
                <c:pt idx="17713">
                  <c:v>677451521</c:v>
                </c:pt>
                <c:pt idx="17714">
                  <c:v>815858681</c:v>
                </c:pt>
                <c:pt idx="17715">
                  <c:v>237131209</c:v>
                </c:pt>
                <c:pt idx="17716">
                  <c:v>27019864</c:v>
                </c:pt>
                <c:pt idx="17717">
                  <c:v>9523876</c:v>
                </c:pt>
                <c:pt idx="17718">
                  <c:v>147041448</c:v>
                </c:pt>
                <c:pt idx="17719">
                  <c:v>182233322</c:v>
                </c:pt>
                <c:pt idx="17720">
                  <c:v>650139488</c:v>
                </c:pt>
                <c:pt idx="17721">
                  <c:v>75814234</c:v>
                </c:pt>
                <c:pt idx="17722">
                  <c:v>24778724</c:v>
                </c:pt>
                <c:pt idx="17723">
                  <c:v>542493887</c:v>
                </c:pt>
                <c:pt idx="17724">
                  <c:v>254820512</c:v>
                </c:pt>
                <c:pt idx="17725">
                  <c:v>816966248</c:v>
                </c:pt>
                <c:pt idx="17726">
                  <c:v>231767658</c:v>
                </c:pt>
                <c:pt idx="17727">
                  <c:v>37624704</c:v>
                </c:pt>
                <c:pt idx="17728">
                  <c:v>557967585</c:v>
                </c:pt>
                <c:pt idx="17729">
                  <c:v>40269374</c:v>
                </c:pt>
                <c:pt idx="17730">
                  <c:v>98759287</c:v>
                </c:pt>
                <c:pt idx="17731">
                  <c:v>935175841</c:v>
                </c:pt>
                <c:pt idx="17732">
                  <c:v>709651215</c:v>
                </c:pt>
                <c:pt idx="17733">
                  <c:v>225932743</c:v>
                </c:pt>
                <c:pt idx="17734">
                  <c:v>428890079</c:v>
                </c:pt>
                <c:pt idx="17735">
                  <c:v>283711647</c:v>
                </c:pt>
                <c:pt idx="17736">
                  <c:v>501640720</c:v>
                </c:pt>
                <c:pt idx="17737">
                  <c:v>73497147</c:v>
                </c:pt>
                <c:pt idx="17738">
                  <c:v>80575673</c:v>
                </c:pt>
                <c:pt idx="17739">
                  <c:v>474615535</c:v>
                </c:pt>
                <c:pt idx="17740">
                  <c:v>510670519</c:v>
                </c:pt>
                <c:pt idx="17741">
                  <c:v>771949107</c:v>
                </c:pt>
                <c:pt idx="17742">
                  <c:v>185538502</c:v>
                </c:pt>
                <c:pt idx="17743">
                  <c:v>23890841</c:v>
                </c:pt>
                <c:pt idx="17744">
                  <c:v>903082470</c:v>
                </c:pt>
                <c:pt idx="17745">
                  <c:v>480573049</c:v>
                </c:pt>
                <c:pt idx="17746">
                  <c:v>14259430</c:v>
                </c:pt>
                <c:pt idx="17747">
                  <c:v>259860110</c:v>
                </c:pt>
                <c:pt idx="17748">
                  <c:v>803163427</c:v>
                </c:pt>
                <c:pt idx="17749">
                  <c:v>719766547</c:v>
                </c:pt>
                <c:pt idx="17750">
                  <c:v>99507106</c:v>
                </c:pt>
                <c:pt idx="17751">
                  <c:v>486484391</c:v>
                </c:pt>
                <c:pt idx="17752">
                  <c:v>871866388</c:v>
                </c:pt>
                <c:pt idx="17753">
                  <c:v>577527261</c:v>
                </c:pt>
                <c:pt idx="17754">
                  <c:v>179985143</c:v>
                </c:pt>
                <c:pt idx="17755">
                  <c:v>21459823</c:v>
                </c:pt>
                <c:pt idx="17756">
                  <c:v>301728480</c:v>
                </c:pt>
                <c:pt idx="17757">
                  <c:v>511862342</c:v>
                </c:pt>
                <c:pt idx="17758">
                  <c:v>608275576</c:v>
                </c:pt>
                <c:pt idx="17759">
                  <c:v>44130361</c:v>
                </c:pt>
                <c:pt idx="17760">
                  <c:v>401649206</c:v>
                </c:pt>
                <c:pt idx="17761">
                  <c:v>776696217</c:v>
                </c:pt>
                <c:pt idx="17762">
                  <c:v>564621978</c:v>
                </c:pt>
                <c:pt idx="17763">
                  <c:v>647729782</c:v>
                </c:pt>
                <c:pt idx="17764">
                  <c:v>18841709</c:v>
                </c:pt>
                <c:pt idx="17765">
                  <c:v>552821752</c:v>
                </c:pt>
                <c:pt idx="17766">
                  <c:v>698040108</c:v>
                </c:pt>
                <c:pt idx="17767">
                  <c:v>504973913</c:v>
                </c:pt>
                <c:pt idx="17768">
                  <c:v>682623759</c:v>
                </c:pt>
                <c:pt idx="17769">
                  <c:v>233131830</c:v>
                </c:pt>
                <c:pt idx="17770">
                  <c:v>562368287</c:v>
                </c:pt>
                <c:pt idx="17771">
                  <c:v>54655304</c:v>
                </c:pt>
                <c:pt idx="17772">
                  <c:v>45383868</c:v>
                </c:pt>
                <c:pt idx="17773">
                  <c:v>974962775</c:v>
                </c:pt>
                <c:pt idx="17774">
                  <c:v>680429316</c:v>
                </c:pt>
                <c:pt idx="17775">
                  <c:v>917327847</c:v>
                </c:pt>
                <c:pt idx="17776">
                  <c:v>264594382</c:v>
                </c:pt>
                <c:pt idx="17777">
                  <c:v>334721533</c:v>
                </c:pt>
                <c:pt idx="17778">
                  <c:v>431364919</c:v>
                </c:pt>
                <c:pt idx="17779">
                  <c:v>257417151</c:v>
                </c:pt>
                <c:pt idx="17780">
                  <c:v>96741273</c:v>
                </c:pt>
                <c:pt idx="17781">
                  <c:v>524931706</c:v>
                </c:pt>
                <c:pt idx="17782">
                  <c:v>730444667</c:v>
                </c:pt>
                <c:pt idx="17783">
                  <c:v>972420894</c:v>
                </c:pt>
                <c:pt idx="17784">
                  <c:v>262590537</c:v>
                </c:pt>
                <c:pt idx="17785">
                  <c:v>703256847</c:v>
                </c:pt>
                <c:pt idx="17786">
                  <c:v>43289833</c:v>
                </c:pt>
                <c:pt idx="17787">
                  <c:v>424180093</c:v>
                </c:pt>
                <c:pt idx="17788">
                  <c:v>83365826</c:v>
                </c:pt>
                <c:pt idx="17789">
                  <c:v>505831490</c:v>
                </c:pt>
                <c:pt idx="17790">
                  <c:v>233968154</c:v>
                </c:pt>
                <c:pt idx="17791">
                  <c:v>725033844</c:v>
                </c:pt>
                <c:pt idx="17792">
                  <c:v>634482547</c:v>
                </c:pt>
                <c:pt idx="17793">
                  <c:v>350487818</c:v>
                </c:pt>
                <c:pt idx="17794">
                  <c:v>875211362</c:v>
                </c:pt>
                <c:pt idx="17795">
                  <c:v>502271755</c:v>
                </c:pt>
                <c:pt idx="17796">
                  <c:v>87468650</c:v>
                </c:pt>
                <c:pt idx="17797">
                  <c:v>167089472</c:v>
                </c:pt>
                <c:pt idx="17798">
                  <c:v>247846019</c:v>
                </c:pt>
                <c:pt idx="17799">
                  <c:v>985492071</c:v>
                </c:pt>
                <c:pt idx="17800">
                  <c:v>794981665</c:v>
                </c:pt>
                <c:pt idx="17801">
                  <c:v>966196328</c:v>
                </c:pt>
                <c:pt idx="17802">
                  <c:v>135311640</c:v>
                </c:pt>
                <c:pt idx="17803">
                  <c:v>83043415</c:v>
                </c:pt>
                <c:pt idx="17804">
                  <c:v>32417529</c:v>
                </c:pt>
                <c:pt idx="17805">
                  <c:v>562599518</c:v>
                </c:pt>
                <c:pt idx="17806">
                  <c:v>73066644</c:v>
                </c:pt>
                <c:pt idx="17807">
                  <c:v>266968129</c:v>
                </c:pt>
                <c:pt idx="17808">
                  <c:v>751692533</c:v>
                </c:pt>
                <c:pt idx="17809">
                  <c:v>135696943</c:v>
                </c:pt>
                <c:pt idx="17810">
                  <c:v>815865642</c:v>
                </c:pt>
                <c:pt idx="17811">
                  <c:v>166487358</c:v>
                </c:pt>
                <c:pt idx="17812">
                  <c:v>28397055</c:v>
                </c:pt>
                <c:pt idx="17813">
                  <c:v>264675685</c:v>
                </c:pt>
                <c:pt idx="17814">
                  <c:v>839684026</c:v>
                </c:pt>
                <c:pt idx="17815">
                  <c:v>10501988</c:v>
                </c:pt>
                <c:pt idx="17816">
                  <c:v>580173478</c:v>
                </c:pt>
                <c:pt idx="17817">
                  <c:v>799255942</c:v>
                </c:pt>
                <c:pt idx="17818">
                  <c:v>974287188</c:v>
                </c:pt>
                <c:pt idx="17819">
                  <c:v>1942039</c:v>
                </c:pt>
                <c:pt idx="17820">
                  <c:v>386960830</c:v>
                </c:pt>
                <c:pt idx="17821">
                  <c:v>214370654</c:v>
                </c:pt>
                <c:pt idx="17822">
                  <c:v>549953793</c:v>
                </c:pt>
                <c:pt idx="17823">
                  <c:v>87355646</c:v>
                </c:pt>
                <c:pt idx="17824">
                  <c:v>456472987</c:v>
                </c:pt>
                <c:pt idx="17825">
                  <c:v>424391106</c:v>
                </c:pt>
                <c:pt idx="17826">
                  <c:v>979258743</c:v>
                </c:pt>
                <c:pt idx="17827">
                  <c:v>979594467</c:v>
                </c:pt>
                <c:pt idx="17828">
                  <c:v>448315289</c:v>
                </c:pt>
                <c:pt idx="17829">
                  <c:v>648274557</c:v>
                </c:pt>
                <c:pt idx="17830">
                  <c:v>842048318</c:v>
                </c:pt>
                <c:pt idx="17831">
                  <c:v>19160844</c:v>
                </c:pt>
                <c:pt idx="17832">
                  <c:v>593229631</c:v>
                </c:pt>
                <c:pt idx="17833">
                  <c:v>477567254</c:v>
                </c:pt>
                <c:pt idx="17834">
                  <c:v>870851088</c:v>
                </c:pt>
                <c:pt idx="17835">
                  <c:v>879370177</c:v>
                </c:pt>
                <c:pt idx="17836">
                  <c:v>70062314</c:v>
                </c:pt>
                <c:pt idx="17837">
                  <c:v>169768251</c:v>
                </c:pt>
                <c:pt idx="17838">
                  <c:v>103275044</c:v>
                </c:pt>
                <c:pt idx="17839">
                  <c:v>102584325</c:v>
                </c:pt>
                <c:pt idx="17840">
                  <c:v>303781015</c:v>
                </c:pt>
                <c:pt idx="17841">
                  <c:v>725937763</c:v>
                </c:pt>
                <c:pt idx="17842">
                  <c:v>579627130</c:v>
                </c:pt>
                <c:pt idx="17843">
                  <c:v>59423284</c:v>
                </c:pt>
                <c:pt idx="17844">
                  <c:v>421057966</c:v>
                </c:pt>
                <c:pt idx="17845">
                  <c:v>47741139</c:v>
                </c:pt>
                <c:pt idx="17846">
                  <c:v>914075028</c:v>
                </c:pt>
                <c:pt idx="17847">
                  <c:v>813382493</c:v>
                </c:pt>
                <c:pt idx="17848">
                  <c:v>146422410</c:v>
                </c:pt>
                <c:pt idx="17849">
                  <c:v>786585545</c:v>
                </c:pt>
                <c:pt idx="17850">
                  <c:v>493091164</c:v>
                </c:pt>
                <c:pt idx="17851">
                  <c:v>12376219</c:v>
                </c:pt>
                <c:pt idx="17852">
                  <c:v>904588918</c:v>
                </c:pt>
                <c:pt idx="17853">
                  <c:v>724537519</c:v>
                </c:pt>
                <c:pt idx="17854">
                  <c:v>378126602</c:v>
                </c:pt>
                <c:pt idx="17855">
                  <c:v>807025707</c:v>
                </c:pt>
                <c:pt idx="17856">
                  <c:v>159894327</c:v>
                </c:pt>
                <c:pt idx="17857">
                  <c:v>965426564</c:v>
                </c:pt>
                <c:pt idx="17858">
                  <c:v>328782834</c:v>
                </c:pt>
                <c:pt idx="17859">
                  <c:v>378239637</c:v>
                </c:pt>
                <c:pt idx="17860">
                  <c:v>250872778</c:v>
                </c:pt>
                <c:pt idx="17861">
                  <c:v>390061260</c:v>
                </c:pt>
                <c:pt idx="17862">
                  <c:v>92983081</c:v>
                </c:pt>
                <c:pt idx="17863">
                  <c:v>60067304</c:v>
                </c:pt>
                <c:pt idx="17864">
                  <c:v>770153163</c:v>
                </c:pt>
                <c:pt idx="17865">
                  <c:v>833580658</c:v>
                </c:pt>
                <c:pt idx="17866">
                  <c:v>249361223</c:v>
                </c:pt>
                <c:pt idx="17867">
                  <c:v>391078117</c:v>
                </c:pt>
                <c:pt idx="17868">
                  <c:v>472214448</c:v>
                </c:pt>
                <c:pt idx="17869">
                  <c:v>37683252</c:v>
                </c:pt>
                <c:pt idx="17870">
                  <c:v>487975355</c:v>
                </c:pt>
                <c:pt idx="17871">
                  <c:v>492469259</c:v>
                </c:pt>
                <c:pt idx="17872">
                  <c:v>460083164</c:v>
                </c:pt>
                <c:pt idx="17873">
                  <c:v>630054293</c:v>
                </c:pt>
                <c:pt idx="17874">
                  <c:v>69383866</c:v>
                </c:pt>
                <c:pt idx="17875">
                  <c:v>170363390</c:v>
                </c:pt>
                <c:pt idx="17876">
                  <c:v>187046897</c:v>
                </c:pt>
                <c:pt idx="17877">
                  <c:v>105375499</c:v>
                </c:pt>
                <c:pt idx="17878">
                  <c:v>625676054</c:v>
                </c:pt>
                <c:pt idx="17879">
                  <c:v>357235293</c:v>
                </c:pt>
                <c:pt idx="17880">
                  <c:v>315969544</c:v>
                </c:pt>
                <c:pt idx="17881">
                  <c:v>974670321</c:v>
                </c:pt>
                <c:pt idx="17882">
                  <c:v>948711779</c:v>
                </c:pt>
                <c:pt idx="17883">
                  <c:v>859249147</c:v>
                </c:pt>
                <c:pt idx="17884">
                  <c:v>357997006</c:v>
                </c:pt>
                <c:pt idx="17885">
                  <c:v>614412637</c:v>
                </c:pt>
                <c:pt idx="17886">
                  <c:v>668498529</c:v>
                </c:pt>
                <c:pt idx="17887">
                  <c:v>958143600</c:v>
                </c:pt>
                <c:pt idx="17888">
                  <c:v>590812205</c:v>
                </c:pt>
                <c:pt idx="17889">
                  <c:v>828199297</c:v>
                </c:pt>
                <c:pt idx="17890">
                  <c:v>769871523</c:v>
                </c:pt>
                <c:pt idx="17891">
                  <c:v>165134439</c:v>
                </c:pt>
                <c:pt idx="17892">
                  <c:v>70563326</c:v>
                </c:pt>
                <c:pt idx="17893">
                  <c:v>437534495</c:v>
                </c:pt>
                <c:pt idx="17894">
                  <c:v>13584290</c:v>
                </c:pt>
                <c:pt idx="17895">
                  <c:v>803891614</c:v>
                </c:pt>
                <c:pt idx="17896">
                  <c:v>477268468</c:v>
                </c:pt>
                <c:pt idx="17897">
                  <c:v>257869073</c:v>
                </c:pt>
                <c:pt idx="17898">
                  <c:v>452548677</c:v>
                </c:pt>
                <c:pt idx="17899">
                  <c:v>130294735</c:v>
                </c:pt>
                <c:pt idx="17900">
                  <c:v>794027759</c:v>
                </c:pt>
                <c:pt idx="17901">
                  <c:v>712592103</c:v>
                </c:pt>
                <c:pt idx="17902">
                  <c:v>316692222</c:v>
                </c:pt>
                <c:pt idx="17903">
                  <c:v>382084879</c:v>
                </c:pt>
                <c:pt idx="17904">
                  <c:v>537255250</c:v>
                </c:pt>
                <c:pt idx="17905">
                  <c:v>206596605</c:v>
                </c:pt>
                <c:pt idx="17906">
                  <c:v>298433260</c:v>
                </c:pt>
                <c:pt idx="17907">
                  <c:v>419653553</c:v>
                </c:pt>
                <c:pt idx="17908">
                  <c:v>964625317</c:v>
                </c:pt>
                <c:pt idx="17909">
                  <c:v>611275569</c:v>
                </c:pt>
                <c:pt idx="17910">
                  <c:v>7351234</c:v>
                </c:pt>
                <c:pt idx="17911">
                  <c:v>375115191</c:v>
                </c:pt>
                <c:pt idx="17912">
                  <c:v>958640347</c:v>
                </c:pt>
                <c:pt idx="17913">
                  <c:v>130336858</c:v>
                </c:pt>
                <c:pt idx="17914">
                  <c:v>285555150</c:v>
                </c:pt>
                <c:pt idx="17915">
                  <c:v>639653307</c:v>
                </c:pt>
                <c:pt idx="17916">
                  <c:v>999016548</c:v>
                </c:pt>
                <c:pt idx="17917">
                  <c:v>684076053</c:v>
                </c:pt>
                <c:pt idx="17918">
                  <c:v>36012975</c:v>
                </c:pt>
                <c:pt idx="17919">
                  <c:v>520631745</c:v>
                </c:pt>
                <c:pt idx="17920">
                  <c:v>772657107</c:v>
                </c:pt>
                <c:pt idx="17921">
                  <c:v>31824023</c:v>
                </c:pt>
                <c:pt idx="17922">
                  <c:v>475067950</c:v>
                </c:pt>
                <c:pt idx="17923">
                  <c:v>491061896</c:v>
                </c:pt>
                <c:pt idx="17924">
                  <c:v>48063101</c:v>
                </c:pt>
                <c:pt idx="17925">
                  <c:v>43515760</c:v>
                </c:pt>
                <c:pt idx="17926">
                  <c:v>290065476</c:v>
                </c:pt>
                <c:pt idx="17927">
                  <c:v>742941766</c:v>
                </c:pt>
                <c:pt idx="17928">
                  <c:v>129854501</c:v>
                </c:pt>
                <c:pt idx="17929">
                  <c:v>400764418</c:v>
                </c:pt>
                <c:pt idx="17930">
                  <c:v>84686351</c:v>
                </c:pt>
                <c:pt idx="17931">
                  <c:v>727178568</c:v>
                </c:pt>
                <c:pt idx="17932">
                  <c:v>311466649</c:v>
                </c:pt>
                <c:pt idx="17933">
                  <c:v>182796031</c:v>
                </c:pt>
                <c:pt idx="17934">
                  <c:v>937932165</c:v>
                </c:pt>
                <c:pt idx="17935">
                  <c:v>980739103</c:v>
                </c:pt>
                <c:pt idx="17936">
                  <c:v>885334078</c:v>
                </c:pt>
                <c:pt idx="17937">
                  <c:v>552846916</c:v>
                </c:pt>
                <c:pt idx="17938">
                  <c:v>78439570</c:v>
                </c:pt>
                <c:pt idx="17939">
                  <c:v>600929087</c:v>
                </c:pt>
                <c:pt idx="17940">
                  <c:v>165659841</c:v>
                </c:pt>
                <c:pt idx="17941">
                  <c:v>534426901</c:v>
                </c:pt>
                <c:pt idx="17942">
                  <c:v>882425494</c:v>
                </c:pt>
                <c:pt idx="17943">
                  <c:v>491727183</c:v>
                </c:pt>
                <c:pt idx="17944">
                  <c:v>761658414</c:v>
                </c:pt>
                <c:pt idx="17945">
                  <c:v>9801074</c:v>
                </c:pt>
                <c:pt idx="17946">
                  <c:v>75011519</c:v>
                </c:pt>
                <c:pt idx="17947">
                  <c:v>739091534</c:v>
                </c:pt>
                <c:pt idx="17948">
                  <c:v>510351668</c:v>
                </c:pt>
                <c:pt idx="17949">
                  <c:v>379294104</c:v>
                </c:pt>
                <c:pt idx="17950">
                  <c:v>924619372</c:v>
                </c:pt>
                <c:pt idx="17951">
                  <c:v>464253052</c:v>
                </c:pt>
                <c:pt idx="17952">
                  <c:v>128137971</c:v>
                </c:pt>
                <c:pt idx="17953">
                  <c:v>36725148</c:v>
                </c:pt>
                <c:pt idx="17954">
                  <c:v>552855120</c:v>
                </c:pt>
                <c:pt idx="17955">
                  <c:v>334577282</c:v>
                </c:pt>
                <c:pt idx="17956">
                  <c:v>270395618</c:v>
                </c:pt>
                <c:pt idx="17957">
                  <c:v>632970140</c:v>
                </c:pt>
                <c:pt idx="17958">
                  <c:v>752057247</c:v>
                </c:pt>
                <c:pt idx="17959">
                  <c:v>236510697</c:v>
                </c:pt>
                <c:pt idx="17960">
                  <c:v>662681755</c:v>
                </c:pt>
                <c:pt idx="17961">
                  <c:v>886789409</c:v>
                </c:pt>
                <c:pt idx="17962">
                  <c:v>267179429</c:v>
                </c:pt>
                <c:pt idx="17963">
                  <c:v>297168792</c:v>
                </c:pt>
                <c:pt idx="17964">
                  <c:v>805495804</c:v>
                </c:pt>
                <c:pt idx="17965">
                  <c:v>358343748</c:v>
                </c:pt>
                <c:pt idx="17966">
                  <c:v>590447248</c:v>
                </c:pt>
                <c:pt idx="17967">
                  <c:v>3150253</c:v>
                </c:pt>
                <c:pt idx="17968">
                  <c:v>587922491</c:v>
                </c:pt>
                <c:pt idx="17969">
                  <c:v>581463686</c:v>
                </c:pt>
                <c:pt idx="17970">
                  <c:v>26249622</c:v>
                </c:pt>
                <c:pt idx="17971">
                  <c:v>357849539</c:v>
                </c:pt>
                <c:pt idx="17972">
                  <c:v>813981171</c:v>
                </c:pt>
                <c:pt idx="17973">
                  <c:v>531510458</c:v>
                </c:pt>
                <c:pt idx="17974">
                  <c:v>502260497</c:v>
                </c:pt>
                <c:pt idx="17975">
                  <c:v>9933702</c:v>
                </c:pt>
                <c:pt idx="17976">
                  <c:v>704091763</c:v>
                </c:pt>
                <c:pt idx="17977">
                  <c:v>47292340</c:v>
                </c:pt>
                <c:pt idx="17978">
                  <c:v>802186547</c:v>
                </c:pt>
                <c:pt idx="17979">
                  <c:v>130128889</c:v>
                </c:pt>
                <c:pt idx="17980">
                  <c:v>242967080</c:v>
                </c:pt>
                <c:pt idx="17981">
                  <c:v>511935517</c:v>
                </c:pt>
                <c:pt idx="17982">
                  <c:v>703321051</c:v>
                </c:pt>
                <c:pt idx="17983">
                  <c:v>13192704</c:v>
                </c:pt>
                <c:pt idx="17984">
                  <c:v>351948490</c:v>
                </c:pt>
                <c:pt idx="17985">
                  <c:v>122647142</c:v>
                </c:pt>
                <c:pt idx="17986">
                  <c:v>1414294</c:v>
                </c:pt>
                <c:pt idx="17987">
                  <c:v>25622551</c:v>
                </c:pt>
                <c:pt idx="17988">
                  <c:v>823534499</c:v>
                </c:pt>
                <c:pt idx="17989">
                  <c:v>34731055</c:v>
                </c:pt>
                <c:pt idx="17990">
                  <c:v>556178122</c:v>
                </c:pt>
                <c:pt idx="17991">
                  <c:v>603358930</c:v>
                </c:pt>
                <c:pt idx="17992">
                  <c:v>575542553</c:v>
                </c:pt>
                <c:pt idx="17993">
                  <c:v>889949142</c:v>
                </c:pt>
                <c:pt idx="17994">
                  <c:v>413617825</c:v>
                </c:pt>
                <c:pt idx="17995">
                  <c:v>250885968</c:v>
                </c:pt>
                <c:pt idx="17996">
                  <c:v>966210513</c:v>
                </c:pt>
                <c:pt idx="17997">
                  <c:v>846114180</c:v>
                </c:pt>
                <c:pt idx="17998">
                  <c:v>223666933</c:v>
                </c:pt>
                <c:pt idx="17999">
                  <c:v>737189009</c:v>
                </c:pt>
                <c:pt idx="18000">
                  <c:v>19111358</c:v>
                </c:pt>
                <c:pt idx="18001">
                  <c:v>720736797</c:v>
                </c:pt>
                <c:pt idx="18002">
                  <c:v>633976919</c:v>
                </c:pt>
                <c:pt idx="18003">
                  <c:v>560083090</c:v>
                </c:pt>
                <c:pt idx="18004">
                  <c:v>984458613</c:v>
                </c:pt>
                <c:pt idx="18005">
                  <c:v>858641562</c:v>
                </c:pt>
                <c:pt idx="18006">
                  <c:v>44316977</c:v>
                </c:pt>
                <c:pt idx="18007">
                  <c:v>597357303</c:v>
                </c:pt>
                <c:pt idx="18008">
                  <c:v>65684228</c:v>
                </c:pt>
                <c:pt idx="18009">
                  <c:v>269829838</c:v>
                </c:pt>
                <c:pt idx="18010">
                  <c:v>28056105</c:v>
                </c:pt>
                <c:pt idx="18011">
                  <c:v>849144105</c:v>
                </c:pt>
                <c:pt idx="18012">
                  <c:v>615396249</c:v>
                </c:pt>
                <c:pt idx="18013">
                  <c:v>498981924</c:v>
                </c:pt>
                <c:pt idx="18014">
                  <c:v>745072286</c:v>
                </c:pt>
                <c:pt idx="18015">
                  <c:v>786440310</c:v>
                </c:pt>
                <c:pt idx="18016">
                  <c:v>198013103</c:v>
                </c:pt>
                <c:pt idx="18017">
                  <c:v>299334708</c:v>
                </c:pt>
                <c:pt idx="18018">
                  <c:v>94595830</c:v>
                </c:pt>
                <c:pt idx="18019">
                  <c:v>37878388</c:v>
                </c:pt>
                <c:pt idx="18020">
                  <c:v>401169376</c:v>
                </c:pt>
                <c:pt idx="18021">
                  <c:v>43879637</c:v>
                </c:pt>
                <c:pt idx="18022">
                  <c:v>054174</c:v>
                </c:pt>
                <c:pt idx="18023">
                  <c:v>198213883</c:v>
                </c:pt>
                <c:pt idx="18024">
                  <c:v>933224796</c:v>
                </c:pt>
                <c:pt idx="18025">
                  <c:v>366620562</c:v>
                </c:pt>
                <c:pt idx="18026">
                  <c:v>657544361</c:v>
                </c:pt>
                <c:pt idx="18027">
                  <c:v>2377115</c:v>
                </c:pt>
                <c:pt idx="18028">
                  <c:v>7714164</c:v>
                </c:pt>
                <c:pt idx="18029">
                  <c:v>264023062</c:v>
                </c:pt>
                <c:pt idx="18030">
                  <c:v>77963978</c:v>
                </c:pt>
                <c:pt idx="18031">
                  <c:v>94569356</c:v>
                </c:pt>
                <c:pt idx="18032">
                  <c:v>971236088</c:v>
                </c:pt>
                <c:pt idx="18033">
                  <c:v>340866563</c:v>
                </c:pt>
                <c:pt idx="18034">
                  <c:v>687761509</c:v>
                </c:pt>
                <c:pt idx="18035">
                  <c:v>512846132</c:v>
                </c:pt>
                <c:pt idx="18036">
                  <c:v>52349822</c:v>
                </c:pt>
                <c:pt idx="18037">
                  <c:v>2316917</c:v>
                </c:pt>
                <c:pt idx="18038">
                  <c:v>441331157</c:v>
                </c:pt>
                <c:pt idx="18039">
                  <c:v>75019881</c:v>
                </c:pt>
                <c:pt idx="18040">
                  <c:v>16585865</c:v>
                </c:pt>
                <c:pt idx="18041">
                  <c:v>313423516</c:v>
                </c:pt>
                <c:pt idx="18042">
                  <c:v>90426649</c:v>
                </c:pt>
                <c:pt idx="18043">
                  <c:v>736339448</c:v>
                </c:pt>
                <c:pt idx="18044">
                  <c:v>918250440</c:v>
                </c:pt>
                <c:pt idx="18045">
                  <c:v>21482594</c:v>
                </c:pt>
                <c:pt idx="18046">
                  <c:v>499767203</c:v>
                </c:pt>
                <c:pt idx="18047">
                  <c:v>168584571</c:v>
                </c:pt>
                <c:pt idx="18048">
                  <c:v>783095670</c:v>
                </c:pt>
                <c:pt idx="18049">
                  <c:v>259884850</c:v>
                </c:pt>
                <c:pt idx="18050">
                  <c:v>412377237</c:v>
                </c:pt>
                <c:pt idx="18051">
                  <c:v>858520198</c:v>
                </c:pt>
                <c:pt idx="18052">
                  <c:v>939851981</c:v>
                </c:pt>
                <c:pt idx="18053">
                  <c:v>557374229</c:v>
                </c:pt>
                <c:pt idx="18054">
                  <c:v>485723359</c:v>
                </c:pt>
                <c:pt idx="18055">
                  <c:v>85722446</c:v>
                </c:pt>
                <c:pt idx="18056">
                  <c:v>589687443</c:v>
                </c:pt>
                <c:pt idx="18057">
                  <c:v>621325878</c:v>
                </c:pt>
                <c:pt idx="18058">
                  <c:v>496556685</c:v>
                </c:pt>
                <c:pt idx="18059">
                  <c:v>344790773</c:v>
                </c:pt>
                <c:pt idx="18060">
                  <c:v>196514966</c:v>
                </c:pt>
                <c:pt idx="18061">
                  <c:v>425852608</c:v>
                </c:pt>
                <c:pt idx="18062">
                  <c:v>371077967</c:v>
                </c:pt>
                <c:pt idx="18063">
                  <c:v>757826718</c:v>
                </c:pt>
                <c:pt idx="18064">
                  <c:v>523060576</c:v>
                </c:pt>
                <c:pt idx="18065">
                  <c:v>584959275</c:v>
                </c:pt>
                <c:pt idx="18066">
                  <c:v>495069222</c:v>
                </c:pt>
                <c:pt idx="18067">
                  <c:v>405679021</c:v>
                </c:pt>
                <c:pt idx="18068">
                  <c:v>112992333</c:v>
                </c:pt>
                <c:pt idx="18069">
                  <c:v>579474096</c:v>
                </c:pt>
                <c:pt idx="18070">
                  <c:v>297592670</c:v>
                </c:pt>
                <c:pt idx="18071">
                  <c:v>694092030</c:v>
                </c:pt>
                <c:pt idx="18072">
                  <c:v>31433913</c:v>
                </c:pt>
                <c:pt idx="18073">
                  <c:v>390243527</c:v>
                </c:pt>
                <c:pt idx="18074">
                  <c:v>15242385</c:v>
                </c:pt>
                <c:pt idx="18075">
                  <c:v>656193383</c:v>
                </c:pt>
                <c:pt idx="18076">
                  <c:v>459448345</c:v>
                </c:pt>
                <c:pt idx="18077">
                  <c:v>382217775</c:v>
                </c:pt>
                <c:pt idx="18078">
                  <c:v>508636891</c:v>
                </c:pt>
                <c:pt idx="18079">
                  <c:v>221889759</c:v>
                </c:pt>
                <c:pt idx="18080">
                  <c:v>833963171</c:v>
                </c:pt>
                <c:pt idx="18081">
                  <c:v>709767722</c:v>
                </c:pt>
                <c:pt idx="18082">
                  <c:v>41738801</c:v>
                </c:pt>
                <c:pt idx="18083">
                  <c:v>895966069</c:v>
                </c:pt>
                <c:pt idx="18084">
                  <c:v>287564654</c:v>
                </c:pt>
                <c:pt idx="18085">
                  <c:v>83352530</c:v>
                </c:pt>
                <c:pt idx="18086">
                  <c:v>760874572</c:v>
                </c:pt>
                <c:pt idx="18087">
                  <c:v>479877551</c:v>
                </c:pt>
                <c:pt idx="18088">
                  <c:v>576848548</c:v>
                </c:pt>
                <c:pt idx="18089">
                  <c:v>250484376</c:v>
                </c:pt>
                <c:pt idx="18090">
                  <c:v>21562366</c:v>
                </c:pt>
                <c:pt idx="18091">
                  <c:v>608129778</c:v>
                </c:pt>
                <c:pt idx="18092">
                  <c:v>125983505</c:v>
                </c:pt>
                <c:pt idx="18093">
                  <c:v>681739544</c:v>
                </c:pt>
                <c:pt idx="18094">
                  <c:v>10598850</c:v>
                </c:pt>
                <c:pt idx="18095">
                  <c:v>312055690</c:v>
                </c:pt>
                <c:pt idx="18096">
                  <c:v>624939955</c:v>
                </c:pt>
                <c:pt idx="18097">
                  <c:v>824924053</c:v>
                </c:pt>
                <c:pt idx="18098">
                  <c:v>113792989</c:v>
                </c:pt>
                <c:pt idx="18099">
                  <c:v>884047734</c:v>
                </c:pt>
                <c:pt idx="18100">
                  <c:v>239696657</c:v>
                </c:pt>
                <c:pt idx="18101">
                  <c:v>348192167</c:v>
                </c:pt>
                <c:pt idx="18102">
                  <c:v>333341097</c:v>
                </c:pt>
                <c:pt idx="18103">
                  <c:v>649312356</c:v>
                </c:pt>
                <c:pt idx="18104">
                  <c:v>343759766</c:v>
                </c:pt>
                <c:pt idx="18105">
                  <c:v>180914785</c:v>
                </c:pt>
                <c:pt idx="18106">
                  <c:v>60757267</c:v>
                </c:pt>
                <c:pt idx="18107">
                  <c:v>916422336</c:v>
                </c:pt>
                <c:pt idx="18108">
                  <c:v>99641671</c:v>
                </c:pt>
                <c:pt idx="18109">
                  <c:v>893665194</c:v>
                </c:pt>
                <c:pt idx="18110">
                  <c:v>23939751</c:v>
                </c:pt>
                <c:pt idx="18111">
                  <c:v>5778600</c:v>
                </c:pt>
                <c:pt idx="18112">
                  <c:v>539052087</c:v>
                </c:pt>
                <c:pt idx="18113">
                  <c:v>254324844</c:v>
                </c:pt>
                <c:pt idx="18114">
                  <c:v>406778123</c:v>
                </c:pt>
                <c:pt idx="18115">
                  <c:v>868113007</c:v>
                </c:pt>
                <c:pt idx="18116">
                  <c:v>159114431</c:v>
                </c:pt>
                <c:pt idx="18117">
                  <c:v>875910717</c:v>
                </c:pt>
                <c:pt idx="18118">
                  <c:v>929513850</c:v>
                </c:pt>
                <c:pt idx="18119">
                  <c:v>54945096</c:v>
                </c:pt>
                <c:pt idx="18120">
                  <c:v>87554197</c:v>
                </c:pt>
                <c:pt idx="18121">
                  <c:v>54528886</c:v>
                </c:pt>
                <c:pt idx="18122">
                  <c:v>49832105</c:v>
                </c:pt>
                <c:pt idx="18123">
                  <c:v>268461734</c:v>
                </c:pt>
                <c:pt idx="18124">
                  <c:v>819424739</c:v>
                </c:pt>
                <c:pt idx="18125">
                  <c:v>951737689</c:v>
                </c:pt>
                <c:pt idx="18126">
                  <c:v>21534839</c:v>
                </c:pt>
                <c:pt idx="18127">
                  <c:v>4796588</c:v>
                </c:pt>
                <c:pt idx="18128">
                  <c:v>92052400</c:v>
                </c:pt>
                <c:pt idx="18129">
                  <c:v>72388284</c:v>
                </c:pt>
                <c:pt idx="18130">
                  <c:v>768258293</c:v>
                </c:pt>
                <c:pt idx="18131">
                  <c:v>999832258</c:v>
                </c:pt>
                <c:pt idx="18132">
                  <c:v>365726778</c:v>
                </c:pt>
                <c:pt idx="18133">
                  <c:v>427126880</c:v>
                </c:pt>
                <c:pt idx="18134">
                  <c:v>642424503</c:v>
                </c:pt>
                <c:pt idx="18135">
                  <c:v>843625500</c:v>
                </c:pt>
                <c:pt idx="18136">
                  <c:v>519050799</c:v>
                </c:pt>
                <c:pt idx="18137">
                  <c:v>476880720</c:v>
                </c:pt>
                <c:pt idx="18138">
                  <c:v>423582417</c:v>
                </c:pt>
                <c:pt idx="18139">
                  <c:v>682986190</c:v>
                </c:pt>
                <c:pt idx="18140">
                  <c:v>58506450</c:v>
                </c:pt>
                <c:pt idx="18141">
                  <c:v>122917750</c:v>
                </c:pt>
                <c:pt idx="18142">
                  <c:v>975937406</c:v>
                </c:pt>
                <c:pt idx="18143">
                  <c:v>790060415</c:v>
                </c:pt>
                <c:pt idx="18144">
                  <c:v>160751554</c:v>
                </c:pt>
                <c:pt idx="18145">
                  <c:v>357492379</c:v>
                </c:pt>
                <c:pt idx="18146">
                  <c:v>246389014</c:v>
                </c:pt>
                <c:pt idx="18147">
                  <c:v>840723152</c:v>
                </c:pt>
                <c:pt idx="18148">
                  <c:v>249821045</c:v>
                </c:pt>
                <c:pt idx="18149">
                  <c:v>87713334</c:v>
                </c:pt>
                <c:pt idx="18150">
                  <c:v>128978200</c:v>
                </c:pt>
                <c:pt idx="18151">
                  <c:v>37152070</c:v>
                </c:pt>
                <c:pt idx="18152">
                  <c:v>403640914</c:v>
                </c:pt>
                <c:pt idx="18153">
                  <c:v>446831760</c:v>
                </c:pt>
                <c:pt idx="18154">
                  <c:v>462387107</c:v>
                </c:pt>
                <c:pt idx="18155">
                  <c:v>123789663</c:v>
                </c:pt>
                <c:pt idx="18156">
                  <c:v>18529456</c:v>
                </c:pt>
                <c:pt idx="18157">
                  <c:v>479048769</c:v>
                </c:pt>
                <c:pt idx="18158">
                  <c:v>935688806</c:v>
                </c:pt>
                <c:pt idx="18159">
                  <c:v>10077377</c:v>
                </c:pt>
                <c:pt idx="18160">
                  <c:v>375735408</c:v>
                </c:pt>
                <c:pt idx="18161">
                  <c:v>484015253</c:v>
                </c:pt>
                <c:pt idx="18162">
                  <c:v>506150372</c:v>
                </c:pt>
                <c:pt idx="18163">
                  <c:v>933637624</c:v>
                </c:pt>
                <c:pt idx="18164">
                  <c:v>140389700</c:v>
                </c:pt>
                <c:pt idx="18165">
                  <c:v>7411202</c:v>
                </c:pt>
                <c:pt idx="18166">
                  <c:v>809555873</c:v>
                </c:pt>
                <c:pt idx="18167">
                  <c:v>529215382</c:v>
                </c:pt>
                <c:pt idx="18168">
                  <c:v>583263084</c:v>
                </c:pt>
                <c:pt idx="18169">
                  <c:v>792589214</c:v>
                </c:pt>
                <c:pt idx="18170">
                  <c:v>912968361</c:v>
                </c:pt>
                <c:pt idx="18171">
                  <c:v>636294395</c:v>
                </c:pt>
                <c:pt idx="18172">
                  <c:v>881550811</c:v>
                </c:pt>
                <c:pt idx="18173">
                  <c:v>429198167</c:v>
                </c:pt>
                <c:pt idx="18174">
                  <c:v>1463067</c:v>
                </c:pt>
                <c:pt idx="18175">
                  <c:v>530867969</c:v>
                </c:pt>
                <c:pt idx="18176">
                  <c:v>737817738</c:v>
                </c:pt>
                <c:pt idx="18177">
                  <c:v>3035994</c:v>
                </c:pt>
                <c:pt idx="18178">
                  <c:v>71744821</c:v>
                </c:pt>
                <c:pt idx="18179">
                  <c:v>951712427</c:v>
                </c:pt>
                <c:pt idx="18180">
                  <c:v>817396642</c:v>
                </c:pt>
                <c:pt idx="18181">
                  <c:v>673762924</c:v>
                </c:pt>
                <c:pt idx="18182">
                  <c:v>275214379</c:v>
                </c:pt>
                <c:pt idx="18183">
                  <c:v>170674215</c:v>
                </c:pt>
                <c:pt idx="18184">
                  <c:v>4719445</c:v>
                </c:pt>
                <c:pt idx="18185">
                  <c:v>61861011</c:v>
                </c:pt>
                <c:pt idx="18186">
                  <c:v>121773321</c:v>
                </c:pt>
                <c:pt idx="18187">
                  <c:v>913263004</c:v>
                </c:pt>
                <c:pt idx="18188">
                  <c:v>27284079</c:v>
                </c:pt>
                <c:pt idx="18189">
                  <c:v>639854893</c:v>
                </c:pt>
                <c:pt idx="18190">
                  <c:v>404758157</c:v>
                </c:pt>
                <c:pt idx="18191">
                  <c:v>714489585</c:v>
                </c:pt>
                <c:pt idx="18192">
                  <c:v>24669686</c:v>
                </c:pt>
                <c:pt idx="18193">
                  <c:v>270294682</c:v>
                </c:pt>
                <c:pt idx="18194">
                  <c:v>27657701</c:v>
                </c:pt>
                <c:pt idx="18195">
                  <c:v>556477977</c:v>
                </c:pt>
                <c:pt idx="18196">
                  <c:v>881082771</c:v>
                </c:pt>
                <c:pt idx="18197">
                  <c:v>10769177</c:v>
                </c:pt>
                <c:pt idx="18198">
                  <c:v>715944093</c:v>
                </c:pt>
                <c:pt idx="18199">
                  <c:v>728136498</c:v>
                </c:pt>
                <c:pt idx="18200">
                  <c:v>337686842</c:v>
                </c:pt>
                <c:pt idx="18201">
                  <c:v>216858922</c:v>
                </c:pt>
                <c:pt idx="18202">
                  <c:v>162651956</c:v>
                </c:pt>
                <c:pt idx="18203">
                  <c:v>81076082</c:v>
                </c:pt>
                <c:pt idx="18204">
                  <c:v>102643084</c:v>
                </c:pt>
                <c:pt idx="18205">
                  <c:v>974142113</c:v>
                </c:pt>
                <c:pt idx="18206">
                  <c:v>131035313</c:v>
                </c:pt>
                <c:pt idx="18207">
                  <c:v>652147084</c:v>
                </c:pt>
                <c:pt idx="18208">
                  <c:v>204394683</c:v>
                </c:pt>
                <c:pt idx="18209">
                  <c:v>697522556</c:v>
                </c:pt>
                <c:pt idx="18210">
                  <c:v>606298115</c:v>
                </c:pt>
                <c:pt idx="18211">
                  <c:v>206447547</c:v>
                </c:pt>
                <c:pt idx="18212">
                  <c:v>46128513</c:v>
                </c:pt>
                <c:pt idx="18213">
                  <c:v>981233236</c:v>
                </c:pt>
                <c:pt idx="18214">
                  <c:v>22123315</c:v>
                </c:pt>
                <c:pt idx="18215">
                  <c:v>205388484</c:v>
                </c:pt>
                <c:pt idx="18216">
                  <c:v>673958185</c:v>
                </c:pt>
                <c:pt idx="18217">
                  <c:v>385750315</c:v>
                </c:pt>
                <c:pt idx="18218">
                  <c:v>338198744</c:v>
                </c:pt>
                <c:pt idx="18219">
                  <c:v>40839256</c:v>
                </c:pt>
                <c:pt idx="18220">
                  <c:v>119383480</c:v>
                </c:pt>
                <c:pt idx="18221">
                  <c:v>489078154</c:v>
                </c:pt>
                <c:pt idx="18222">
                  <c:v>588745604</c:v>
                </c:pt>
                <c:pt idx="18223">
                  <c:v>702956145</c:v>
                </c:pt>
                <c:pt idx="18224">
                  <c:v>535122680</c:v>
                </c:pt>
                <c:pt idx="18225">
                  <c:v>481759242</c:v>
                </c:pt>
                <c:pt idx="18226">
                  <c:v>14371599</c:v>
                </c:pt>
                <c:pt idx="18227">
                  <c:v>567163485</c:v>
                </c:pt>
                <c:pt idx="18228">
                  <c:v>161021431</c:v>
                </c:pt>
                <c:pt idx="18229">
                  <c:v>49575511</c:v>
                </c:pt>
                <c:pt idx="18230">
                  <c:v>804589487</c:v>
                </c:pt>
                <c:pt idx="18231">
                  <c:v>74132717</c:v>
                </c:pt>
                <c:pt idx="18232">
                  <c:v>8618304</c:v>
                </c:pt>
                <c:pt idx="18233">
                  <c:v>790371914</c:v>
                </c:pt>
                <c:pt idx="18234">
                  <c:v>205532598</c:v>
                </c:pt>
                <c:pt idx="18235">
                  <c:v>183750168</c:v>
                </c:pt>
                <c:pt idx="18236">
                  <c:v>941773847</c:v>
                </c:pt>
                <c:pt idx="18237">
                  <c:v>391540571</c:v>
                </c:pt>
                <c:pt idx="18238">
                  <c:v>141174810</c:v>
                </c:pt>
                <c:pt idx="18239">
                  <c:v>98927625</c:v>
                </c:pt>
                <c:pt idx="18240">
                  <c:v>470495365</c:v>
                </c:pt>
                <c:pt idx="18241">
                  <c:v>614717583</c:v>
                </c:pt>
                <c:pt idx="18242">
                  <c:v>134546615</c:v>
                </c:pt>
                <c:pt idx="18243">
                  <c:v>864591020</c:v>
                </c:pt>
                <c:pt idx="18244">
                  <c:v>461894874</c:v>
                </c:pt>
                <c:pt idx="18245">
                  <c:v>785968327</c:v>
                </c:pt>
                <c:pt idx="18246">
                  <c:v>97931844</c:v>
                </c:pt>
                <c:pt idx="18247">
                  <c:v>50741668</c:v>
                </c:pt>
                <c:pt idx="18248">
                  <c:v>538017404</c:v>
                </c:pt>
                <c:pt idx="18249">
                  <c:v>470667295</c:v>
                </c:pt>
                <c:pt idx="18250">
                  <c:v>454438561</c:v>
                </c:pt>
                <c:pt idx="18251">
                  <c:v>954726728</c:v>
                </c:pt>
                <c:pt idx="18252">
                  <c:v>636811445</c:v>
                </c:pt>
                <c:pt idx="18253">
                  <c:v>164981212</c:v>
                </c:pt>
                <c:pt idx="18254">
                  <c:v>9675101</c:v>
                </c:pt>
                <c:pt idx="18255">
                  <c:v>355858704</c:v>
                </c:pt>
                <c:pt idx="18256">
                  <c:v>688448917</c:v>
                </c:pt>
                <c:pt idx="18257">
                  <c:v>239616792</c:v>
                </c:pt>
                <c:pt idx="18258">
                  <c:v>97854443</c:v>
                </c:pt>
                <c:pt idx="18259">
                  <c:v>142873544</c:v>
                </c:pt>
                <c:pt idx="18260">
                  <c:v>110975089</c:v>
                </c:pt>
                <c:pt idx="18261">
                  <c:v>85033635</c:v>
                </c:pt>
                <c:pt idx="18262">
                  <c:v>125936989</c:v>
                </c:pt>
                <c:pt idx="18263">
                  <c:v>657045711</c:v>
                </c:pt>
                <c:pt idx="18264">
                  <c:v>980880383</c:v>
                </c:pt>
                <c:pt idx="18265">
                  <c:v>230366063</c:v>
                </c:pt>
                <c:pt idx="18266">
                  <c:v>902976054</c:v>
                </c:pt>
                <c:pt idx="18267">
                  <c:v>393219754</c:v>
                </c:pt>
                <c:pt idx="18268">
                  <c:v>372029033</c:v>
                </c:pt>
                <c:pt idx="18269">
                  <c:v>293049295</c:v>
                </c:pt>
                <c:pt idx="18270">
                  <c:v>860075220</c:v>
                </c:pt>
                <c:pt idx="18271">
                  <c:v>782511029</c:v>
                </c:pt>
                <c:pt idx="18272">
                  <c:v>606578887</c:v>
                </c:pt>
                <c:pt idx="18273">
                  <c:v>54921722</c:v>
                </c:pt>
                <c:pt idx="18274">
                  <c:v>934325069</c:v>
                </c:pt>
                <c:pt idx="18275">
                  <c:v>663891767</c:v>
                </c:pt>
                <c:pt idx="18276">
                  <c:v>395810878</c:v>
                </c:pt>
                <c:pt idx="18277">
                  <c:v>672529473</c:v>
                </c:pt>
                <c:pt idx="18278">
                  <c:v>915717067</c:v>
                </c:pt>
                <c:pt idx="18279">
                  <c:v>92371080</c:v>
                </c:pt>
                <c:pt idx="18280">
                  <c:v>440397713</c:v>
                </c:pt>
                <c:pt idx="18281">
                  <c:v>161149202</c:v>
                </c:pt>
                <c:pt idx="18282">
                  <c:v>797397310</c:v>
                </c:pt>
                <c:pt idx="18283">
                  <c:v>945499798</c:v>
                </c:pt>
                <c:pt idx="18284">
                  <c:v>527122935</c:v>
                </c:pt>
                <c:pt idx="18285">
                  <c:v>402334050</c:v>
                </c:pt>
                <c:pt idx="18286">
                  <c:v>784557533</c:v>
                </c:pt>
                <c:pt idx="18287">
                  <c:v>503419689</c:v>
                </c:pt>
                <c:pt idx="18288">
                  <c:v>397579729</c:v>
                </c:pt>
                <c:pt idx="18289">
                  <c:v>189651300</c:v>
                </c:pt>
                <c:pt idx="18290">
                  <c:v>33111222</c:v>
                </c:pt>
                <c:pt idx="18291">
                  <c:v>35309599</c:v>
                </c:pt>
                <c:pt idx="18292">
                  <c:v>114727567</c:v>
                </c:pt>
                <c:pt idx="18293">
                  <c:v>572773158</c:v>
                </c:pt>
                <c:pt idx="18294">
                  <c:v>25191284</c:v>
                </c:pt>
                <c:pt idx="18295">
                  <c:v>637742662</c:v>
                </c:pt>
                <c:pt idx="18296">
                  <c:v>891818157</c:v>
                </c:pt>
                <c:pt idx="18297">
                  <c:v>285995931</c:v>
                </c:pt>
                <c:pt idx="18298">
                  <c:v>25199894</c:v>
                </c:pt>
                <c:pt idx="18299">
                  <c:v>64833052</c:v>
                </c:pt>
                <c:pt idx="18300">
                  <c:v>871065513</c:v>
                </c:pt>
                <c:pt idx="18301">
                  <c:v>296699530</c:v>
                </c:pt>
                <c:pt idx="18302">
                  <c:v>652466564</c:v>
                </c:pt>
                <c:pt idx="18303">
                  <c:v>721928765</c:v>
                </c:pt>
                <c:pt idx="18304">
                  <c:v>408198407</c:v>
                </c:pt>
                <c:pt idx="18305">
                  <c:v>821385434</c:v>
                </c:pt>
                <c:pt idx="18306">
                  <c:v>671588054</c:v>
                </c:pt>
                <c:pt idx="18307">
                  <c:v>641226</c:v>
                </c:pt>
                <c:pt idx="18308">
                  <c:v>21961029</c:v>
                </c:pt>
                <c:pt idx="18309">
                  <c:v>979782912</c:v>
                </c:pt>
                <c:pt idx="18310">
                  <c:v>247078220</c:v>
                </c:pt>
                <c:pt idx="18311">
                  <c:v>85116761</c:v>
                </c:pt>
                <c:pt idx="18312">
                  <c:v>756263651</c:v>
                </c:pt>
                <c:pt idx="18313">
                  <c:v>384625076</c:v>
                </c:pt>
                <c:pt idx="18314">
                  <c:v>697864052</c:v>
                </c:pt>
                <c:pt idx="18315">
                  <c:v>408485185</c:v>
                </c:pt>
                <c:pt idx="18316">
                  <c:v>824919669</c:v>
                </c:pt>
                <c:pt idx="18317">
                  <c:v>451326627</c:v>
                </c:pt>
                <c:pt idx="18318">
                  <c:v>997586934</c:v>
                </c:pt>
                <c:pt idx="18319">
                  <c:v>966333375</c:v>
                </c:pt>
                <c:pt idx="18320">
                  <c:v>810320459</c:v>
                </c:pt>
                <c:pt idx="18321">
                  <c:v>237054711</c:v>
                </c:pt>
                <c:pt idx="18322">
                  <c:v>846568254</c:v>
                </c:pt>
                <c:pt idx="18323">
                  <c:v>566126168</c:v>
                </c:pt>
                <c:pt idx="18324">
                  <c:v>718151050</c:v>
                </c:pt>
                <c:pt idx="18325">
                  <c:v>89589836</c:v>
                </c:pt>
                <c:pt idx="18326">
                  <c:v>698892328</c:v>
                </c:pt>
                <c:pt idx="18327">
                  <c:v>293192570</c:v>
                </c:pt>
                <c:pt idx="18328">
                  <c:v>719047195</c:v>
                </c:pt>
                <c:pt idx="18329">
                  <c:v>886037251</c:v>
                </c:pt>
                <c:pt idx="18330">
                  <c:v>644344652</c:v>
                </c:pt>
                <c:pt idx="18331">
                  <c:v>708876028</c:v>
                </c:pt>
                <c:pt idx="18332">
                  <c:v>100795768</c:v>
                </c:pt>
                <c:pt idx="18333">
                  <c:v>446145280</c:v>
                </c:pt>
                <c:pt idx="18334">
                  <c:v>64883297</c:v>
                </c:pt>
                <c:pt idx="18335">
                  <c:v>859390865</c:v>
                </c:pt>
                <c:pt idx="18336">
                  <c:v>885596263</c:v>
                </c:pt>
                <c:pt idx="18337">
                  <c:v>288870937</c:v>
                </c:pt>
                <c:pt idx="18338">
                  <c:v>267243111</c:v>
                </c:pt>
                <c:pt idx="18339">
                  <c:v>6562946</c:v>
                </c:pt>
                <c:pt idx="18340">
                  <c:v>306870743</c:v>
                </c:pt>
                <c:pt idx="18341">
                  <c:v>426186858</c:v>
                </c:pt>
                <c:pt idx="18342">
                  <c:v>290249170</c:v>
                </c:pt>
                <c:pt idx="18343">
                  <c:v>393631125</c:v>
                </c:pt>
                <c:pt idx="18344">
                  <c:v>631359053</c:v>
                </c:pt>
                <c:pt idx="18345">
                  <c:v>587796684</c:v>
                </c:pt>
                <c:pt idx="18346">
                  <c:v>17729004</c:v>
                </c:pt>
                <c:pt idx="18347">
                  <c:v>93675658</c:v>
                </c:pt>
                <c:pt idx="18348">
                  <c:v>172941194</c:v>
                </c:pt>
                <c:pt idx="18349">
                  <c:v>575884935</c:v>
                </c:pt>
                <c:pt idx="18350">
                  <c:v>220629029</c:v>
                </c:pt>
                <c:pt idx="18351">
                  <c:v>59382998</c:v>
                </c:pt>
                <c:pt idx="18352">
                  <c:v>21063180</c:v>
                </c:pt>
                <c:pt idx="18353">
                  <c:v>847413388</c:v>
                </c:pt>
                <c:pt idx="18354">
                  <c:v>698280899</c:v>
                </c:pt>
                <c:pt idx="18355">
                  <c:v>105962896</c:v>
                </c:pt>
                <c:pt idx="18356">
                  <c:v>520131815</c:v>
                </c:pt>
                <c:pt idx="18357">
                  <c:v>596521473</c:v>
                </c:pt>
                <c:pt idx="18358">
                  <c:v>641715519</c:v>
                </c:pt>
                <c:pt idx="18359">
                  <c:v>732531811</c:v>
                </c:pt>
                <c:pt idx="18360">
                  <c:v>257552695</c:v>
                </c:pt>
                <c:pt idx="18361">
                  <c:v>772016910</c:v>
                </c:pt>
                <c:pt idx="18362">
                  <c:v>16776053</c:v>
                </c:pt>
                <c:pt idx="18363">
                  <c:v>227485680</c:v>
                </c:pt>
                <c:pt idx="18364">
                  <c:v>35792536</c:v>
                </c:pt>
                <c:pt idx="18365">
                  <c:v>215112999</c:v>
                </c:pt>
                <c:pt idx="18366">
                  <c:v>399781511</c:v>
                </c:pt>
                <c:pt idx="18367">
                  <c:v>831055212</c:v>
                </c:pt>
                <c:pt idx="18368">
                  <c:v>506568903</c:v>
                </c:pt>
                <c:pt idx="18369">
                  <c:v>765023530</c:v>
                </c:pt>
                <c:pt idx="18370">
                  <c:v>58322649</c:v>
                </c:pt>
                <c:pt idx="18371">
                  <c:v>607765597</c:v>
                </c:pt>
                <c:pt idx="18372">
                  <c:v>144739679</c:v>
                </c:pt>
                <c:pt idx="18373">
                  <c:v>340594919</c:v>
                </c:pt>
                <c:pt idx="18374">
                  <c:v>908190334</c:v>
                </c:pt>
                <c:pt idx="18375">
                  <c:v>298295465</c:v>
                </c:pt>
                <c:pt idx="18376">
                  <c:v>440461261</c:v>
                </c:pt>
                <c:pt idx="18377">
                  <c:v>715285146</c:v>
                </c:pt>
                <c:pt idx="18378">
                  <c:v>571022046</c:v>
                </c:pt>
                <c:pt idx="18379">
                  <c:v>52878778</c:v>
                </c:pt>
                <c:pt idx="18380">
                  <c:v>895732878</c:v>
                </c:pt>
                <c:pt idx="18381">
                  <c:v>168786381</c:v>
                </c:pt>
                <c:pt idx="18382">
                  <c:v>518260186</c:v>
                </c:pt>
                <c:pt idx="18383">
                  <c:v>307562746</c:v>
                </c:pt>
                <c:pt idx="18384">
                  <c:v>434854887</c:v>
                </c:pt>
                <c:pt idx="18385">
                  <c:v>800677185</c:v>
                </c:pt>
                <c:pt idx="18386">
                  <c:v>721579740</c:v>
                </c:pt>
                <c:pt idx="18387">
                  <c:v>32254562</c:v>
                </c:pt>
                <c:pt idx="18388">
                  <c:v>566866636</c:v>
                </c:pt>
                <c:pt idx="18389">
                  <c:v>569833960</c:v>
                </c:pt>
                <c:pt idx="18390">
                  <c:v>98345712</c:v>
                </c:pt>
                <c:pt idx="18391">
                  <c:v>66235479</c:v>
                </c:pt>
                <c:pt idx="18392">
                  <c:v>512531512</c:v>
                </c:pt>
                <c:pt idx="18393">
                  <c:v>18121754</c:v>
                </c:pt>
                <c:pt idx="18394">
                  <c:v>199983379</c:v>
                </c:pt>
                <c:pt idx="18395">
                  <c:v>548848733</c:v>
                </c:pt>
                <c:pt idx="18396">
                  <c:v>509268041</c:v>
                </c:pt>
                <c:pt idx="18397">
                  <c:v>953065832</c:v>
                </c:pt>
                <c:pt idx="18398">
                  <c:v>396589393</c:v>
                </c:pt>
                <c:pt idx="18399">
                  <c:v>81935571</c:v>
                </c:pt>
                <c:pt idx="18400">
                  <c:v>865136691</c:v>
                </c:pt>
                <c:pt idx="18401">
                  <c:v>808411554</c:v>
                </c:pt>
                <c:pt idx="18402">
                  <c:v>189730342</c:v>
                </c:pt>
                <c:pt idx="18403">
                  <c:v>29535639</c:v>
                </c:pt>
                <c:pt idx="18404">
                  <c:v>15540535</c:v>
                </c:pt>
                <c:pt idx="18405">
                  <c:v>334467776</c:v>
                </c:pt>
                <c:pt idx="18406">
                  <c:v>992642613</c:v>
                </c:pt>
                <c:pt idx="18407">
                  <c:v>24593012</c:v>
                </c:pt>
                <c:pt idx="18408">
                  <c:v>859066678</c:v>
                </c:pt>
                <c:pt idx="18409">
                  <c:v>637114504</c:v>
                </c:pt>
                <c:pt idx="18410">
                  <c:v>955125402</c:v>
                </c:pt>
                <c:pt idx="18411">
                  <c:v>551046907</c:v>
                </c:pt>
                <c:pt idx="18412">
                  <c:v>53645412</c:v>
                </c:pt>
                <c:pt idx="18413">
                  <c:v>107432529</c:v>
                </c:pt>
                <c:pt idx="18414">
                  <c:v>911549031</c:v>
                </c:pt>
                <c:pt idx="18415">
                  <c:v>570098816</c:v>
                </c:pt>
                <c:pt idx="18416">
                  <c:v>489784387</c:v>
                </c:pt>
                <c:pt idx="18417">
                  <c:v>122982821</c:v>
                </c:pt>
                <c:pt idx="18418">
                  <c:v>121560182</c:v>
                </c:pt>
                <c:pt idx="18419">
                  <c:v>372683136</c:v>
                </c:pt>
                <c:pt idx="18420">
                  <c:v>349635398</c:v>
                </c:pt>
                <c:pt idx="18421">
                  <c:v>911922969</c:v>
                </c:pt>
                <c:pt idx="18422">
                  <c:v>419542866</c:v>
                </c:pt>
                <c:pt idx="18423">
                  <c:v>446163305</c:v>
                </c:pt>
                <c:pt idx="18424">
                  <c:v>310197624</c:v>
                </c:pt>
                <c:pt idx="18425">
                  <c:v>112682912</c:v>
                </c:pt>
                <c:pt idx="18426">
                  <c:v>378665612</c:v>
                </c:pt>
                <c:pt idx="18427">
                  <c:v>567975393</c:v>
                </c:pt>
                <c:pt idx="18428">
                  <c:v>186231907</c:v>
                </c:pt>
                <c:pt idx="18429">
                  <c:v>410814133</c:v>
                </c:pt>
                <c:pt idx="18430">
                  <c:v>859730431</c:v>
                </c:pt>
                <c:pt idx="18431">
                  <c:v>87377412</c:v>
                </c:pt>
                <c:pt idx="18432">
                  <c:v>660123633</c:v>
                </c:pt>
                <c:pt idx="18433">
                  <c:v>437354107</c:v>
                </c:pt>
                <c:pt idx="18434">
                  <c:v>828519342</c:v>
                </c:pt>
                <c:pt idx="18435">
                  <c:v>91527297</c:v>
                </c:pt>
                <c:pt idx="18436">
                  <c:v>116545159</c:v>
                </c:pt>
                <c:pt idx="18437">
                  <c:v>22918427</c:v>
                </c:pt>
                <c:pt idx="18438">
                  <c:v>847071002</c:v>
                </c:pt>
                <c:pt idx="18439">
                  <c:v>253356313</c:v>
                </c:pt>
                <c:pt idx="18440">
                  <c:v>390928166</c:v>
                </c:pt>
                <c:pt idx="18441">
                  <c:v>455361919</c:v>
                </c:pt>
                <c:pt idx="18442">
                  <c:v>9729783</c:v>
                </c:pt>
                <c:pt idx="18443">
                  <c:v>417291582</c:v>
                </c:pt>
                <c:pt idx="18444">
                  <c:v>977848490</c:v>
                </c:pt>
                <c:pt idx="18445">
                  <c:v>873481919</c:v>
                </c:pt>
                <c:pt idx="18446">
                  <c:v>91841860</c:v>
                </c:pt>
                <c:pt idx="18447">
                  <c:v>68544947</c:v>
                </c:pt>
                <c:pt idx="18448">
                  <c:v>26379828</c:v>
                </c:pt>
                <c:pt idx="18449">
                  <c:v>159996532</c:v>
                </c:pt>
                <c:pt idx="18450">
                  <c:v>150184581</c:v>
                </c:pt>
                <c:pt idx="18451">
                  <c:v>737417103</c:v>
                </c:pt>
                <c:pt idx="18452">
                  <c:v>62730062</c:v>
                </c:pt>
                <c:pt idx="18453">
                  <c:v>580479493</c:v>
                </c:pt>
                <c:pt idx="18454">
                  <c:v>951417949</c:v>
                </c:pt>
                <c:pt idx="18455">
                  <c:v>399018880</c:v>
                </c:pt>
                <c:pt idx="18456">
                  <c:v>75871372</c:v>
                </c:pt>
                <c:pt idx="18457">
                  <c:v>941483407</c:v>
                </c:pt>
                <c:pt idx="18458">
                  <c:v>67356169</c:v>
                </c:pt>
                <c:pt idx="18459">
                  <c:v>375011409</c:v>
                </c:pt>
                <c:pt idx="18460">
                  <c:v>210980432</c:v>
                </c:pt>
                <c:pt idx="18461">
                  <c:v>266162145</c:v>
                </c:pt>
                <c:pt idx="18462">
                  <c:v>26653906</c:v>
                </c:pt>
                <c:pt idx="18463">
                  <c:v>904117692</c:v>
                </c:pt>
                <c:pt idx="18464">
                  <c:v>630796012</c:v>
                </c:pt>
                <c:pt idx="18465">
                  <c:v>395669830</c:v>
                </c:pt>
                <c:pt idx="18466">
                  <c:v>194283160</c:v>
                </c:pt>
                <c:pt idx="18467">
                  <c:v>143248251</c:v>
                </c:pt>
                <c:pt idx="18468">
                  <c:v>121210807</c:v>
                </c:pt>
                <c:pt idx="18469">
                  <c:v>637637507</c:v>
                </c:pt>
                <c:pt idx="18470">
                  <c:v>447324736</c:v>
                </c:pt>
                <c:pt idx="18471">
                  <c:v>880092309</c:v>
                </c:pt>
                <c:pt idx="18472">
                  <c:v>53894029</c:v>
                </c:pt>
                <c:pt idx="18473">
                  <c:v>280899518</c:v>
                </c:pt>
                <c:pt idx="18474">
                  <c:v>984798879</c:v>
                </c:pt>
                <c:pt idx="18475">
                  <c:v>308283345</c:v>
                </c:pt>
                <c:pt idx="18476">
                  <c:v>647511193</c:v>
                </c:pt>
                <c:pt idx="18477">
                  <c:v>112933224</c:v>
                </c:pt>
                <c:pt idx="18478">
                  <c:v>252726595</c:v>
                </c:pt>
                <c:pt idx="18479">
                  <c:v>220845352</c:v>
                </c:pt>
                <c:pt idx="18480">
                  <c:v>947391100</c:v>
                </c:pt>
                <c:pt idx="18481">
                  <c:v>467962787</c:v>
                </c:pt>
                <c:pt idx="18482">
                  <c:v>93101179</c:v>
                </c:pt>
                <c:pt idx="18483">
                  <c:v>603795853</c:v>
                </c:pt>
                <c:pt idx="18484">
                  <c:v>294611682</c:v>
                </c:pt>
                <c:pt idx="18485">
                  <c:v>294257314</c:v>
                </c:pt>
                <c:pt idx="18486">
                  <c:v>383176063</c:v>
                </c:pt>
                <c:pt idx="18487">
                  <c:v>896679857</c:v>
                </c:pt>
                <c:pt idx="18488">
                  <c:v>150039915</c:v>
                </c:pt>
                <c:pt idx="18489">
                  <c:v>320161558</c:v>
                </c:pt>
                <c:pt idx="18490">
                  <c:v>812169360</c:v>
                </c:pt>
                <c:pt idx="18491">
                  <c:v>251694588</c:v>
                </c:pt>
                <c:pt idx="18492">
                  <c:v>953332417</c:v>
                </c:pt>
                <c:pt idx="18493">
                  <c:v>619390487</c:v>
                </c:pt>
                <c:pt idx="18494">
                  <c:v>128346738</c:v>
                </c:pt>
                <c:pt idx="18495">
                  <c:v>75163955</c:v>
                </c:pt>
                <c:pt idx="18496">
                  <c:v>708133237</c:v>
                </c:pt>
                <c:pt idx="18497">
                  <c:v>50657057</c:v>
                </c:pt>
                <c:pt idx="18498">
                  <c:v>995882245</c:v>
                </c:pt>
                <c:pt idx="18499">
                  <c:v>666616044</c:v>
                </c:pt>
                <c:pt idx="18500">
                  <c:v>900955013</c:v>
                </c:pt>
                <c:pt idx="18501">
                  <c:v>833369725</c:v>
                </c:pt>
                <c:pt idx="18502">
                  <c:v>591787565</c:v>
                </c:pt>
                <c:pt idx="18503">
                  <c:v>541619542</c:v>
                </c:pt>
                <c:pt idx="18504">
                  <c:v>18465976</c:v>
                </c:pt>
                <c:pt idx="18505">
                  <c:v>321559794</c:v>
                </c:pt>
                <c:pt idx="18506">
                  <c:v>401258757</c:v>
                </c:pt>
                <c:pt idx="18507">
                  <c:v>114728933</c:v>
                </c:pt>
                <c:pt idx="18508">
                  <c:v>997767551</c:v>
                </c:pt>
                <c:pt idx="18509">
                  <c:v>970564006</c:v>
                </c:pt>
                <c:pt idx="18510">
                  <c:v>350395423</c:v>
                </c:pt>
                <c:pt idx="18511">
                  <c:v>906896108</c:v>
                </c:pt>
                <c:pt idx="18512">
                  <c:v>420944605</c:v>
                </c:pt>
                <c:pt idx="18513">
                  <c:v>952723302</c:v>
                </c:pt>
                <c:pt idx="18514">
                  <c:v>325041149</c:v>
                </c:pt>
                <c:pt idx="18515">
                  <c:v>36268477</c:v>
                </c:pt>
                <c:pt idx="18516">
                  <c:v>916264043</c:v>
                </c:pt>
                <c:pt idx="18517">
                  <c:v>3903909</c:v>
                </c:pt>
                <c:pt idx="18518">
                  <c:v>371114434</c:v>
                </c:pt>
                <c:pt idx="18519">
                  <c:v>677574333</c:v>
                </c:pt>
                <c:pt idx="18520">
                  <c:v>535088125</c:v>
                </c:pt>
                <c:pt idx="18521">
                  <c:v>450693561</c:v>
                </c:pt>
                <c:pt idx="18522">
                  <c:v>214740222</c:v>
                </c:pt>
                <c:pt idx="18523">
                  <c:v>542018530</c:v>
                </c:pt>
                <c:pt idx="18524">
                  <c:v>441640489</c:v>
                </c:pt>
                <c:pt idx="18525">
                  <c:v>96197255</c:v>
                </c:pt>
                <c:pt idx="18526">
                  <c:v>72696669</c:v>
                </c:pt>
                <c:pt idx="18527">
                  <c:v>700648260</c:v>
                </c:pt>
                <c:pt idx="18528">
                  <c:v>256588252</c:v>
                </c:pt>
                <c:pt idx="18529">
                  <c:v>409688224</c:v>
                </c:pt>
                <c:pt idx="18530">
                  <c:v>194415300</c:v>
                </c:pt>
                <c:pt idx="18531">
                  <c:v>563622891</c:v>
                </c:pt>
                <c:pt idx="18532">
                  <c:v>779684988</c:v>
                </c:pt>
                <c:pt idx="18533">
                  <c:v>529622177</c:v>
                </c:pt>
                <c:pt idx="18534">
                  <c:v>732596608</c:v>
                </c:pt>
                <c:pt idx="18535">
                  <c:v>835059497</c:v>
                </c:pt>
                <c:pt idx="18536">
                  <c:v>43961579</c:v>
                </c:pt>
                <c:pt idx="18537">
                  <c:v>109078690</c:v>
                </c:pt>
                <c:pt idx="18538">
                  <c:v>924977868</c:v>
                </c:pt>
                <c:pt idx="18539">
                  <c:v>95228824</c:v>
                </c:pt>
                <c:pt idx="18540">
                  <c:v>438672121</c:v>
                </c:pt>
                <c:pt idx="18541">
                  <c:v>6026111</c:v>
                </c:pt>
                <c:pt idx="18542">
                  <c:v>204599672</c:v>
                </c:pt>
                <c:pt idx="18543">
                  <c:v>988332363</c:v>
                </c:pt>
                <c:pt idx="18544">
                  <c:v>102783852</c:v>
                </c:pt>
                <c:pt idx="18545">
                  <c:v>987544746</c:v>
                </c:pt>
                <c:pt idx="18546">
                  <c:v>66824000</c:v>
                </c:pt>
                <c:pt idx="18547">
                  <c:v>702714980</c:v>
                </c:pt>
                <c:pt idx="18548">
                  <c:v>344026134</c:v>
                </c:pt>
                <c:pt idx="18549">
                  <c:v>1068637</c:v>
                </c:pt>
                <c:pt idx="18550">
                  <c:v>823220499</c:v>
                </c:pt>
                <c:pt idx="18551">
                  <c:v>265760332</c:v>
                </c:pt>
                <c:pt idx="18552">
                  <c:v>620824527</c:v>
                </c:pt>
                <c:pt idx="18553">
                  <c:v>982795553</c:v>
                </c:pt>
                <c:pt idx="18554">
                  <c:v>17057044</c:v>
                </c:pt>
                <c:pt idx="18555">
                  <c:v>83226281</c:v>
                </c:pt>
                <c:pt idx="18556">
                  <c:v>498835446</c:v>
                </c:pt>
                <c:pt idx="18557">
                  <c:v>753697839</c:v>
                </c:pt>
                <c:pt idx="18558">
                  <c:v>59046774</c:v>
                </c:pt>
                <c:pt idx="18559">
                  <c:v>918546819</c:v>
                </c:pt>
                <c:pt idx="18560">
                  <c:v>809798205</c:v>
                </c:pt>
                <c:pt idx="18561">
                  <c:v>379013723</c:v>
                </c:pt>
                <c:pt idx="18562">
                  <c:v>285619415</c:v>
                </c:pt>
                <c:pt idx="18563">
                  <c:v>190523389</c:v>
                </c:pt>
                <c:pt idx="18564">
                  <c:v>997344037</c:v>
                </c:pt>
                <c:pt idx="18565">
                  <c:v>9685879</c:v>
                </c:pt>
                <c:pt idx="18566">
                  <c:v>913142494</c:v>
                </c:pt>
                <c:pt idx="18567">
                  <c:v>717046058</c:v>
                </c:pt>
                <c:pt idx="18568">
                  <c:v>91928059</c:v>
                </c:pt>
                <c:pt idx="18569">
                  <c:v>174714654</c:v>
                </c:pt>
                <c:pt idx="18570">
                  <c:v>361723468</c:v>
                </c:pt>
                <c:pt idx="18571">
                  <c:v>612636334</c:v>
                </c:pt>
                <c:pt idx="18572">
                  <c:v>340295036</c:v>
                </c:pt>
                <c:pt idx="18573">
                  <c:v>31496669</c:v>
                </c:pt>
                <c:pt idx="18574">
                  <c:v>802018114</c:v>
                </c:pt>
                <c:pt idx="18575">
                  <c:v>62196572</c:v>
                </c:pt>
                <c:pt idx="18576">
                  <c:v>165236913</c:v>
                </c:pt>
                <c:pt idx="18577">
                  <c:v>11064809</c:v>
                </c:pt>
                <c:pt idx="18578">
                  <c:v>215749269</c:v>
                </c:pt>
                <c:pt idx="18579">
                  <c:v>218785621</c:v>
                </c:pt>
                <c:pt idx="18580">
                  <c:v>41865397</c:v>
                </c:pt>
                <c:pt idx="18581">
                  <c:v>290493511</c:v>
                </c:pt>
                <c:pt idx="18582">
                  <c:v>66691655</c:v>
                </c:pt>
                <c:pt idx="18583">
                  <c:v>107586914</c:v>
                </c:pt>
                <c:pt idx="18584">
                  <c:v>391996524</c:v>
                </c:pt>
                <c:pt idx="18585">
                  <c:v>266199358</c:v>
                </c:pt>
                <c:pt idx="18586">
                  <c:v>3465822</c:v>
                </c:pt>
                <c:pt idx="18587">
                  <c:v>32343327</c:v>
                </c:pt>
                <c:pt idx="18588">
                  <c:v>865320368</c:v>
                </c:pt>
                <c:pt idx="18589">
                  <c:v>415831433</c:v>
                </c:pt>
                <c:pt idx="18590">
                  <c:v>92088658</c:v>
                </c:pt>
                <c:pt idx="18591">
                  <c:v>152976908</c:v>
                </c:pt>
                <c:pt idx="18592">
                  <c:v>7771792</c:v>
                </c:pt>
                <c:pt idx="18593">
                  <c:v>304240360</c:v>
                </c:pt>
                <c:pt idx="18594">
                  <c:v>127992925</c:v>
                </c:pt>
                <c:pt idx="18595">
                  <c:v>67441194</c:v>
                </c:pt>
                <c:pt idx="18596">
                  <c:v>281268907</c:v>
                </c:pt>
                <c:pt idx="18597">
                  <c:v>959435109</c:v>
                </c:pt>
                <c:pt idx="18598">
                  <c:v>78325179</c:v>
                </c:pt>
                <c:pt idx="18599">
                  <c:v>494379671</c:v>
                </c:pt>
                <c:pt idx="18600">
                  <c:v>120372847</c:v>
                </c:pt>
                <c:pt idx="18601">
                  <c:v>68242006</c:v>
                </c:pt>
                <c:pt idx="18602">
                  <c:v>793925281</c:v>
                </c:pt>
                <c:pt idx="18603">
                  <c:v>168469390</c:v>
                </c:pt>
                <c:pt idx="18604">
                  <c:v>639667852</c:v>
                </c:pt>
                <c:pt idx="18605">
                  <c:v>95971082</c:v>
                </c:pt>
                <c:pt idx="18606">
                  <c:v>245083529</c:v>
                </c:pt>
                <c:pt idx="18607">
                  <c:v>160931605</c:v>
                </c:pt>
                <c:pt idx="18608">
                  <c:v>246763757</c:v>
                </c:pt>
                <c:pt idx="18609">
                  <c:v>739610293</c:v>
                </c:pt>
                <c:pt idx="18610">
                  <c:v>83580014</c:v>
                </c:pt>
                <c:pt idx="18611">
                  <c:v>310098372</c:v>
                </c:pt>
                <c:pt idx="18612">
                  <c:v>570317815</c:v>
                </c:pt>
                <c:pt idx="18613">
                  <c:v>889795536</c:v>
                </c:pt>
                <c:pt idx="18614">
                  <c:v>342328340</c:v>
                </c:pt>
                <c:pt idx="18615">
                  <c:v>913140078</c:v>
                </c:pt>
                <c:pt idx="18616">
                  <c:v>35761129</c:v>
                </c:pt>
                <c:pt idx="18617">
                  <c:v>486144058</c:v>
                </c:pt>
                <c:pt idx="18618">
                  <c:v>612794473</c:v>
                </c:pt>
                <c:pt idx="18619">
                  <c:v>837679034</c:v>
                </c:pt>
                <c:pt idx="18620">
                  <c:v>554317385</c:v>
                </c:pt>
                <c:pt idx="18621">
                  <c:v>789626459</c:v>
                </c:pt>
                <c:pt idx="18622">
                  <c:v>295430052</c:v>
                </c:pt>
                <c:pt idx="18623">
                  <c:v>904378758</c:v>
                </c:pt>
                <c:pt idx="18624">
                  <c:v>906954848</c:v>
                </c:pt>
                <c:pt idx="18625">
                  <c:v>923911714</c:v>
                </c:pt>
                <c:pt idx="18626">
                  <c:v>924364180</c:v>
                </c:pt>
                <c:pt idx="18627">
                  <c:v>203727425</c:v>
                </c:pt>
                <c:pt idx="18628">
                  <c:v>71527718</c:v>
                </c:pt>
                <c:pt idx="18629">
                  <c:v>345252153</c:v>
                </c:pt>
                <c:pt idx="18630">
                  <c:v>453458259</c:v>
                </c:pt>
                <c:pt idx="18631">
                  <c:v>599486825</c:v>
                </c:pt>
                <c:pt idx="18632">
                  <c:v>691636916</c:v>
                </c:pt>
                <c:pt idx="18633">
                  <c:v>452847051</c:v>
                </c:pt>
                <c:pt idx="18634">
                  <c:v>88568987</c:v>
                </c:pt>
                <c:pt idx="18635">
                  <c:v>891267147</c:v>
                </c:pt>
                <c:pt idx="18636">
                  <c:v>211372253</c:v>
                </c:pt>
                <c:pt idx="18637">
                  <c:v>108793619</c:v>
                </c:pt>
                <c:pt idx="18638">
                  <c:v>249425937</c:v>
                </c:pt>
                <c:pt idx="18639">
                  <c:v>209926139</c:v>
                </c:pt>
                <c:pt idx="18640">
                  <c:v>627023111</c:v>
                </c:pt>
                <c:pt idx="18641">
                  <c:v>718382011</c:v>
                </c:pt>
                <c:pt idx="18642">
                  <c:v>678287242</c:v>
                </c:pt>
                <c:pt idx="18643">
                  <c:v>596534583</c:v>
                </c:pt>
                <c:pt idx="18644">
                  <c:v>61221240</c:v>
                </c:pt>
                <c:pt idx="18645">
                  <c:v>248612431</c:v>
                </c:pt>
                <c:pt idx="18646">
                  <c:v>218912173</c:v>
                </c:pt>
                <c:pt idx="18647">
                  <c:v>490057420</c:v>
                </c:pt>
                <c:pt idx="18648">
                  <c:v>45912695</c:v>
                </c:pt>
                <c:pt idx="18649">
                  <c:v>878886076</c:v>
                </c:pt>
                <c:pt idx="18650">
                  <c:v>211340803</c:v>
                </c:pt>
                <c:pt idx="18651">
                  <c:v>126644252</c:v>
                </c:pt>
                <c:pt idx="18652">
                  <c:v>521130885</c:v>
                </c:pt>
                <c:pt idx="18653">
                  <c:v>405647533</c:v>
                </c:pt>
                <c:pt idx="18654">
                  <c:v>518817851</c:v>
                </c:pt>
                <c:pt idx="18655">
                  <c:v>164932831</c:v>
                </c:pt>
                <c:pt idx="18656">
                  <c:v>800831549</c:v>
                </c:pt>
                <c:pt idx="18657">
                  <c:v>601069575</c:v>
                </c:pt>
                <c:pt idx="18658">
                  <c:v>40878914</c:v>
                </c:pt>
                <c:pt idx="18659">
                  <c:v>101669140</c:v>
                </c:pt>
                <c:pt idx="18660">
                  <c:v>900481340</c:v>
                </c:pt>
                <c:pt idx="18661">
                  <c:v>688291795</c:v>
                </c:pt>
                <c:pt idx="18662">
                  <c:v>431169602</c:v>
                </c:pt>
                <c:pt idx="18663">
                  <c:v>576569643</c:v>
                </c:pt>
                <c:pt idx="18664">
                  <c:v>46961503</c:v>
                </c:pt>
                <c:pt idx="18665">
                  <c:v>767847776</c:v>
                </c:pt>
                <c:pt idx="18666">
                  <c:v>441180599</c:v>
                </c:pt>
                <c:pt idx="18667">
                  <c:v>231314908</c:v>
                </c:pt>
                <c:pt idx="18668">
                  <c:v>156683762</c:v>
                </c:pt>
                <c:pt idx="18669">
                  <c:v>662221581</c:v>
                </c:pt>
                <c:pt idx="18670">
                  <c:v>4345083</c:v>
                </c:pt>
                <c:pt idx="18671">
                  <c:v>742367320</c:v>
                </c:pt>
                <c:pt idx="18672">
                  <c:v>446431001</c:v>
                </c:pt>
                <c:pt idx="18673">
                  <c:v>14891594</c:v>
                </c:pt>
                <c:pt idx="18674">
                  <c:v>830271306</c:v>
                </c:pt>
                <c:pt idx="18675">
                  <c:v>506050871</c:v>
                </c:pt>
                <c:pt idx="18676">
                  <c:v>64410087</c:v>
                </c:pt>
                <c:pt idx="18677">
                  <c:v>489055636</c:v>
                </c:pt>
                <c:pt idx="18678">
                  <c:v>796868969</c:v>
                </c:pt>
                <c:pt idx="18679">
                  <c:v>876359621</c:v>
                </c:pt>
                <c:pt idx="18680">
                  <c:v>91824595</c:v>
                </c:pt>
                <c:pt idx="18681">
                  <c:v>112678677</c:v>
                </c:pt>
                <c:pt idx="18682">
                  <c:v>687376477</c:v>
                </c:pt>
                <c:pt idx="18683">
                  <c:v>428311232</c:v>
                </c:pt>
                <c:pt idx="18684">
                  <c:v>217476075</c:v>
                </c:pt>
                <c:pt idx="18685">
                  <c:v>850228671</c:v>
                </c:pt>
                <c:pt idx="18686">
                  <c:v>908467164</c:v>
                </c:pt>
                <c:pt idx="18687">
                  <c:v>232769524</c:v>
                </c:pt>
                <c:pt idx="18688">
                  <c:v>310018781</c:v>
                </c:pt>
                <c:pt idx="18689">
                  <c:v>1254639</c:v>
                </c:pt>
                <c:pt idx="18690">
                  <c:v>846629125</c:v>
                </c:pt>
                <c:pt idx="18691">
                  <c:v>760119785</c:v>
                </c:pt>
                <c:pt idx="18692">
                  <c:v>109762498</c:v>
                </c:pt>
                <c:pt idx="18693">
                  <c:v>302992753</c:v>
                </c:pt>
                <c:pt idx="18694">
                  <c:v>646998147</c:v>
                </c:pt>
                <c:pt idx="18695">
                  <c:v>37969179</c:v>
                </c:pt>
                <c:pt idx="18696">
                  <c:v>467064886</c:v>
                </c:pt>
                <c:pt idx="18697">
                  <c:v>373427909</c:v>
                </c:pt>
                <c:pt idx="18698">
                  <c:v>348039422</c:v>
                </c:pt>
                <c:pt idx="18699">
                  <c:v>345883178</c:v>
                </c:pt>
                <c:pt idx="18700">
                  <c:v>538847501</c:v>
                </c:pt>
                <c:pt idx="18701">
                  <c:v>522322949</c:v>
                </c:pt>
                <c:pt idx="18702">
                  <c:v>404471854</c:v>
                </c:pt>
                <c:pt idx="18703">
                  <c:v>270964990</c:v>
                </c:pt>
                <c:pt idx="18704">
                  <c:v>60293481</c:v>
                </c:pt>
                <c:pt idx="18705">
                  <c:v>92874213</c:v>
                </c:pt>
                <c:pt idx="18706">
                  <c:v>131948383</c:v>
                </c:pt>
                <c:pt idx="18707">
                  <c:v>930111881</c:v>
                </c:pt>
                <c:pt idx="18708">
                  <c:v>262175563</c:v>
                </c:pt>
                <c:pt idx="18709">
                  <c:v>600260384</c:v>
                </c:pt>
                <c:pt idx="18710">
                  <c:v>5877848</c:v>
                </c:pt>
                <c:pt idx="18711">
                  <c:v>680490332</c:v>
                </c:pt>
                <c:pt idx="18712">
                  <c:v>95719527</c:v>
                </c:pt>
                <c:pt idx="18713">
                  <c:v>898812153</c:v>
                </c:pt>
                <c:pt idx="18714">
                  <c:v>993567362</c:v>
                </c:pt>
                <c:pt idx="18715">
                  <c:v>652560092</c:v>
                </c:pt>
                <c:pt idx="18716">
                  <c:v>307782525</c:v>
                </c:pt>
                <c:pt idx="18717">
                  <c:v>24018494</c:v>
                </c:pt>
                <c:pt idx="18718">
                  <c:v>576463468</c:v>
                </c:pt>
                <c:pt idx="18719">
                  <c:v>541197257</c:v>
                </c:pt>
                <c:pt idx="18720">
                  <c:v>128893433</c:v>
                </c:pt>
                <c:pt idx="18721">
                  <c:v>95207899</c:v>
                </c:pt>
                <c:pt idx="18722">
                  <c:v>502917714</c:v>
                </c:pt>
                <c:pt idx="18723">
                  <c:v>304322626</c:v>
                </c:pt>
                <c:pt idx="18724">
                  <c:v>354777815</c:v>
                </c:pt>
                <c:pt idx="18725">
                  <c:v>313037935</c:v>
                </c:pt>
                <c:pt idx="18726">
                  <c:v>588215750</c:v>
                </c:pt>
                <c:pt idx="18727">
                  <c:v>952452609</c:v>
                </c:pt>
                <c:pt idx="18728">
                  <c:v>844367859</c:v>
                </c:pt>
                <c:pt idx="18729">
                  <c:v>675025003</c:v>
                </c:pt>
                <c:pt idx="18730">
                  <c:v>739720362</c:v>
                </c:pt>
                <c:pt idx="18731">
                  <c:v>94088821</c:v>
                </c:pt>
                <c:pt idx="18732">
                  <c:v>366713495</c:v>
                </c:pt>
                <c:pt idx="18733">
                  <c:v>831927765</c:v>
                </c:pt>
                <c:pt idx="18734">
                  <c:v>482460843</c:v>
                </c:pt>
                <c:pt idx="18735">
                  <c:v>954450286</c:v>
                </c:pt>
                <c:pt idx="18736">
                  <c:v>729729406</c:v>
                </c:pt>
                <c:pt idx="18737">
                  <c:v>431586588</c:v>
                </c:pt>
                <c:pt idx="18738">
                  <c:v>220041240</c:v>
                </c:pt>
                <c:pt idx="18739">
                  <c:v>72560664</c:v>
                </c:pt>
                <c:pt idx="18740">
                  <c:v>628419339</c:v>
                </c:pt>
                <c:pt idx="18741">
                  <c:v>847184014</c:v>
                </c:pt>
                <c:pt idx="18742">
                  <c:v>9564387</c:v>
                </c:pt>
                <c:pt idx="18743">
                  <c:v>383483471</c:v>
                </c:pt>
                <c:pt idx="18744">
                  <c:v>144031990</c:v>
                </c:pt>
                <c:pt idx="18745">
                  <c:v>118578516</c:v>
                </c:pt>
                <c:pt idx="18746">
                  <c:v>347317055</c:v>
                </c:pt>
                <c:pt idx="18747">
                  <c:v>961091373</c:v>
                </c:pt>
                <c:pt idx="18748">
                  <c:v>683245994</c:v>
                </c:pt>
                <c:pt idx="18749">
                  <c:v>811831588</c:v>
                </c:pt>
                <c:pt idx="18750">
                  <c:v>863791043</c:v>
                </c:pt>
                <c:pt idx="18751">
                  <c:v>840397272</c:v>
                </c:pt>
                <c:pt idx="18752">
                  <c:v>776659901</c:v>
                </c:pt>
                <c:pt idx="18753">
                  <c:v>521748306</c:v>
                </c:pt>
                <c:pt idx="18754">
                  <c:v>556995834</c:v>
                </c:pt>
                <c:pt idx="18755">
                  <c:v>604678479</c:v>
                </c:pt>
                <c:pt idx="18756">
                  <c:v>878639151</c:v>
                </c:pt>
                <c:pt idx="18757">
                  <c:v>141580472</c:v>
                </c:pt>
                <c:pt idx="18758">
                  <c:v>788038294</c:v>
                </c:pt>
                <c:pt idx="18759">
                  <c:v>811752493</c:v>
                </c:pt>
                <c:pt idx="18760">
                  <c:v>177382192</c:v>
                </c:pt>
                <c:pt idx="18761">
                  <c:v>446180938</c:v>
                </c:pt>
                <c:pt idx="18762">
                  <c:v>43767455</c:v>
                </c:pt>
                <c:pt idx="18763">
                  <c:v>163373571</c:v>
                </c:pt>
                <c:pt idx="18764">
                  <c:v>137491610</c:v>
                </c:pt>
                <c:pt idx="18765">
                  <c:v>468882848</c:v>
                </c:pt>
                <c:pt idx="18766">
                  <c:v>16237516</c:v>
                </c:pt>
                <c:pt idx="18767">
                  <c:v>585410828</c:v>
                </c:pt>
                <c:pt idx="18768">
                  <c:v>515311214</c:v>
                </c:pt>
                <c:pt idx="18769">
                  <c:v>840346227</c:v>
                </c:pt>
                <c:pt idx="18770">
                  <c:v>881194053</c:v>
                </c:pt>
                <c:pt idx="18771">
                  <c:v>896911965</c:v>
                </c:pt>
                <c:pt idx="18772">
                  <c:v>138432809</c:v>
                </c:pt>
                <c:pt idx="18773">
                  <c:v>129243715</c:v>
                </c:pt>
                <c:pt idx="18774">
                  <c:v>40071687</c:v>
                </c:pt>
                <c:pt idx="18775">
                  <c:v>424770302</c:v>
                </c:pt>
                <c:pt idx="18776">
                  <c:v>236914311</c:v>
                </c:pt>
                <c:pt idx="18777">
                  <c:v>977672849</c:v>
                </c:pt>
                <c:pt idx="18778">
                  <c:v>326679450</c:v>
                </c:pt>
                <c:pt idx="18779">
                  <c:v>375617041</c:v>
                </c:pt>
                <c:pt idx="18780">
                  <c:v>73311379</c:v>
                </c:pt>
                <c:pt idx="18781">
                  <c:v>62645368</c:v>
                </c:pt>
                <c:pt idx="18782">
                  <c:v>18020322</c:v>
                </c:pt>
                <c:pt idx="18783">
                  <c:v>57569717</c:v>
                </c:pt>
                <c:pt idx="18784">
                  <c:v>884610616</c:v>
                </c:pt>
                <c:pt idx="18785">
                  <c:v>602132866</c:v>
                </c:pt>
                <c:pt idx="18786">
                  <c:v>181426977</c:v>
                </c:pt>
                <c:pt idx="18787">
                  <c:v>989185058</c:v>
                </c:pt>
                <c:pt idx="18788">
                  <c:v>430434159</c:v>
                </c:pt>
                <c:pt idx="18789">
                  <c:v>143783755</c:v>
                </c:pt>
                <c:pt idx="18790">
                  <c:v>494751414</c:v>
                </c:pt>
                <c:pt idx="18791">
                  <c:v>738766386</c:v>
                </c:pt>
                <c:pt idx="18792">
                  <c:v>785341385</c:v>
                </c:pt>
                <c:pt idx="18793">
                  <c:v>91505505</c:v>
                </c:pt>
                <c:pt idx="18794">
                  <c:v>765295994</c:v>
                </c:pt>
                <c:pt idx="18795">
                  <c:v>574731562</c:v>
                </c:pt>
                <c:pt idx="18796">
                  <c:v>32142515</c:v>
                </c:pt>
                <c:pt idx="18797">
                  <c:v>809968592</c:v>
                </c:pt>
                <c:pt idx="18798">
                  <c:v>4479109</c:v>
                </c:pt>
                <c:pt idx="18799">
                  <c:v>750758663</c:v>
                </c:pt>
                <c:pt idx="18800">
                  <c:v>321727812</c:v>
                </c:pt>
                <c:pt idx="18801">
                  <c:v>483560101</c:v>
                </c:pt>
                <c:pt idx="18802">
                  <c:v>826746378</c:v>
                </c:pt>
                <c:pt idx="18803">
                  <c:v>853445341</c:v>
                </c:pt>
                <c:pt idx="18804">
                  <c:v>689798698</c:v>
                </c:pt>
                <c:pt idx="18805">
                  <c:v>681491258</c:v>
                </c:pt>
                <c:pt idx="18806">
                  <c:v>23564371</c:v>
                </c:pt>
                <c:pt idx="18807">
                  <c:v>385744479</c:v>
                </c:pt>
                <c:pt idx="18808">
                  <c:v>848031349</c:v>
                </c:pt>
                <c:pt idx="18809">
                  <c:v>374465861</c:v>
                </c:pt>
                <c:pt idx="18810">
                  <c:v>869712035</c:v>
                </c:pt>
                <c:pt idx="18811">
                  <c:v>313366288</c:v>
                </c:pt>
                <c:pt idx="18812">
                  <c:v>577911120</c:v>
                </c:pt>
                <c:pt idx="18813">
                  <c:v>983420996</c:v>
                </c:pt>
                <c:pt idx="18814">
                  <c:v>598130210</c:v>
                </c:pt>
                <c:pt idx="18815">
                  <c:v>821889673</c:v>
                </c:pt>
                <c:pt idx="18816">
                  <c:v>868462235</c:v>
                </c:pt>
                <c:pt idx="18817">
                  <c:v>596454810</c:v>
                </c:pt>
                <c:pt idx="18818">
                  <c:v>981867796</c:v>
                </c:pt>
                <c:pt idx="18819">
                  <c:v>49582013</c:v>
                </c:pt>
                <c:pt idx="18820">
                  <c:v>997164017</c:v>
                </c:pt>
                <c:pt idx="18821">
                  <c:v>96439342</c:v>
                </c:pt>
                <c:pt idx="18822">
                  <c:v>402050578</c:v>
                </c:pt>
                <c:pt idx="18823">
                  <c:v>31186323</c:v>
                </c:pt>
                <c:pt idx="18824">
                  <c:v>130127533</c:v>
                </c:pt>
                <c:pt idx="18825">
                  <c:v>373128025</c:v>
                </c:pt>
                <c:pt idx="18826">
                  <c:v>277276392</c:v>
                </c:pt>
                <c:pt idx="18827">
                  <c:v>424766659</c:v>
                </c:pt>
                <c:pt idx="18828">
                  <c:v>414540754</c:v>
                </c:pt>
                <c:pt idx="18829">
                  <c:v>168582711</c:v>
                </c:pt>
                <c:pt idx="18830">
                  <c:v>128899396</c:v>
                </c:pt>
                <c:pt idx="18831">
                  <c:v>525939512</c:v>
                </c:pt>
                <c:pt idx="18832">
                  <c:v>307523452</c:v>
                </c:pt>
                <c:pt idx="18833">
                  <c:v>747193416</c:v>
                </c:pt>
                <c:pt idx="18834">
                  <c:v>542341320</c:v>
                </c:pt>
                <c:pt idx="18835">
                  <c:v>9810944</c:v>
                </c:pt>
                <c:pt idx="18836">
                  <c:v>629899072</c:v>
                </c:pt>
                <c:pt idx="18837">
                  <c:v>769487257</c:v>
                </c:pt>
                <c:pt idx="18838">
                  <c:v>668178855</c:v>
                </c:pt>
                <c:pt idx="18839">
                  <c:v>674612314</c:v>
                </c:pt>
                <c:pt idx="18840">
                  <c:v>372555384</c:v>
                </c:pt>
                <c:pt idx="18841">
                  <c:v>347979206</c:v>
                </c:pt>
                <c:pt idx="18842">
                  <c:v>784887484</c:v>
                </c:pt>
                <c:pt idx="18843">
                  <c:v>166914993</c:v>
                </c:pt>
                <c:pt idx="18844">
                  <c:v>373390961</c:v>
                </c:pt>
                <c:pt idx="18845">
                  <c:v>541035720</c:v>
                </c:pt>
                <c:pt idx="18846">
                  <c:v>416879629</c:v>
                </c:pt>
                <c:pt idx="18847">
                  <c:v>858963211</c:v>
                </c:pt>
                <c:pt idx="18848">
                  <c:v>685096682</c:v>
                </c:pt>
                <c:pt idx="18849">
                  <c:v>176081241</c:v>
                </c:pt>
                <c:pt idx="18850">
                  <c:v>382730190</c:v>
                </c:pt>
                <c:pt idx="18851">
                  <c:v>998956203</c:v>
                </c:pt>
                <c:pt idx="18852">
                  <c:v>884863959</c:v>
                </c:pt>
                <c:pt idx="18853">
                  <c:v>85254829</c:v>
                </c:pt>
                <c:pt idx="18854">
                  <c:v>465774852</c:v>
                </c:pt>
                <c:pt idx="18855">
                  <c:v>90497524</c:v>
                </c:pt>
                <c:pt idx="18856">
                  <c:v>268938074</c:v>
                </c:pt>
                <c:pt idx="18857">
                  <c:v>903673499</c:v>
                </c:pt>
                <c:pt idx="18858">
                  <c:v>180583003</c:v>
                </c:pt>
                <c:pt idx="18859">
                  <c:v>34678150</c:v>
                </c:pt>
                <c:pt idx="18860">
                  <c:v>300572468</c:v>
                </c:pt>
                <c:pt idx="18861">
                  <c:v>74770045</c:v>
                </c:pt>
                <c:pt idx="18862">
                  <c:v>36129175</c:v>
                </c:pt>
                <c:pt idx="18863">
                  <c:v>750834935</c:v>
                </c:pt>
                <c:pt idx="18864">
                  <c:v>56437363</c:v>
                </c:pt>
                <c:pt idx="18865">
                  <c:v>246634604</c:v>
                </c:pt>
                <c:pt idx="18866">
                  <c:v>863299150</c:v>
                </c:pt>
                <c:pt idx="18867">
                  <c:v>766725864</c:v>
                </c:pt>
                <c:pt idx="18868">
                  <c:v>770979616</c:v>
                </c:pt>
                <c:pt idx="18869">
                  <c:v>35480999</c:v>
                </c:pt>
                <c:pt idx="18870">
                  <c:v>561296314</c:v>
                </c:pt>
                <c:pt idx="18871">
                  <c:v>557285999</c:v>
                </c:pt>
                <c:pt idx="18872">
                  <c:v>91773901</c:v>
                </c:pt>
                <c:pt idx="18873">
                  <c:v>788152390</c:v>
                </c:pt>
                <c:pt idx="18874">
                  <c:v>451837693</c:v>
                </c:pt>
                <c:pt idx="18875">
                  <c:v>858450247</c:v>
                </c:pt>
                <c:pt idx="18876">
                  <c:v>749823664</c:v>
                </c:pt>
                <c:pt idx="18877">
                  <c:v>143630657</c:v>
                </c:pt>
                <c:pt idx="18878">
                  <c:v>844343671</c:v>
                </c:pt>
                <c:pt idx="18879">
                  <c:v>82624546</c:v>
                </c:pt>
                <c:pt idx="18880">
                  <c:v>500693453</c:v>
                </c:pt>
                <c:pt idx="18881">
                  <c:v>587098432</c:v>
                </c:pt>
                <c:pt idx="18882">
                  <c:v>16646256</c:v>
                </c:pt>
                <c:pt idx="18883">
                  <c:v>930899649</c:v>
                </c:pt>
                <c:pt idx="18884">
                  <c:v>585452899</c:v>
                </c:pt>
                <c:pt idx="18885">
                  <c:v>359857311</c:v>
                </c:pt>
                <c:pt idx="18886">
                  <c:v>726489193</c:v>
                </c:pt>
                <c:pt idx="18887">
                  <c:v>289424139</c:v>
                </c:pt>
                <c:pt idx="18888">
                  <c:v>22811055</c:v>
                </c:pt>
                <c:pt idx="18889">
                  <c:v>361457488</c:v>
                </c:pt>
                <c:pt idx="18890">
                  <c:v>649823929</c:v>
                </c:pt>
                <c:pt idx="18891">
                  <c:v>11719719</c:v>
                </c:pt>
                <c:pt idx="18892">
                  <c:v>477070570</c:v>
                </c:pt>
                <c:pt idx="18893">
                  <c:v>593877719</c:v>
                </c:pt>
                <c:pt idx="18894">
                  <c:v>581611212</c:v>
                </c:pt>
                <c:pt idx="18895">
                  <c:v>841315804</c:v>
                </c:pt>
                <c:pt idx="18896">
                  <c:v>846229997</c:v>
                </c:pt>
                <c:pt idx="18897">
                  <c:v>936257898</c:v>
                </c:pt>
                <c:pt idx="18898">
                  <c:v>971630661</c:v>
                </c:pt>
                <c:pt idx="18899">
                  <c:v>395381936</c:v>
                </c:pt>
                <c:pt idx="18900">
                  <c:v>28874287</c:v>
                </c:pt>
                <c:pt idx="18901">
                  <c:v>941262544</c:v>
                </c:pt>
                <c:pt idx="18902">
                  <c:v>828367542</c:v>
                </c:pt>
                <c:pt idx="18903">
                  <c:v>281589391</c:v>
                </c:pt>
                <c:pt idx="18904">
                  <c:v>82338406</c:v>
                </c:pt>
                <c:pt idx="18905">
                  <c:v>679142236</c:v>
                </c:pt>
                <c:pt idx="18906">
                  <c:v>93313322</c:v>
                </c:pt>
                <c:pt idx="18907">
                  <c:v>545423273</c:v>
                </c:pt>
                <c:pt idx="18908">
                  <c:v>313674429</c:v>
                </c:pt>
                <c:pt idx="18909">
                  <c:v>784979181</c:v>
                </c:pt>
                <c:pt idx="18910">
                  <c:v>15056645</c:v>
                </c:pt>
                <c:pt idx="18911">
                  <c:v>309944606</c:v>
                </c:pt>
                <c:pt idx="18912">
                  <c:v>938515844</c:v>
                </c:pt>
                <c:pt idx="18913">
                  <c:v>986194907</c:v>
                </c:pt>
                <c:pt idx="18914">
                  <c:v>910682664</c:v>
                </c:pt>
                <c:pt idx="18915">
                  <c:v>978691172</c:v>
                </c:pt>
                <c:pt idx="18916">
                  <c:v>769859168</c:v>
                </c:pt>
                <c:pt idx="18917">
                  <c:v>954921227</c:v>
                </c:pt>
                <c:pt idx="18918">
                  <c:v>587898037</c:v>
                </c:pt>
                <c:pt idx="18919">
                  <c:v>423644773</c:v>
                </c:pt>
                <c:pt idx="18920">
                  <c:v>427793454</c:v>
                </c:pt>
                <c:pt idx="18921">
                  <c:v>6103024</c:v>
                </c:pt>
                <c:pt idx="18922">
                  <c:v>500645163</c:v>
                </c:pt>
                <c:pt idx="18923">
                  <c:v>79239170</c:v>
                </c:pt>
                <c:pt idx="18924">
                  <c:v>2164909</c:v>
                </c:pt>
                <c:pt idx="18925">
                  <c:v>582970177</c:v>
                </c:pt>
                <c:pt idx="18926">
                  <c:v>440167610</c:v>
                </c:pt>
                <c:pt idx="18927">
                  <c:v>738020446</c:v>
                </c:pt>
                <c:pt idx="18928">
                  <c:v>130266474</c:v>
                </c:pt>
                <c:pt idx="18929">
                  <c:v>21466086</c:v>
                </c:pt>
                <c:pt idx="18930">
                  <c:v>176769700</c:v>
                </c:pt>
                <c:pt idx="18931">
                  <c:v>510531096</c:v>
                </c:pt>
                <c:pt idx="18932">
                  <c:v>760794536</c:v>
                </c:pt>
                <c:pt idx="18933">
                  <c:v>476442761</c:v>
                </c:pt>
                <c:pt idx="18934">
                  <c:v>218374840</c:v>
                </c:pt>
                <c:pt idx="18935">
                  <c:v>991822461</c:v>
                </c:pt>
                <c:pt idx="18936">
                  <c:v>31072995</c:v>
                </c:pt>
                <c:pt idx="18937">
                  <c:v>314063691</c:v>
                </c:pt>
                <c:pt idx="18938">
                  <c:v>457484451</c:v>
                </c:pt>
                <c:pt idx="18939">
                  <c:v>513933817</c:v>
                </c:pt>
                <c:pt idx="18940">
                  <c:v>530056893</c:v>
                </c:pt>
                <c:pt idx="18941">
                  <c:v>407411954</c:v>
                </c:pt>
                <c:pt idx="18942">
                  <c:v>718860115</c:v>
                </c:pt>
                <c:pt idx="18943">
                  <c:v>479149325</c:v>
                </c:pt>
                <c:pt idx="18944">
                  <c:v>250168522</c:v>
                </c:pt>
                <c:pt idx="18945">
                  <c:v>179875502</c:v>
                </c:pt>
                <c:pt idx="18946">
                  <c:v>889676115</c:v>
                </c:pt>
                <c:pt idx="18947">
                  <c:v>825166862</c:v>
                </c:pt>
                <c:pt idx="18948">
                  <c:v>218675936</c:v>
                </c:pt>
                <c:pt idx="18949">
                  <c:v>214159</c:v>
                </c:pt>
                <c:pt idx="18950">
                  <c:v>197499307</c:v>
                </c:pt>
                <c:pt idx="18951">
                  <c:v>362187453</c:v>
                </c:pt>
                <c:pt idx="18952">
                  <c:v>841536931</c:v>
                </c:pt>
                <c:pt idx="18953">
                  <c:v>837458376</c:v>
                </c:pt>
                <c:pt idx="18954">
                  <c:v>464017280</c:v>
                </c:pt>
                <c:pt idx="18955">
                  <c:v>468494789</c:v>
                </c:pt>
                <c:pt idx="18956">
                  <c:v>563287853</c:v>
                </c:pt>
                <c:pt idx="18957">
                  <c:v>637221353</c:v>
                </c:pt>
                <c:pt idx="18958">
                  <c:v>81692600</c:v>
                </c:pt>
                <c:pt idx="18959">
                  <c:v>313153160</c:v>
                </c:pt>
                <c:pt idx="18960">
                  <c:v>747714105</c:v>
                </c:pt>
                <c:pt idx="18961">
                  <c:v>65775926</c:v>
                </c:pt>
                <c:pt idx="18962">
                  <c:v>51555717</c:v>
                </c:pt>
                <c:pt idx="18963">
                  <c:v>203036776</c:v>
                </c:pt>
                <c:pt idx="18964">
                  <c:v>287227282</c:v>
                </c:pt>
                <c:pt idx="18965">
                  <c:v>117390293</c:v>
                </c:pt>
                <c:pt idx="18966">
                  <c:v>755655418</c:v>
                </c:pt>
                <c:pt idx="18967">
                  <c:v>181143891</c:v>
                </c:pt>
                <c:pt idx="18968">
                  <c:v>443356253</c:v>
                </c:pt>
                <c:pt idx="18969">
                  <c:v>9846890</c:v>
                </c:pt>
                <c:pt idx="18970">
                  <c:v>322258108</c:v>
                </c:pt>
                <c:pt idx="18971">
                  <c:v>690566589</c:v>
                </c:pt>
                <c:pt idx="18972">
                  <c:v>779318531</c:v>
                </c:pt>
                <c:pt idx="18973">
                  <c:v>799030526</c:v>
                </c:pt>
                <c:pt idx="18974">
                  <c:v>615043777</c:v>
                </c:pt>
                <c:pt idx="18975">
                  <c:v>23719823</c:v>
                </c:pt>
                <c:pt idx="18976">
                  <c:v>3465570</c:v>
                </c:pt>
                <c:pt idx="18977">
                  <c:v>530673564</c:v>
                </c:pt>
                <c:pt idx="18978">
                  <c:v>443961960</c:v>
                </c:pt>
                <c:pt idx="18979">
                  <c:v>737080999</c:v>
                </c:pt>
                <c:pt idx="18980">
                  <c:v>681622420</c:v>
                </c:pt>
                <c:pt idx="18981">
                  <c:v>99280131</c:v>
                </c:pt>
                <c:pt idx="18982">
                  <c:v>983010354</c:v>
                </c:pt>
                <c:pt idx="18983">
                  <c:v>842959187</c:v>
                </c:pt>
                <c:pt idx="18984">
                  <c:v>981876320</c:v>
                </c:pt>
                <c:pt idx="18985">
                  <c:v>55272336</c:v>
                </c:pt>
                <c:pt idx="18986">
                  <c:v>4275763</c:v>
                </c:pt>
                <c:pt idx="18987">
                  <c:v>347563896</c:v>
                </c:pt>
                <c:pt idx="18988">
                  <c:v>715992693</c:v>
                </c:pt>
                <c:pt idx="18989">
                  <c:v>162767355</c:v>
                </c:pt>
                <c:pt idx="18990">
                  <c:v>13811537</c:v>
                </c:pt>
                <c:pt idx="18991">
                  <c:v>917154524</c:v>
                </c:pt>
                <c:pt idx="18992">
                  <c:v>776485354</c:v>
                </c:pt>
                <c:pt idx="18993">
                  <c:v>209455622</c:v>
                </c:pt>
                <c:pt idx="18994">
                  <c:v>270657005</c:v>
                </c:pt>
                <c:pt idx="18995">
                  <c:v>89963534</c:v>
                </c:pt>
                <c:pt idx="18996">
                  <c:v>226546575</c:v>
                </c:pt>
                <c:pt idx="18997">
                  <c:v>814995640</c:v>
                </c:pt>
                <c:pt idx="18998">
                  <c:v>272644591</c:v>
                </c:pt>
                <c:pt idx="18999">
                  <c:v>579539859</c:v>
                </c:pt>
                <c:pt idx="19000">
                  <c:v>506532206</c:v>
                </c:pt>
                <c:pt idx="19001">
                  <c:v>942390483</c:v>
                </c:pt>
                <c:pt idx="19002">
                  <c:v>866025859</c:v>
                </c:pt>
                <c:pt idx="19003">
                  <c:v>214443073</c:v>
                </c:pt>
                <c:pt idx="19004">
                  <c:v>56489005</c:v>
                </c:pt>
                <c:pt idx="19005">
                  <c:v>792523144</c:v>
                </c:pt>
                <c:pt idx="19006">
                  <c:v>434598818</c:v>
                </c:pt>
                <c:pt idx="19007">
                  <c:v>480342047</c:v>
                </c:pt>
                <c:pt idx="19008">
                  <c:v>251633396</c:v>
                </c:pt>
                <c:pt idx="19009">
                  <c:v>492635753</c:v>
                </c:pt>
                <c:pt idx="19010">
                  <c:v>370750639</c:v>
                </c:pt>
                <c:pt idx="19011">
                  <c:v>26538380</c:v>
                </c:pt>
                <c:pt idx="19012">
                  <c:v>30589957</c:v>
                </c:pt>
                <c:pt idx="19013">
                  <c:v>992716283</c:v>
                </c:pt>
                <c:pt idx="19014">
                  <c:v>33040584</c:v>
                </c:pt>
                <c:pt idx="19015">
                  <c:v>289499528</c:v>
                </c:pt>
                <c:pt idx="19016">
                  <c:v>300091514</c:v>
                </c:pt>
                <c:pt idx="19017">
                  <c:v>8439351</c:v>
                </c:pt>
                <c:pt idx="19018">
                  <c:v>229588957</c:v>
                </c:pt>
                <c:pt idx="19019">
                  <c:v>395125160</c:v>
                </c:pt>
                <c:pt idx="19020">
                  <c:v>360892643</c:v>
                </c:pt>
                <c:pt idx="19021">
                  <c:v>766170123</c:v>
                </c:pt>
                <c:pt idx="19022">
                  <c:v>604679811</c:v>
                </c:pt>
                <c:pt idx="19023">
                  <c:v>727011930</c:v>
                </c:pt>
                <c:pt idx="19024">
                  <c:v>17624800</c:v>
                </c:pt>
                <c:pt idx="19025">
                  <c:v>720737858</c:v>
                </c:pt>
                <c:pt idx="19026">
                  <c:v>904661706</c:v>
                </c:pt>
                <c:pt idx="19027">
                  <c:v>537168339</c:v>
                </c:pt>
                <c:pt idx="19028">
                  <c:v>783351331</c:v>
                </c:pt>
                <c:pt idx="19029">
                  <c:v>40018995</c:v>
                </c:pt>
                <c:pt idx="19030">
                  <c:v>842642904</c:v>
                </c:pt>
                <c:pt idx="19031">
                  <c:v>508657278</c:v>
                </c:pt>
                <c:pt idx="19032">
                  <c:v>918211570</c:v>
                </c:pt>
                <c:pt idx="19033">
                  <c:v>772268127</c:v>
                </c:pt>
                <c:pt idx="19034">
                  <c:v>191137648</c:v>
                </c:pt>
                <c:pt idx="19035">
                  <c:v>999455243</c:v>
                </c:pt>
                <c:pt idx="19036">
                  <c:v>742292778</c:v>
                </c:pt>
                <c:pt idx="19037">
                  <c:v>619674016</c:v>
                </c:pt>
                <c:pt idx="19038">
                  <c:v>346224040</c:v>
                </c:pt>
                <c:pt idx="19039">
                  <c:v>34548618</c:v>
                </c:pt>
                <c:pt idx="19040">
                  <c:v>711323433</c:v>
                </c:pt>
                <c:pt idx="19041">
                  <c:v>43992394</c:v>
                </c:pt>
                <c:pt idx="19042">
                  <c:v>456442873</c:v>
                </c:pt>
                <c:pt idx="19043">
                  <c:v>120928047</c:v>
                </c:pt>
                <c:pt idx="19044">
                  <c:v>135749260</c:v>
                </c:pt>
                <c:pt idx="19045">
                  <c:v>154694240</c:v>
                </c:pt>
                <c:pt idx="19046">
                  <c:v>448486870</c:v>
                </c:pt>
                <c:pt idx="19047">
                  <c:v>101723220</c:v>
                </c:pt>
                <c:pt idx="19048">
                  <c:v>611486922</c:v>
                </c:pt>
                <c:pt idx="19049">
                  <c:v>640348572</c:v>
                </c:pt>
                <c:pt idx="19050">
                  <c:v>552627685</c:v>
                </c:pt>
                <c:pt idx="19051">
                  <c:v>533229722</c:v>
                </c:pt>
                <c:pt idx="19052">
                  <c:v>290163907</c:v>
                </c:pt>
                <c:pt idx="19053">
                  <c:v>740984691</c:v>
                </c:pt>
                <c:pt idx="19054">
                  <c:v>627268851</c:v>
                </c:pt>
                <c:pt idx="19055">
                  <c:v>674588364</c:v>
                </c:pt>
                <c:pt idx="19056">
                  <c:v>382035236</c:v>
                </c:pt>
                <c:pt idx="19057">
                  <c:v>134880182</c:v>
                </c:pt>
                <c:pt idx="19058">
                  <c:v>636876669</c:v>
                </c:pt>
                <c:pt idx="19059">
                  <c:v>883582033</c:v>
                </c:pt>
                <c:pt idx="19060">
                  <c:v>43663876</c:v>
                </c:pt>
                <c:pt idx="19061">
                  <c:v>641750975</c:v>
                </c:pt>
                <c:pt idx="19062">
                  <c:v>805647197</c:v>
                </c:pt>
                <c:pt idx="19063">
                  <c:v>80464816</c:v>
                </c:pt>
                <c:pt idx="19064">
                  <c:v>557954732</c:v>
                </c:pt>
                <c:pt idx="19065">
                  <c:v>994780559</c:v>
                </c:pt>
                <c:pt idx="19066">
                  <c:v>867198365</c:v>
                </c:pt>
                <c:pt idx="19067">
                  <c:v>759954112</c:v>
                </c:pt>
                <c:pt idx="19068">
                  <c:v>986471729</c:v>
                </c:pt>
                <c:pt idx="19069">
                  <c:v>359487321</c:v>
                </c:pt>
                <c:pt idx="19070">
                  <c:v>992021985</c:v>
                </c:pt>
                <c:pt idx="19071">
                  <c:v>687688688</c:v>
                </c:pt>
                <c:pt idx="19072">
                  <c:v>112886759</c:v>
                </c:pt>
                <c:pt idx="19073">
                  <c:v>284078391</c:v>
                </c:pt>
                <c:pt idx="19074">
                  <c:v>322156786</c:v>
                </c:pt>
                <c:pt idx="19075">
                  <c:v>732954712</c:v>
                </c:pt>
                <c:pt idx="19076">
                  <c:v>569332350</c:v>
                </c:pt>
                <c:pt idx="19077">
                  <c:v>508972302</c:v>
                </c:pt>
                <c:pt idx="19078">
                  <c:v>905353106</c:v>
                </c:pt>
                <c:pt idx="19079">
                  <c:v>786234872</c:v>
                </c:pt>
                <c:pt idx="19080">
                  <c:v>508435098</c:v>
                </c:pt>
                <c:pt idx="19081">
                  <c:v>592847058</c:v>
                </c:pt>
                <c:pt idx="19082">
                  <c:v>43187478</c:v>
                </c:pt>
                <c:pt idx="19083">
                  <c:v>323863750</c:v>
                </c:pt>
                <c:pt idx="19084">
                  <c:v>493323937</c:v>
                </c:pt>
                <c:pt idx="19085">
                  <c:v>894796637</c:v>
                </c:pt>
                <c:pt idx="19086">
                  <c:v>482960642</c:v>
                </c:pt>
                <c:pt idx="19087">
                  <c:v>893164872</c:v>
                </c:pt>
                <c:pt idx="19088">
                  <c:v>132267383</c:v>
                </c:pt>
                <c:pt idx="19089">
                  <c:v>37445183</c:v>
                </c:pt>
                <c:pt idx="19090">
                  <c:v>646013531</c:v>
                </c:pt>
                <c:pt idx="19091">
                  <c:v>408175880</c:v>
                </c:pt>
                <c:pt idx="19092">
                  <c:v>200242124</c:v>
                </c:pt>
                <c:pt idx="19093">
                  <c:v>783152402</c:v>
                </c:pt>
                <c:pt idx="19094">
                  <c:v>2656011</c:v>
                </c:pt>
                <c:pt idx="19095">
                  <c:v>131147350</c:v>
                </c:pt>
                <c:pt idx="19096">
                  <c:v>939796843</c:v>
                </c:pt>
                <c:pt idx="19097">
                  <c:v>883996803</c:v>
                </c:pt>
                <c:pt idx="19098">
                  <c:v>302993889</c:v>
                </c:pt>
                <c:pt idx="19099">
                  <c:v>123162969</c:v>
                </c:pt>
                <c:pt idx="19100">
                  <c:v>959013635</c:v>
                </c:pt>
                <c:pt idx="19101">
                  <c:v>634639459</c:v>
                </c:pt>
                <c:pt idx="19102">
                  <c:v>200717307</c:v>
                </c:pt>
                <c:pt idx="19103">
                  <c:v>254764091</c:v>
                </c:pt>
                <c:pt idx="19104">
                  <c:v>734132552</c:v>
                </c:pt>
                <c:pt idx="19105">
                  <c:v>763861917</c:v>
                </c:pt>
                <c:pt idx="19106">
                  <c:v>410027380</c:v>
                </c:pt>
                <c:pt idx="19107">
                  <c:v>167638965</c:v>
                </c:pt>
                <c:pt idx="19108">
                  <c:v>876286178</c:v>
                </c:pt>
                <c:pt idx="19109">
                  <c:v>487838315</c:v>
                </c:pt>
                <c:pt idx="19110">
                  <c:v>556750289</c:v>
                </c:pt>
                <c:pt idx="19111">
                  <c:v>678022700</c:v>
                </c:pt>
                <c:pt idx="19112">
                  <c:v>432910687</c:v>
                </c:pt>
                <c:pt idx="19113">
                  <c:v>726424219</c:v>
                </c:pt>
                <c:pt idx="19114">
                  <c:v>987994954</c:v>
                </c:pt>
                <c:pt idx="19115">
                  <c:v>966792131</c:v>
                </c:pt>
                <c:pt idx="19116">
                  <c:v>830463719</c:v>
                </c:pt>
                <c:pt idx="19117">
                  <c:v>125861562</c:v>
                </c:pt>
                <c:pt idx="19118">
                  <c:v>365136069</c:v>
                </c:pt>
                <c:pt idx="19119">
                  <c:v>795883569</c:v>
                </c:pt>
                <c:pt idx="19120">
                  <c:v>161235970</c:v>
                </c:pt>
                <c:pt idx="19121">
                  <c:v>930326599</c:v>
                </c:pt>
                <c:pt idx="19122">
                  <c:v>83875921</c:v>
                </c:pt>
                <c:pt idx="19123">
                  <c:v>273572031</c:v>
                </c:pt>
                <c:pt idx="19124">
                  <c:v>639073082</c:v>
                </c:pt>
                <c:pt idx="19125">
                  <c:v>311384094</c:v>
                </c:pt>
                <c:pt idx="19126">
                  <c:v>906172737</c:v>
                </c:pt>
                <c:pt idx="19127">
                  <c:v>304233626</c:v>
                </c:pt>
                <c:pt idx="19128">
                  <c:v>422226336</c:v>
                </c:pt>
                <c:pt idx="19129">
                  <c:v>181788432</c:v>
                </c:pt>
                <c:pt idx="19130">
                  <c:v>763292998</c:v>
                </c:pt>
                <c:pt idx="19131">
                  <c:v>247492267</c:v>
                </c:pt>
                <c:pt idx="19132">
                  <c:v>274078034</c:v>
                </c:pt>
                <c:pt idx="19133">
                  <c:v>410843442</c:v>
                </c:pt>
                <c:pt idx="19134">
                  <c:v>119052584</c:v>
                </c:pt>
                <c:pt idx="19135">
                  <c:v>92123484</c:v>
                </c:pt>
                <c:pt idx="19136">
                  <c:v>374727171</c:v>
                </c:pt>
                <c:pt idx="19137">
                  <c:v>105713790</c:v>
                </c:pt>
                <c:pt idx="19138">
                  <c:v>129510274</c:v>
                </c:pt>
                <c:pt idx="19139">
                  <c:v>66034548</c:v>
                </c:pt>
                <c:pt idx="19140">
                  <c:v>32061045</c:v>
                </c:pt>
                <c:pt idx="19141">
                  <c:v>192961561</c:v>
                </c:pt>
                <c:pt idx="19142">
                  <c:v>986074244</c:v>
                </c:pt>
                <c:pt idx="19143">
                  <c:v>77157955</c:v>
                </c:pt>
                <c:pt idx="19144">
                  <c:v>829828421</c:v>
                </c:pt>
                <c:pt idx="19145">
                  <c:v>36172749</c:v>
                </c:pt>
                <c:pt idx="19146">
                  <c:v>5779663</c:v>
                </c:pt>
                <c:pt idx="19147">
                  <c:v>673280821</c:v>
                </c:pt>
                <c:pt idx="19148">
                  <c:v>115360821</c:v>
                </c:pt>
                <c:pt idx="19149">
                  <c:v>529310840</c:v>
                </c:pt>
                <c:pt idx="19150">
                  <c:v>631178762</c:v>
                </c:pt>
                <c:pt idx="19151">
                  <c:v>803348794</c:v>
                </c:pt>
                <c:pt idx="19152">
                  <c:v>827746610</c:v>
                </c:pt>
                <c:pt idx="19153">
                  <c:v>211248068</c:v>
                </c:pt>
                <c:pt idx="19154">
                  <c:v>646453009</c:v>
                </c:pt>
                <c:pt idx="19155">
                  <c:v>482982566</c:v>
                </c:pt>
                <c:pt idx="19156">
                  <c:v>540095913</c:v>
                </c:pt>
                <c:pt idx="19157">
                  <c:v>740560593</c:v>
                </c:pt>
                <c:pt idx="19158">
                  <c:v>112636193</c:v>
                </c:pt>
                <c:pt idx="19159">
                  <c:v>79162419</c:v>
                </c:pt>
                <c:pt idx="19160">
                  <c:v>900934526</c:v>
                </c:pt>
                <c:pt idx="19161">
                  <c:v>828754381</c:v>
                </c:pt>
                <c:pt idx="19162">
                  <c:v>601619565</c:v>
                </c:pt>
                <c:pt idx="19163">
                  <c:v>775440433</c:v>
                </c:pt>
                <c:pt idx="19164">
                  <c:v>57895140</c:v>
                </c:pt>
                <c:pt idx="19165">
                  <c:v>9639042</c:v>
                </c:pt>
                <c:pt idx="19166">
                  <c:v>565430241</c:v>
                </c:pt>
                <c:pt idx="19167">
                  <c:v>724038043</c:v>
                </c:pt>
                <c:pt idx="19168">
                  <c:v>486490986</c:v>
                </c:pt>
                <c:pt idx="19169">
                  <c:v>172453327</c:v>
                </c:pt>
                <c:pt idx="19170">
                  <c:v>17327047</c:v>
                </c:pt>
                <c:pt idx="19171">
                  <c:v>45581724</c:v>
                </c:pt>
                <c:pt idx="19172">
                  <c:v>320398936</c:v>
                </c:pt>
                <c:pt idx="19173">
                  <c:v>506128287</c:v>
                </c:pt>
                <c:pt idx="19174">
                  <c:v>253796570</c:v>
                </c:pt>
                <c:pt idx="19175">
                  <c:v>58243361</c:v>
                </c:pt>
                <c:pt idx="19176">
                  <c:v>852221183</c:v>
                </c:pt>
                <c:pt idx="19177">
                  <c:v>800111098</c:v>
                </c:pt>
                <c:pt idx="19178">
                  <c:v>323237655</c:v>
                </c:pt>
                <c:pt idx="19179">
                  <c:v>458676262</c:v>
                </c:pt>
                <c:pt idx="19180">
                  <c:v>818153903</c:v>
                </c:pt>
                <c:pt idx="19181">
                  <c:v>90013781</c:v>
                </c:pt>
                <c:pt idx="19182">
                  <c:v>173558212</c:v>
                </c:pt>
                <c:pt idx="19183">
                  <c:v>68857285</c:v>
                </c:pt>
                <c:pt idx="19184">
                  <c:v>546675610</c:v>
                </c:pt>
                <c:pt idx="19185">
                  <c:v>255824092</c:v>
                </c:pt>
                <c:pt idx="19186">
                  <c:v>311290566</c:v>
                </c:pt>
                <c:pt idx="19187">
                  <c:v>145679537</c:v>
                </c:pt>
                <c:pt idx="19188">
                  <c:v>20565705</c:v>
                </c:pt>
                <c:pt idx="19189">
                  <c:v>98469029</c:v>
                </c:pt>
                <c:pt idx="19190">
                  <c:v>156766338</c:v>
                </c:pt>
                <c:pt idx="19191">
                  <c:v>327731982</c:v>
                </c:pt>
                <c:pt idx="19192">
                  <c:v>478838131</c:v>
                </c:pt>
                <c:pt idx="19193">
                  <c:v>317977351</c:v>
                </c:pt>
                <c:pt idx="19194">
                  <c:v>796752374</c:v>
                </c:pt>
                <c:pt idx="19195">
                  <c:v>402497148</c:v>
                </c:pt>
                <c:pt idx="19196">
                  <c:v>703648600</c:v>
                </c:pt>
                <c:pt idx="19197">
                  <c:v>32136660</c:v>
                </c:pt>
                <c:pt idx="19198">
                  <c:v>352937117</c:v>
                </c:pt>
                <c:pt idx="19199">
                  <c:v>908748755</c:v>
                </c:pt>
                <c:pt idx="19200">
                  <c:v>63344651</c:v>
                </c:pt>
                <c:pt idx="19201">
                  <c:v>680785156</c:v>
                </c:pt>
                <c:pt idx="19202">
                  <c:v>784277996</c:v>
                </c:pt>
                <c:pt idx="19203">
                  <c:v>52243686</c:v>
                </c:pt>
                <c:pt idx="19204">
                  <c:v>803543650</c:v>
                </c:pt>
                <c:pt idx="19205">
                  <c:v>116936887</c:v>
                </c:pt>
                <c:pt idx="19206">
                  <c:v>980181594</c:v>
                </c:pt>
                <c:pt idx="19207">
                  <c:v>468772908</c:v>
                </c:pt>
                <c:pt idx="19208">
                  <c:v>706355804</c:v>
                </c:pt>
                <c:pt idx="19209">
                  <c:v>902259599</c:v>
                </c:pt>
                <c:pt idx="19210">
                  <c:v>538684741</c:v>
                </c:pt>
                <c:pt idx="19211">
                  <c:v>311268021</c:v>
                </c:pt>
                <c:pt idx="19212">
                  <c:v>219081091</c:v>
                </c:pt>
                <c:pt idx="19213">
                  <c:v>6625402</c:v>
                </c:pt>
                <c:pt idx="19214">
                  <c:v>343324263</c:v>
                </c:pt>
                <c:pt idx="19215">
                  <c:v>84362070</c:v>
                </c:pt>
                <c:pt idx="19216">
                  <c:v>73029540</c:v>
                </c:pt>
                <c:pt idx="19217">
                  <c:v>105842325</c:v>
                </c:pt>
                <c:pt idx="19218">
                  <c:v>858028709</c:v>
                </c:pt>
                <c:pt idx="19219">
                  <c:v>907611644</c:v>
                </c:pt>
                <c:pt idx="19220">
                  <c:v>958066157</c:v>
                </c:pt>
                <c:pt idx="19221">
                  <c:v>203444654</c:v>
                </c:pt>
                <c:pt idx="19222">
                  <c:v>353124415</c:v>
                </c:pt>
                <c:pt idx="19223">
                  <c:v>648776588</c:v>
                </c:pt>
                <c:pt idx="19224">
                  <c:v>615175466</c:v>
                </c:pt>
                <c:pt idx="19225">
                  <c:v>55698632</c:v>
                </c:pt>
                <c:pt idx="19226">
                  <c:v>39975980</c:v>
                </c:pt>
                <c:pt idx="19227">
                  <c:v>589310287</c:v>
                </c:pt>
                <c:pt idx="19228">
                  <c:v>328439216</c:v>
                </c:pt>
                <c:pt idx="19229">
                  <c:v>440655143</c:v>
                </c:pt>
                <c:pt idx="19230">
                  <c:v>932710038</c:v>
                </c:pt>
                <c:pt idx="19231">
                  <c:v>901276267</c:v>
                </c:pt>
                <c:pt idx="19232">
                  <c:v>491124245</c:v>
                </c:pt>
                <c:pt idx="19233">
                  <c:v>99482255</c:v>
                </c:pt>
                <c:pt idx="19234">
                  <c:v>833155392</c:v>
                </c:pt>
                <c:pt idx="19235">
                  <c:v>670611592</c:v>
                </c:pt>
                <c:pt idx="19236">
                  <c:v>936945488</c:v>
                </c:pt>
                <c:pt idx="19237">
                  <c:v>656855206</c:v>
                </c:pt>
                <c:pt idx="19238">
                  <c:v>40378428</c:v>
                </c:pt>
                <c:pt idx="19239">
                  <c:v>949226468</c:v>
                </c:pt>
                <c:pt idx="19240">
                  <c:v>96685794</c:v>
                </c:pt>
                <c:pt idx="19241">
                  <c:v>823076526</c:v>
                </c:pt>
                <c:pt idx="19242">
                  <c:v>561949524</c:v>
                </c:pt>
                <c:pt idx="19243">
                  <c:v>953117438</c:v>
                </c:pt>
                <c:pt idx="19244">
                  <c:v>473578608</c:v>
                </c:pt>
                <c:pt idx="19245">
                  <c:v>98269400</c:v>
                </c:pt>
                <c:pt idx="19246">
                  <c:v>245483663</c:v>
                </c:pt>
                <c:pt idx="19247">
                  <c:v>55828336</c:v>
                </c:pt>
                <c:pt idx="19248">
                  <c:v>214231024</c:v>
                </c:pt>
                <c:pt idx="19249">
                  <c:v>21394397</c:v>
                </c:pt>
                <c:pt idx="19250">
                  <c:v>479779910</c:v>
                </c:pt>
                <c:pt idx="19251">
                  <c:v>983241959</c:v>
                </c:pt>
                <c:pt idx="19252">
                  <c:v>548421233</c:v>
                </c:pt>
                <c:pt idx="19253">
                  <c:v>36791712</c:v>
                </c:pt>
                <c:pt idx="19254">
                  <c:v>663960801</c:v>
                </c:pt>
                <c:pt idx="19255">
                  <c:v>198716537</c:v>
                </c:pt>
                <c:pt idx="19256">
                  <c:v>887710724</c:v>
                </c:pt>
                <c:pt idx="19257">
                  <c:v>375931743</c:v>
                </c:pt>
                <c:pt idx="19258">
                  <c:v>926467014</c:v>
                </c:pt>
                <c:pt idx="19259">
                  <c:v>703666199</c:v>
                </c:pt>
                <c:pt idx="19260">
                  <c:v>394066784</c:v>
                </c:pt>
                <c:pt idx="19261">
                  <c:v>979964849</c:v>
                </c:pt>
                <c:pt idx="19262">
                  <c:v>600874682</c:v>
                </c:pt>
                <c:pt idx="19263">
                  <c:v>73595548</c:v>
                </c:pt>
                <c:pt idx="19264">
                  <c:v>89637561</c:v>
                </c:pt>
                <c:pt idx="19265">
                  <c:v>412719451</c:v>
                </c:pt>
                <c:pt idx="19266">
                  <c:v>883060399</c:v>
                </c:pt>
                <c:pt idx="19267">
                  <c:v>353543038</c:v>
                </c:pt>
                <c:pt idx="19268">
                  <c:v>542583545</c:v>
                </c:pt>
                <c:pt idx="19269">
                  <c:v>661564002</c:v>
                </c:pt>
                <c:pt idx="19270">
                  <c:v>59466035</c:v>
                </c:pt>
                <c:pt idx="19271">
                  <c:v>26193794</c:v>
                </c:pt>
                <c:pt idx="19272">
                  <c:v>86107731</c:v>
                </c:pt>
                <c:pt idx="19273">
                  <c:v>617887113</c:v>
                </c:pt>
                <c:pt idx="19274">
                  <c:v>254487938</c:v>
                </c:pt>
                <c:pt idx="19275">
                  <c:v>37886709</c:v>
                </c:pt>
                <c:pt idx="19276">
                  <c:v>806241737</c:v>
                </c:pt>
                <c:pt idx="19277">
                  <c:v>7284854</c:v>
                </c:pt>
                <c:pt idx="19278">
                  <c:v>668311560</c:v>
                </c:pt>
                <c:pt idx="19279">
                  <c:v>470476166</c:v>
                </c:pt>
                <c:pt idx="19280">
                  <c:v>347253352</c:v>
                </c:pt>
                <c:pt idx="19281">
                  <c:v>427146930</c:v>
                </c:pt>
                <c:pt idx="19282">
                  <c:v>559746360</c:v>
                </c:pt>
                <c:pt idx="19283">
                  <c:v>907289939</c:v>
                </c:pt>
                <c:pt idx="19284">
                  <c:v>592188788</c:v>
                </c:pt>
                <c:pt idx="19285">
                  <c:v>16717536</c:v>
                </c:pt>
                <c:pt idx="19286">
                  <c:v>89368415</c:v>
                </c:pt>
                <c:pt idx="19287">
                  <c:v>297163302</c:v>
                </c:pt>
                <c:pt idx="19288">
                  <c:v>210969750</c:v>
                </c:pt>
                <c:pt idx="19289">
                  <c:v>469085336</c:v>
                </c:pt>
                <c:pt idx="19290">
                  <c:v>367490162</c:v>
                </c:pt>
                <c:pt idx="19291">
                  <c:v>106829476</c:v>
                </c:pt>
                <c:pt idx="19292">
                  <c:v>1000033164</c:v>
                </c:pt>
                <c:pt idx="19293">
                  <c:v>415115785</c:v>
                </c:pt>
                <c:pt idx="19294">
                  <c:v>948247641</c:v>
                </c:pt>
                <c:pt idx="19295">
                  <c:v>125174079</c:v>
                </c:pt>
                <c:pt idx="19296">
                  <c:v>196665117</c:v>
                </c:pt>
                <c:pt idx="19297">
                  <c:v>114826707</c:v>
                </c:pt>
                <c:pt idx="19298">
                  <c:v>672293916</c:v>
                </c:pt>
                <c:pt idx="19299">
                  <c:v>190551099</c:v>
                </c:pt>
                <c:pt idx="19300">
                  <c:v>41101346</c:v>
                </c:pt>
                <c:pt idx="19301">
                  <c:v>134868594</c:v>
                </c:pt>
                <c:pt idx="19302">
                  <c:v>271815271</c:v>
                </c:pt>
                <c:pt idx="19303">
                  <c:v>139796183</c:v>
                </c:pt>
                <c:pt idx="19304">
                  <c:v>639570537</c:v>
                </c:pt>
                <c:pt idx="19305">
                  <c:v>857915480</c:v>
                </c:pt>
                <c:pt idx="19306">
                  <c:v>164358542</c:v>
                </c:pt>
                <c:pt idx="19307">
                  <c:v>47872558</c:v>
                </c:pt>
                <c:pt idx="19308">
                  <c:v>767392371</c:v>
                </c:pt>
                <c:pt idx="19309">
                  <c:v>65654654</c:v>
                </c:pt>
                <c:pt idx="19310">
                  <c:v>24811376</c:v>
                </c:pt>
                <c:pt idx="19311">
                  <c:v>849990789</c:v>
                </c:pt>
                <c:pt idx="19312">
                  <c:v>446813283</c:v>
                </c:pt>
                <c:pt idx="19313">
                  <c:v>538478980</c:v>
                </c:pt>
                <c:pt idx="19314">
                  <c:v>661720280</c:v>
                </c:pt>
                <c:pt idx="19315">
                  <c:v>64571420</c:v>
                </c:pt>
                <c:pt idx="19316">
                  <c:v>865871086</c:v>
                </c:pt>
                <c:pt idx="19317">
                  <c:v>52172688</c:v>
                </c:pt>
                <c:pt idx="19318">
                  <c:v>862635805</c:v>
                </c:pt>
                <c:pt idx="19319">
                  <c:v>717052988</c:v>
                </c:pt>
                <c:pt idx="19320">
                  <c:v>353619151</c:v>
                </c:pt>
                <c:pt idx="19321">
                  <c:v>432621101</c:v>
                </c:pt>
                <c:pt idx="19322">
                  <c:v>995312190</c:v>
                </c:pt>
                <c:pt idx="19323">
                  <c:v>30054983</c:v>
                </c:pt>
                <c:pt idx="19324">
                  <c:v>870458069</c:v>
                </c:pt>
                <c:pt idx="19325">
                  <c:v>298284051</c:v>
                </c:pt>
                <c:pt idx="19326">
                  <c:v>939029005</c:v>
                </c:pt>
                <c:pt idx="19327">
                  <c:v>75842371</c:v>
                </c:pt>
                <c:pt idx="19328">
                  <c:v>78373503</c:v>
                </c:pt>
                <c:pt idx="19329">
                  <c:v>411693332</c:v>
                </c:pt>
                <c:pt idx="19330">
                  <c:v>574973334</c:v>
                </c:pt>
                <c:pt idx="19331">
                  <c:v>772818359</c:v>
                </c:pt>
                <c:pt idx="19332">
                  <c:v>812025155</c:v>
                </c:pt>
                <c:pt idx="19333">
                  <c:v>527367452</c:v>
                </c:pt>
                <c:pt idx="19334">
                  <c:v>719210153</c:v>
                </c:pt>
                <c:pt idx="19335">
                  <c:v>87710874</c:v>
                </c:pt>
                <c:pt idx="19336">
                  <c:v>213738790</c:v>
                </c:pt>
                <c:pt idx="19337">
                  <c:v>228864561</c:v>
                </c:pt>
                <c:pt idx="19338">
                  <c:v>548599166</c:v>
                </c:pt>
                <c:pt idx="19339">
                  <c:v>609395162</c:v>
                </c:pt>
                <c:pt idx="19340">
                  <c:v>48674449</c:v>
                </c:pt>
                <c:pt idx="19341">
                  <c:v>749046439</c:v>
                </c:pt>
                <c:pt idx="19342">
                  <c:v>920480650</c:v>
                </c:pt>
                <c:pt idx="19343">
                  <c:v>998991642</c:v>
                </c:pt>
                <c:pt idx="19344">
                  <c:v>911457711</c:v>
                </c:pt>
                <c:pt idx="19345">
                  <c:v>415316299</c:v>
                </c:pt>
                <c:pt idx="19346">
                  <c:v>581140254</c:v>
                </c:pt>
                <c:pt idx="19347">
                  <c:v>545939684</c:v>
                </c:pt>
                <c:pt idx="19348">
                  <c:v>885518120</c:v>
                </c:pt>
                <c:pt idx="19349">
                  <c:v>203368427</c:v>
                </c:pt>
                <c:pt idx="19350">
                  <c:v>423394974</c:v>
                </c:pt>
                <c:pt idx="19351">
                  <c:v>74364902</c:v>
                </c:pt>
                <c:pt idx="19352">
                  <c:v>601693540</c:v>
                </c:pt>
                <c:pt idx="19353">
                  <c:v>253319515</c:v>
                </c:pt>
                <c:pt idx="19354">
                  <c:v>809432468</c:v>
                </c:pt>
                <c:pt idx="19355">
                  <c:v>391658810</c:v>
                </c:pt>
                <c:pt idx="19356">
                  <c:v>152262803</c:v>
                </c:pt>
                <c:pt idx="19357">
                  <c:v>303034849</c:v>
                </c:pt>
                <c:pt idx="19358">
                  <c:v>380524965</c:v>
                </c:pt>
                <c:pt idx="19359">
                  <c:v>731432962</c:v>
                </c:pt>
                <c:pt idx="19360">
                  <c:v>668535233</c:v>
                </c:pt>
                <c:pt idx="19361">
                  <c:v>712536177</c:v>
                </c:pt>
                <c:pt idx="19362">
                  <c:v>31378792</c:v>
                </c:pt>
                <c:pt idx="19363">
                  <c:v>420661035</c:v>
                </c:pt>
                <c:pt idx="19364">
                  <c:v>894573016</c:v>
                </c:pt>
                <c:pt idx="19365">
                  <c:v>479976198</c:v>
                </c:pt>
                <c:pt idx="19366">
                  <c:v>737362737</c:v>
                </c:pt>
                <c:pt idx="19367">
                  <c:v>807594024</c:v>
                </c:pt>
                <c:pt idx="19368">
                  <c:v>60174017</c:v>
                </c:pt>
                <c:pt idx="19369">
                  <c:v>35153889</c:v>
                </c:pt>
                <c:pt idx="19370">
                  <c:v>445984959</c:v>
                </c:pt>
                <c:pt idx="19371">
                  <c:v>349237633</c:v>
                </c:pt>
                <c:pt idx="19372">
                  <c:v>51592384</c:v>
                </c:pt>
                <c:pt idx="19373">
                  <c:v>676415177</c:v>
                </c:pt>
                <c:pt idx="19374">
                  <c:v>783726281</c:v>
                </c:pt>
                <c:pt idx="19375">
                  <c:v>31361695</c:v>
                </c:pt>
                <c:pt idx="19376">
                  <c:v>205515393</c:v>
                </c:pt>
                <c:pt idx="19377">
                  <c:v>991557294</c:v>
                </c:pt>
                <c:pt idx="19378">
                  <c:v>89465969</c:v>
                </c:pt>
                <c:pt idx="19379">
                  <c:v>334741695</c:v>
                </c:pt>
                <c:pt idx="19380">
                  <c:v>725233114</c:v>
                </c:pt>
                <c:pt idx="19381">
                  <c:v>691672257</c:v>
                </c:pt>
                <c:pt idx="19382">
                  <c:v>245399714</c:v>
                </c:pt>
                <c:pt idx="19383">
                  <c:v>970795231</c:v>
                </c:pt>
                <c:pt idx="19384">
                  <c:v>476586751</c:v>
                </c:pt>
                <c:pt idx="19385">
                  <c:v>263417662</c:v>
                </c:pt>
                <c:pt idx="19386">
                  <c:v>95377214</c:v>
                </c:pt>
                <c:pt idx="19387">
                  <c:v>476693465</c:v>
                </c:pt>
                <c:pt idx="19388">
                  <c:v>871535812</c:v>
                </c:pt>
                <c:pt idx="19389">
                  <c:v>402080844</c:v>
                </c:pt>
                <c:pt idx="19390">
                  <c:v>33097986</c:v>
                </c:pt>
                <c:pt idx="19391">
                  <c:v>507815523</c:v>
                </c:pt>
                <c:pt idx="19392">
                  <c:v>322199635</c:v>
                </c:pt>
                <c:pt idx="19393">
                  <c:v>727371999</c:v>
                </c:pt>
                <c:pt idx="19394">
                  <c:v>893473440</c:v>
                </c:pt>
                <c:pt idx="19395">
                  <c:v>717731782</c:v>
                </c:pt>
                <c:pt idx="19396">
                  <c:v>69563855</c:v>
                </c:pt>
                <c:pt idx="19397">
                  <c:v>27364120</c:v>
                </c:pt>
                <c:pt idx="19398">
                  <c:v>975873731</c:v>
                </c:pt>
                <c:pt idx="19399">
                  <c:v>180043463</c:v>
                </c:pt>
                <c:pt idx="19400">
                  <c:v>293008</c:v>
                </c:pt>
                <c:pt idx="19401">
                  <c:v>915849669</c:v>
                </c:pt>
                <c:pt idx="19402">
                  <c:v>138786551</c:v>
                </c:pt>
                <c:pt idx="19403">
                  <c:v>693582588</c:v>
                </c:pt>
                <c:pt idx="19404">
                  <c:v>821573382</c:v>
                </c:pt>
                <c:pt idx="19405">
                  <c:v>193893146</c:v>
                </c:pt>
                <c:pt idx="19406">
                  <c:v>617768487</c:v>
                </c:pt>
                <c:pt idx="19407">
                  <c:v>42027777</c:v>
                </c:pt>
                <c:pt idx="19408">
                  <c:v>990083938</c:v>
                </c:pt>
                <c:pt idx="19409">
                  <c:v>655635019</c:v>
                </c:pt>
                <c:pt idx="19410">
                  <c:v>67227832</c:v>
                </c:pt>
                <c:pt idx="19411">
                  <c:v>17669105</c:v>
                </c:pt>
                <c:pt idx="19412">
                  <c:v>234630600</c:v>
                </c:pt>
                <c:pt idx="19413">
                  <c:v>846710823</c:v>
                </c:pt>
                <c:pt idx="19414">
                  <c:v>429216842</c:v>
                </c:pt>
                <c:pt idx="19415">
                  <c:v>986233968</c:v>
                </c:pt>
                <c:pt idx="19416">
                  <c:v>416544608</c:v>
                </c:pt>
                <c:pt idx="19417">
                  <c:v>74799903</c:v>
                </c:pt>
                <c:pt idx="19418">
                  <c:v>739880425</c:v>
                </c:pt>
                <c:pt idx="19419">
                  <c:v>667317495</c:v>
                </c:pt>
                <c:pt idx="19420">
                  <c:v>27956751</c:v>
                </c:pt>
                <c:pt idx="19421">
                  <c:v>54132809</c:v>
                </c:pt>
                <c:pt idx="19422">
                  <c:v>85056839</c:v>
                </c:pt>
                <c:pt idx="19423">
                  <c:v>762659818</c:v>
                </c:pt>
                <c:pt idx="19424">
                  <c:v>529777641</c:v>
                </c:pt>
                <c:pt idx="19425">
                  <c:v>867971498</c:v>
                </c:pt>
                <c:pt idx="19426">
                  <c:v>786320454</c:v>
                </c:pt>
                <c:pt idx="19427">
                  <c:v>678086090</c:v>
                </c:pt>
                <c:pt idx="19428">
                  <c:v>857229201</c:v>
                </c:pt>
                <c:pt idx="19429">
                  <c:v>522191242</c:v>
                </c:pt>
                <c:pt idx="19430">
                  <c:v>46404074</c:v>
                </c:pt>
                <c:pt idx="19431">
                  <c:v>417926442</c:v>
                </c:pt>
                <c:pt idx="19432">
                  <c:v>751867412</c:v>
                </c:pt>
                <c:pt idx="19433">
                  <c:v>174290432</c:v>
                </c:pt>
                <c:pt idx="19434">
                  <c:v>752059883</c:v>
                </c:pt>
                <c:pt idx="19435">
                  <c:v>309985225</c:v>
                </c:pt>
                <c:pt idx="19436">
                  <c:v>529438633</c:v>
                </c:pt>
                <c:pt idx="19437">
                  <c:v>679883101</c:v>
                </c:pt>
                <c:pt idx="19438">
                  <c:v>583995471</c:v>
                </c:pt>
                <c:pt idx="19439">
                  <c:v>131881546</c:v>
                </c:pt>
                <c:pt idx="19440">
                  <c:v>480823982</c:v>
                </c:pt>
                <c:pt idx="19441">
                  <c:v>158192969</c:v>
                </c:pt>
                <c:pt idx="19442">
                  <c:v>725920001</c:v>
                </c:pt>
                <c:pt idx="19443">
                  <c:v>833865858</c:v>
                </c:pt>
                <c:pt idx="19444">
                  <c:v>999884957</c:v>
                </c:pt>
                <c:pt idx="19445">
                  <c:v>760483440</c:v>
                </c:pt>
                <c:pt idx="19446">
                  <c:v>19276789</c:v>
                </c:pt>
                <c:pt idx="19447">
                  <c:v>607136746</c:v>
                </c:pt>
                <c:pt idx="19448">
                  <c:v>83191024</c:v>
                </c:pt>
                <c:pt idx="19449">
                  <c:v>53399873</c:v>
                </c:pt>
                <c:pt idx="19450">
                  <c:v>47374117</c:v>
                </c:pt>
                <c:pt idx="19451">
                  <c:v>6231088</c:v>
                </c:pt>
                <c:pt idx="19452">
                  <c:v>642211235</c:v>
                </c:pt>
                <c:pt idx="19453">
                  <c:v>2608421</c:v>
                </c:pt>
                <c:pt idx="19454">
                  <c:v>279334435</c:v>
                </c:pt>
                <c:pt idx="19455">
                  <c:v>559796847</c:v>
                </c:pt>
                <c:pt idx="19456">
                  <c:v>465615221</c:v>
                </c:pt>
                <c:pt idx="19457">
                  <c:v>819683819</c:v>
                </c:pt>
                <c:pt idx="19458">
                  <c:v>85148264</c:v>
                </c:pt>
                <c:pt idx="19459">
                  <c:v>557812540</c:v>
                </c:pt>
                <c:pt idx="19460">
                  <c:v>369562135</c:v>
                </c:pt>
                <c:pt idx="19461">
                  <c:v>790029585</c:v>
                </c:pt>
                <c:pt idx="19462">
                  <c:v>703064569</c:v>
                </c:pt>
                <c:pt idx="19463">
                  <c:v>61002844</c:v>
                </c:pt>
                <c:pt idx="19464">
                  <c:v>26385005</c:v>
                </c:pt>
                <c:pt idx="19465">
                  <c:v>572793023</c:v>
                </c:pt>
                <c:pt idx="19466">
                  <c:v>700294880</c:v>
                </c:pt>
                <c:pt idx="19467">
                  <c:v>11830001</c:v>
                </c:pt>
                <c:pt idx="19468">
                  <c:v>567110036</c:v>
                </c:pt>
                <c:pt idx="19469">
                  <c:v>675849366</c:v>
                </c:pt>
                <c:pt idx="19470">
                  <c:v>877952227</c:v>
                </c:pt>
                <c:pt idx="19471">
                  <c:v>81523274</c:v>
                </c:pt>
                <c:pt idx="19472">
                  <c:v>952174973</c:v>
                </c:pt>
                <c:pt idx="19473">
                  <c:v>394753898</c:v>
                </c:pt>
                <c:pt idx="19474">
                  <c:v>387865883</c:v>
                </c:pt>
                <c:pt idx="19475">
                  <c:v>68276796</c:v>
                </c:pt>
                <c:pt idx="19476">
                  <c:v>962818610</c:v>
                </c:pt>
                <c:pt idx="19477">
                  <c:v>812461812</c:v>
                </c:pt>
                <c:pt idx="19478">
                  <c:v>142768559</c:v>
                </c:pt>
                <c:pt idx="19479">
                  <c:v>583084286</c:v>
                </c:pt>
                <c:pt idx="19480">
                  <c:v>399621109</c:v>
                </c:pt>
                <c:pt idx="19481">
                  <c:v>259596097</c:v>
                </c:pt>
                <c:pt idx="19482">
                  <c:v>1162291</c:v>
                </c:pt>
                <c:pt idx="19483">
                  <c:v>570223184</c:v>
                </c:pt>
                <c:pt idx="19484">
                  <c:v>447929936</c:v>
                </c:pt>
                <c:pt idx="19485">
                  <c:v>540312127</c:v>
                </c:pt>
                <c:pt idx="19486">
                  <c:v>536189982</c:v>
                </c:pt>
                <c:pt idx="19487">
                  <c:v>644993208</c:v>
                </c:pt>
                <c:pt idx="19488">
                  <c:v>197914399</c:v>
                </c:pt>
                <c:pt idx="19489">
                  <c:v>397493799</c:v>
                </c:pt>
                <c:pt idx="19490">
                  <c:v>926984049</c:v>
                </c:pt>
                <c:pt idx="19491">
                  <c:v>342288574</c:v>
                </c:pt>
                <c:pt idx="19492">
                  <c:v>608185278</c:v>
                </c:pt>
                <c:pt idx="19493">
                  <c:v>694291471</c:v>
                </c:pt>
                <c:pt idx="19494">
                  <c:v>519180514</c:v>
                </c:pt>
                <c:pt idx="19495">
                  <c:v>3484711</c:v>
                </c:pt>
                <c:pt idx="19496">
                  <c:v>265513952</c:v>
                </c:pt>
                <c:pt idx="19497">
                  <c:v>578076836</c:v>
                </c:pt>
                <c:pt idx="19498">
                  <c:v>166416446</c:v>
                </c:pt>
                <c:pt idx="19499">
                  <c:v>434820634</c:v>
                </c:pt>
                <c:pt idx="19500">
                  <c:v>374772490</c:v>
                </c:pt>
                <c:pt idx="19501">
                  <c:v>1253727</c:v>
                </c:pt>
                <c:pt idx="19502">
                  <c:v>851866769</c:v>
                </c:pt>
                <c:pt idx="19503">
                  <c:v>660032512</c:v>
                </c:pt>
                <c:pt idx="19504">
                  <c:v>427597891</c:v>
                </c:pt>
                <c:pt idx="19505">
                  <c:v>685256973</c:v>
                </c:pt>
                <c:pt idx="19506">
                  <c:v>267764822</c:v>
                </c:pt>
                <c:pt idx="19507">
                  <c:v>327562423</c:v>
                </c:pt>
                <c:pt idx="19508">
                  <c:v>8695182</c:v>
                </c:pt>
                <c:pt idx="19509">
                  <c:v>842057735</c:v>
                </c:pt>
                <c:pt idx="19510">
                  <c:v>351145311</c:v>
                </c:pt>
                <c:pt idx="19511">
                  <c:v>416338125</c:v>
                </c:pt>
                <c:pt idx="19512">
                  <c:v>513196059</c:v>
                </c:pt>
                <c:pt idx="19513">
                  <c:v>399089684</c:v>
                </c:pt>
                <c:pt idx="19514">
                  <c:v>312516403</c:v>
                </c:pt>
                <c:pt idx="19515">
                  <c:v>613077331</c:v>
                </c:pt>
                <c:pt idx="19516">
                  <c:v>178851201</c:v>
                </c:pt>
                <c:pt idx="19517">
                  <c:v>902135605</c:v>
                </c:pt>
                <c:pt idx="19518">
                  <c:v>596229422</c:v>
                </c:pt>
                <c:pt idx="19519">
                  <c:v>811479159</c:v>
                </c:pt>
                <c:pt idx="19520">
                  <c:v>523161968</c:v>
                </c:pt>
                <c:pt idx="19521">
                  <c:v>35687727</c:v>
                </c:pt>
                <c:pt idx="19522">
                  <c:v>188774911</c:v>
                </c:pt>
                <c:pt idx="19523">
                  <c:v>648992935</c:v>
                </c:pt>
                <c:pt idx="19524">
                  <c:v>17402746</c:v>
                </c:pt>
                <c:pt idx="19525">
                  <c:v>44443324</c:v>
                </c:pt>
                <c:pt idx="19526">
                  <c:v>677162069</c:v>
                </c:pt>
                <c:pt idx="19527">
                  <c:v>343631857</c:v>
                </c:pt>
                <c:pt idx="19528">
                  <c:v>575021076</c:v>
                </c:pt>
                <c:pt idx="19529">
                  <c:v>262719141</c:v>
                </c:pt>
                <c:pt idx="19530">
                  <c:v>143534343</c:v>
                </c:pt>
                <c:pt idx="19531">
                  <c:v>477461058</c:v>
                </c:pt>
                <c:pt idx="19532">
                  <c:v>930548438</c:v>
                </c:pt>
                <c:pt idx="19533">
                  <c:v>460376334</c:v>
                </c:pt>
                <c:pt idx="19534">
                  <c:v>968377362</c:v>
                </c:pt>
                <c:pt idx="19535">
                  <c:v>875790399</c:v>
                </c:pt>
                <c:pt idx="19536">
                  <c:v>184698712</c:v>
                </c:pt>
                <c:pt idx="19537">
                  <c:v>2192924</c:v>
                </c:pt>
                <c:pt idx="19538">
                  <c:v>827447903</c:v>
                </c:pt>
                <c:pt idx="19539">
                  <c:v>426590152</c:v>
                </c:pt>
                <c:pt idx="19540">
                  <c:v>261245234</c:v>
                </c:pt>
                <c:pt idx="19541">
                  <c:v>325479070</c:v>
                </c:pt>
                <c:pt idx="19542">
                  <c:v>689272672</c:v>
                </c:pt>
                <c:pt idx="19543">
                  <c:v>791565984</c:v>
                </c:pt>
                <c:pt idx="19544">
                  <c:v>803845861</c:v>
                </c:pt>
                <c:pt idx="19545">
                  <c:v>53095973</c:v>
                </c:pt>
                <c:pt idx="19546">
                  <c:v>462221317</c:v>
                </c:pt>
                <c:pt idx="19547">
                  <c:v>80699482</c:v>
                </c:pt>
                <c:pt idx="19548">
                  <c:v>80254047</c:v>
                </c:pt>
                <c:pt idx="19549">
                  <c:v>855923560</c:v>
                </c:pt>
                <c:pt idx="19550">
                  <c:v>6730952</c:v>
                </c:pt>
                <c:pt idx="19551">
                  <c:v>769228986</c:v>
                </c:pt>
                <c:pt idx="19552">
                  <c:v>264813318</c:v>
                </c:pt>
                <c:pt idx="19553">
                  <c:v>455037085</c:v>
                </c:pt>
                <c:pt idx="19554">
                  <c:v>571325810</c:v>
                </c:pt>
                <c:pt idx="19555">
                  <c:v>54524775</c:v>
                </c:pt>
                <c:pt idx="19556">
                  <c:v>278379332</c:v>
                </c:pt>
                <c:pt idx="19557">
                  <c:v>857956739</c:v>
                </c:pt>
                <c:pt idx="19558">
                  <c:v>36557090</c:v>
                </c:pt>
                <c:pt idx="19559">
                  <c:v>507180602</c:v>
                </c:pt>
                <c:pt idx="19560">
                  <c:v>788483251</c:v>
                </c:pt>
                <c:pt idx="19561">
                  <c:v>3787218</c:v>
                </c:pt>
                <c:pt idx="19562">
                  <c:v>196182419</c:v>
                </c:pt>
                <c:pt idx="19563">
                  <c:v>311041571</c:v>
                </c:pt>
                <c:pt idx="19564">
                  <c:v>905437050</c:v>
                </c:pt>
                <c:pt idx="19565">
                  <c:v>34473075</c:v>
                </c:pt>
                <c:pt idx="19566">
                  <c:v>213568031</c:v>
                </c:pt>
                <c:pt idx="19567">
                  <c:v>95562675</c:v>
                </c:pt>
                <c:pt idx="19568">
                  <c:v>906682760</c:v>
                </c:pt>
                <c:pt idx="19569">
                  <c:v>890679333</c:v>
                </c:pt>
                <c:pt idx="19570">
                  <c:v>301927062</c:v>
                </c:pt>
                <c:pt idx="19571">
                  <c:v>649683419</c:v>
                </c:pt>
                <c:pt idx="19572">
                  <c:v>400715345</c:v>
                </c:pt>
                <c:pt idx="19573">
                  <c:v>391012</c:v>
                </c:pt>
                <c:pt idx="19574">
                  <c:v>37532592</c:v>
                </c:pt>
                <c:pt idx="19575">
                  <c:v>295238308</c:v>
                </c:pt>
                <c:pt idx="19576">
                  <c:v>11478038</c:v>
                </c:pt>
                <c:pt idx="19577">
                  <c:v>741170226</c:v>
                </c:pt>
                <c:pt idx="19578">
                  <c:v>833980761</c:v>
                </c:pt>
                <c:pt idx="19579">
                  <c:v>525369559</c:v>
                </c:pt>
                <c:pt idx="19580">
                  <c:v>514546630</c:v>
                </c:pt>
                <c:pt idx="19581">
                  <c:v>964960376</c:v>
                </c:pt>
                <c:pt idx="19582">
                  <c:v>938252182</c:v>
                </c:pt>
                <c:pt idx="19583">
                  <c:v>642025373</c:v>
                </c:pt>
                <c:pt idx="19584">
                  <c:v>95786543</c:v>
                </c:pt>
                <c:pt idx="19585">
                  <c:v>976330951</c:v>
                </c:pt>
                <c:pt idx="19586">
                  <c:v>504886475</c:v>
                </c:pt>
                <c:pt idx="19587">
                  <c:v>484294743</c:v>
                </c:pt>
                <c:pt idx="19588">
                  <c:v>59271621</c:v>
                </c:pt>
                <c:pt idx="19589">
                  <c:v>120946401</c:v>
                </c:pt>
                <c:pt idx="19590">
                  <c:v>16709969</c:v>
                </c:pt>
                <c:pt idx="19591">
                  <c:v>721133672</c:v>
                </c:pt>
                <c:pt idx="19592">
                  <c:v>871443725</c:v>
                </c:pt>
                <c:pt idx="19593">
                  <c:v>7716453</c:v>
                </c:pt>
                <c:pt idx="19594">
                  <c:v>944696406</c:v>
                </c:pt>
                <c:pt idx="19595">
                  <c:v>138590220</c:v>
                </c:pt>
                <c:pt idx="19596">
                  <c:v>817418677</c:v>
                </c:pt>
                <c:pt idx="19597">
                  <c:v>828761942</c:v>
                </c:pt>
                <c:pt idx="19598">
                  <c:v>375773742</c:v>
                </c:pt>
                <c:pt idx="19599">
                  <c:v>279811363</c:v>
                </c:pt>
                <c:pt idx="19600">
                  <c:v>477222458</c:v>
                </c:pt>
                <c:pt idx="19601">
                  <c:v>477358269</c:v>
                </c:pt>
                <c:pt idx="19602">
                  <c:v>324365220</c:v>
                </c:pt>
                <c:pt idx="19603">
                  <c:v>218042585</c:v>
                </c:pt>
                <c:pt idx="19604">
                  <c:v>365614964</c:v>
                </c:pt>
                <c:pt idx="19605">
                  <c:v>739681912</c:v>
                </c:pt>
                <c:pt idx="19606">
                  <c:v>180620247</c:v>
                </c:pt>
                <c:pt idx="19607">
                  <c:v>988142671</c:v>
                </c:pt>
                <c:pt idx="19608">
                  <c:v>5884834</c:v>
                </c:pt>
                <c:pt idx="19609">
                  <c:v>61066987</c:v>
                </c:pt>
                <c:pt idx="19610">
                  <c:v>756927570</c:v>
                </c:pt>
                <c:pt idx="19611">
                  <c:v>166038768</c:v>
                </c:pt>
                <c:pt idx="19612">
                  <c:v>77954986</c:v>
                </c:pt>
                <c:pt idx="19613">
                  <c:v>274995703</c:v>
                </c:pt>
                <c:pt idx="19614">
                  <c:v>314021414</c:v>
                </c:pt>
                <c:pt idx="19615">
                  <c:v>850415668</c:v>
                </c:pt>
                <c:pt idx="19616">
                  <c:v>17076754</c:v>
                </c:pt>
                <c:pt idx="19617">
                  <c:v>360047119</c:v>
                </c:pt>
                <c:pt idx="19618">
                  <c:v>985626613</c:v>
                </c:pt>
                <c:pt idx="19619">
                  <c:v>321842470</c:v>
                </c:pt>
                <c:pt idx="19620">
                  <c:v>745490170</c:v>
                </c:pt>
                <c:pt idx="19621">
                  <c:v>663256428</c:v>
                </c:pt>
                <c:pt idx="19622">
                  <c:v>400259497</c:v>
                </c:pt>
                <c:pt idx="19623">
                  <c:v>236014908</c:v>
                </c:pt>
                <c:pt idx="19624">
                  <c:v>489394758</c:v>
                </c:pt>
                <c:pt idx="19625">
                  <c:v>440646221</c:v>
                </c:pt>
                <c:pt idx="19626">
                  <c:v>107133082</c:v>
                </c:pt>
                <c:pt idx="19627">
                  <c:v>265921705</c:v>
                </c:pt>
                <c:pt idx="19628">
                  <c:v>547265589</c:v>
                </c:pt>
                <c:pt idx="19629">
                  <c:v>890822033</c:v>
                </c:pt>
                <c:pt idx="19630">
                  <c:v>399351758</c:v>
                </c:pt>
                <c:pt idx="19631">
                  <c:v>32123125</c:v>
                </c:pt>
                <c:pt idx="19632">
                  <c:v>885014263</c:v>
                </c:pt>
                <c:pt idx="19633">
                  <c:v>652529737</c:v>
                </c:pt>
                <c:pt idx="19634">
                  <c:v>352724565</c:v>
                </c:pt>
                <c:pt idx="19635">
                  <c:v>822940783</c:v>
                </c:pt>
                <c:pt idx="19636">
                  <c:v>977810658</c:v>
                </c:pt>
                <c:pt idx="19637">
                  <c:v>90861723</c:v>
                </c:pt>
                <c:pt idx="19638">
                  <c:v>764471718</c:v>
                </c:pt>
                <c:pt idx="19639">
                  <c:v>328172246</c:v>
                </c:pt>
                <c:pt idx="19640">
                  <c:v>414959628</c:v>
                </c:pt>
                <c:pt idx="19641">
                  <c:v>136168155</c:v>
                </c:pt>
                <c:pt idx="19642">
                  <c:v>420731046</c:v>
                </c:pt>
                <c:pt idx="19643">
                  <c:v>333415741</c:v>
                </c:pt>
                <c:pt idx="19644">
                  <c:v>761110451</c:v>
                </c:pt>
                <c:pt idx="19645">
                  <c:v>686858583</c:v>
                </c:pt>
                <c:pt idx="19646">
                  <c:v>145680609</c:v>
                </c:pt>
                <c:pt idx="19647">
                  <c:v>154686350</c:v>
                </c:pt>
                <c:pt idx="19648">
                  <c:v>91796892</c:v>
                </c:pt>
                <c:pt idx="19649">
                  <c:v>919630719</c:v>
                </c:pt>
                <c:pt idx="19650">
                  <c:v>78165347</c:v>
                </c:pt>
                <c:pt idx="19651">
                  <c:v>709921512</c:v>
                </c:pt>
                <c:pt idx="19652">
                  <c:v>226110047</c:v>
                </c:pt>
                <c:pt idx="19653">
                  <c:v>168329095</c:v>
                </c:pt>
                <c:pt idx="19654">
                  <c:v>764988617</c:v>
                </c:pt>
                <c:pt idx="19655">
                  <c:v>541894841</c:v>
                </c:pt>
                <c:pt idx="19656">
                  <c:v>485687079</c:v>
                </c:pt>
                <c:pt idx="19657">
                  <c:v>88542256</c:v>
                </c:pt>
                <c:pt idx="19658">
                  <c:v>66433146</c:v>
                </c:pt>
                <c:pt idx="19659">
                  <c:v>153422529</c:v>
                </c:pt>
                <c:pt idx="19660">
                  <c:v>171176690</c:v>
                </c:pt>
                <c:pt idx="19661">
                  <c:v>325083768</c:v>
                </c:pt>
                <c:pt idx="19662">
                  <c:v>304852720</c:v>
                </c:pt>
                <c:pt idx="19663">
                  <c:v>583814057</c:v>
                </c:pt>
                <c:pt idx="19664">
                  <c:v>347729970</c:v>
                </c:pt>
                <c:pt idx="19665">
                  <c:v>797124350</c:v>
                </c:pt>
                <c:pt idx="19666">
                  <c:v>534761511</c:v>
                </c:pt>
                <c:pt idx="19667">
                  <c:v>602125349</c:v>
                </c:pt>
                <c:pt idx="19668">
                  <c:v>661993388</c:v>
                </c:pt>
                <c:pt idx="19669">
                  <c:v>124856596</c:v>
                </c:pt>
                <c:pt idx="19670">
                  <c:v>671863099</c:v>
                </c:pt>
                <c:pt idx="19671">
                  <c:v>410124810</c:v>
                </c:pt>
                <c:pt idx="19672">
                  <c:v>757277749</c:v>
                </c:pt>
                <c:pt idx="19673">
                  <c:v>199637780</c:v>
                </c:pt>
                <c:pt idx="19674">
                  <c:v>339618479</c:v>
                </c:pt>
                <c:pt idx="19675">
                  <c:v>195721427</c:v>
                </c:pt>
                <c:pt idx="19676">
                  <c:v>76067533</c:v>
                </c:pt>
                <c:pt idx="19677">
                  <c:v>359426716</c:v>
                </c:pt>
                <c:pt idx="19678">
                  <c:v>576049740</c:v>
                </c:pt>
                <c:pt idx="19679">
                  <c:v>695313806</c:v>
                </c:pt>
                <c:pt idx="19680">
                  <c:v>720689924</c:v>
                </c:pt>
                <c:pt idx="19681">
                  <c:v>53621734</c:v>
                </c:pt>
                <c:pt idx="19682">
                  <c:v>470092833</c:v>
                </c:pt>
                <c:pt idx="19683">
                  <c:v>17550227</c:v>
                </c:pt>
                <c:pt idx="19684">
                  <c:v>84229292</c:v>
                </c:pt>
                <c:pt idx="19685">
                  <c:v>179533817</c:v>
                </c:pt>
                <c:pt idx="19686">
                  <c:v>182021162</c:v>
                </c:pt>
                <c:pt idx="19687">
                  <c:v>9684240</c:v>
                </c:pt>
                <c:pt idx="19688">
                  <c:v>32886345</c:v>
                </c:pt>
                <c:pt idx="19689">
                  <c:v>418712785</c:v>
                </c:pt>
                <c:pt idx="19690">
                  <c:v>559934890</c:v>
                </c:pt>
                <c:pt idx="19691">
                  <c:v>198530037</c:v>
                </c:pt>
                <c:pt idx="19692">
                  <c:v>262122241</c:v>
                </c:pt>
                <c:pt idx="19693">
                  <c:v>299260186</c:v>
                </c:pt>
                <c:pt idx="19694">
                  <c:v>459721984</c:v>
                </c:pt>
                <c:pt idx="19695">
                  <c:v>265582200</c:v>
                </c:pt>
                <c:pt idx="19696">
                  <c:v>613415832</c:v>
                </c:pt>
                <c:pt idx="19697">
                  <c:v>199480215</c:v>
                </c:pt>
                <c:pt idx="19698">
                  <c:v>413581107</c:v>
                </c:pt>
                <c:pt idx="19699">
                  <c:v>341022835</c:v>
                </c:pt>
                <c:pt idx="19700">
                  <c:v>786940258</c:v>
                </c:pt>
                <c:pt idx="19701">
                  <c:v>734666056</c:v>
                </c:pt>
                <c:pt idx="19702">
                  <c:v>399233250</c:v>
                </c:pt>
                <c:pt idx="19703">
                  <c:v>99815427</c:v>
                </c:pt>
                <c:pt idx="19704">
                  <c:v>534362513</c:v>
                </c:pt>
                <c:pt idx="19705">
                  <c:v>578396782</c:v>
                </c:pt>
                <c:pt idx="19706">
                  <c:v>922391685</c:v>
                </c:pt>
                <c:pt idx="19707">
                  <c:v>206246544</c:v>
                </c:pt>
                <c:pt idx="19708">
                  <c:v>89265193</c:v>
                </c:pt>
                <c:pt idx="19709">
                  <c:v>869262423</c:v>
                </c:pt>
                <c:pt idx="19710">
                  <c:v>889253836</c:v>
                </c:pt>
                <c:pt idx="19711">
                  <c:v>241363161</c:v>
                </c:pt>
                <c:pt idx="19712">
                  <c:v>609468135</c:v>
                </c:pt>
                <c:pt idx="19713">
                  <c:v>921995888</c:v>
                </c:pt>
                <c:pt idx="19714">
                  <c:v>65075812</c:v>
                </c:pt>
                <c:pt idx="19715">
                  <c:v>463776576</c:v>
                </c:pt>
                <c:pt idx="19716">
                  <c:v>91557111</c:v>
                </c:pt>
                <c:pt idx="19717">
                  <c:v>990272206</c:v>
                </c:pt>
                <c:pt idx="19718">
                  <c:v>348197263</c:v>
                </c:pt>
                <c:pt idx="19719">
                  <c:v>560935132</c:v>
                </c:pt>
                <c:pt idx="19720">
                  <c:v>698740444</c:v>
                </c:pt>
                <c:pt idx="19721">
                  <c:v>387020958</c:v>
                </c:pt>
                <c:pt idx="19722">
                  <c:v>269558664</c:v>
                </c:pt>
                <c:pt idx="19723">
                  <c:v>811014171</c:v>
                </c:pt>
                <c:pt idx="19724">
                  <c:v>44407092</c:v>
                </c:pt>
                <c:pt idx="19725">
                  <c:v>967212860</c:v>
                </c:pt>
                <c:pt idx="19726">
                  <c:v>430236301</c:v>
                </c:pt>
                <c:pt idx="19727">
                  <c:v>655579516</c:v>
                </c:pt>
                <c:pt idx="19728">
                  <c:v>594670614</c:v>
                </c:pt>
                <c:pt idx="19729">
                  <c:v>73184982</c:v>
                </c:pt>
                <c:pt idx="19730">
                  <c:v>502653889</c:v>
                </c:pt>
                <c:pt idx="19731">
                  <c:v>499915075</c:v>
                </c:pt>
                <c:pt idx="19732">
                  <c:v>884263157</c:v>
                </c:pt>
                <c:pt idx="19733">
                  <c:v>337887468</c:v>
                </c:pt>
                <c:pt idx="19734">
                  <c:v>429593835</c:v>
                </c:pt>
                <c:pt idx="19735">
                  <c:v>471878325</c:v>
                </c:pt>
                <c:pt idx="19736">
                  <c:v>25521859</c:v>
                </c:pt>
                <c:pt idx="19737">
                  <c:v>681189698</c:v>
                </c:pt>
                <c:pt idx="19738">
                  <c:v>546058387</c:v>
                </c:pt>
                <c:pt idx="19739">
                  <c:v>722122118</c:v>
                </c:pt>
                <c:pt idx="19740">
                  <c:v>1879070</c:v>
                </c:pt>
                <c:pt idx="19741">
                  <c:v>160116654</c:v>
                </c:pt>
                <c:pt idx="19742">
                  <c:v>567820102</c:v>
                </c:pt>
                <c:pt idx="19743">
                  <c:v>351741232</c:v>
                </c:pt>
                <c:pt idx="19744">
                  <c:v>345264320</c:v>
                </c:pt>
                <c:pt idx="19745">
                  <c:v>930553837</c:v>
                </c:pt>
                <c:pt idx="19746">
                  <c:v>977598321</c:v>
                </c:pt>
                <c:pt idx="19747">
                  <c:v>205758540</c:v>
                </c:pt>
                <c:pt idx="19748">
                  <c:v>130794427</c:v>
                </c:pt>
                <c:pt idx="19749">
                  <c:v>500522821</c:v>
                </c:pt>
                <c:pt idx="19750">
                  <c:v>218756148</c:v>
                </c:pt>
                <c:pt idx="19751">
                  <c:v>494041028</c:v>
                </c:pt>
                <c:pt idx="19752">
                  <c:v>803237454</c:v>
                </c:pt>
                <c:pt idx="19753">
                  <c:v>134327555</c:v>
                </c:pt>
                <c:pt idx="19754">
                  <c:v>363433274</c:v>
                </c:pt>
                <c:pt idx="19755">
                  <c:v>267672768</c:v>
                </c:pt>
                <c:pt idx="19756">
                  <c:v>441497146</c:v>
                </c:pt>
                <c:pt idx="19757">
                  <c:v>362174338</c:v>
                </c:pt>
                <c:pt idx="19758">
                  <c:v>221510354</c:v>
                </c:pt>
                <c:pt idx="19759">
                  <c:v>733983557</c:v>
                </c:pt>
                <c:pt idx="19760">
                  <c:v>997517993</c:v>
                </c:pt>
                <c:pt idx="19761">
                  <c:v>171543184</c:v>
                </c:pt>
                <c:pt idx="19762">
                  <c:v>217780850</c:v>
                </c:pt>
                <c:pt idx="19763">
                  <c:v>195424689</c:v>
                </c:pt>
                <c:pt idx="19764">
                  <c:v>12679536</c:v>
                </c:pt>
                <c:pt idx="19765">
                  <c:v>588551121</c:v>
                </c:pt>
                <c:pt idx="19766">
                  <c:v>599423822</c:v>
                </c:pt>
                <c:pt idx="19767">
                  <c:v>757969890</c:v>
                </c:pt>
                <c:pt idx="19768">
                  <c:v>45181223</c:v>
                </c:pt>
                <c:pt idx="19769">
                  <c:v>601470106</c:v>
                </c:pt>
                <c:pt idx="19770">
                  <c:v>629227393</c:v>
                </c:pt>
                <c:pt idx="19771">
                  <c:v>269658618</c:v>
                </c:pt>
                <c:pt idx="19772">
                  <c:v>637017696</c:v>
                </c:pt>
                <c:pt idx="19773">
                  <c:v>201536042</c:v>
                </c:pt>
                <c:pt idx="19774">
                  <c:v>234190687</c:v>
                </c:pt>
                <c:pt idx="19775">
                  <c:v>372640254</c:v>
                </c:pt>
                <c:pt idx="19776">
                  <c:v>433721839</c:v>
                </c:pt>
                <c:pt idx="19777">
                  <c:v>724545083</c:v>
                </c:pt>
                <c:pt idx="19778">
                  <c:v>670452553</c:v>
                </c:pt>
                <c:pt idx="19779">
                  <c:v>48666482</c:v>
                </c:pt>
                <c:pt idx="19780">
                  <c:v>315943</c:v>
                </c:pt>
                <c:pt idx="19781">
                  <c:v>50676509</c:v>
                </c:pt>
                <c:pt idx="19782">
                  <c:v>700493181</c:v>
                </c:pt>
                <c:pt idx="19783">
                  <c:v>616488722</c:v>
                </c:pt>
                <c:pt idx="19784">
                  <c:v>935150252</c:v>
                </c:pt>
                <c:pt idx="19785">
                  <c:v>67581621</c:v>
                </c:pt>
                <c:pt idx="19786">
                  <c:v>454671672</c:v>
                </c:pt>
                <c:pt idx="19787">
                  <c:v>954549214</c:v>
                </c:pt>
                <c:pt idx="19788">
                  <c:v>928453269</c:v>
                </c:pt>
                <c:pt idx="19789">
                  <c:v>15193310</c:v>
                </c:pt>
                <c:pt idx="19790">
                  <c:v>338982297</c:v>
                </c:pt>
                <c:pt idx="19791">
                  <c:v>616172230</c:v>
                </c:pt>
                <c:pt idx="19792">
                  <c:v>666549083</c:v>
                </c:pt>
                <c:pt idx="19793">
                  <c:v>958324561</c:v>
                </c:pt>
                <c:pt idx="19794">
                  <c:v>56484288</c:v>
                </c:pt>
                <c:pt idx="19795">
                  <c:v>217763316</c:v>
                </c:pt>
                <c:pt idx="19796">
                  <c:v>354120328</c:v>
                </c:pt>
                <c:pt idx="19797">
                  <c:v>143588909</c:v>
                </c:pt>
                <c:pt idx="19798">
                  <c:v>423550148</c:v>
                </c:pt>
                <c:pt idx="19799">
                  <c:v>874225465</c:v>
                </c:pt>
                <c:pt idx="19800">
                  <c:v>232697939</c:v>
                </c:pt>
                <c:pt idx="19801">
                  <c:v>853290363</c:v>
                </c:pt>
                <c:pt idx="19802">
                  <c:v>571113814</c:v>
                </c:pt>
                <c:pt idx="19803">
                  <c:v>980941445</c:v>
                </c:pt>
                <c:pt idx="19804">
                  <c:v>193024975</c:v>
                </c:pt>
                <c:pt idx="19805">
                  <c:v>361526067</c:v>
                </c:pt>
                <c:pt idx="19806">
                  <c:v>1009897</c:v>
                </c:pt>
                <c:pt idx="19807">
                  <c:v>835619564</c:v>
                </c:pt>
                <c:pt idx="19808">
                  <c:v>765760317</c:v>
                </c:pt>
                <c:pt idx="19809">
                  <c:v>95014636</c:v>
                </c:pt>
                <c:pt idx="19810">
                  <c:v>881525809</c:v>
                </c:pt>
                <c:pt idx="19811">
                  <c:v>462710075</c:v>
                </c:pt>
                <c:pt idx="19812">
                  <c:v>62698528</c:v>
                </c:pt>
                <c:pt idx="19813">
                  <c:v>346446341</c:v>
                </c:pt>
                <c:pt idx="19814">
                  <c:v>708874618</c:v>
                </c:pt>
                <c:pt idx="19815">
                  <c:v>530569572</c:v>
                </c:pt>
                <c:pt idx="19816">
                  <c:v>689727550</c:v>
                </c:pt>
                <c:pt idx="19817">
                  <c:v>809355301</c:v>
                </c:pt>
                <c:pt idx="19818">
                  <c:v>446950605</c:v>
                </c:pt>
                <c:pt idx="19819">
                  <c:v>456260094</c:v>
                </c:pt>
                <c:pt idx="19820">
                  <c:v>80317851</c:v>
                </c:pt>
                <c:pt idx="19821">
                  <c:v>389739561</c:v>
                </c:pt>
                <c:pt idx="19822">
                  <c:v>324381835</c:v>
                </c:pt>
                <c:pt idx="19823">
                  <c:v>732334100</c:v>
                </c:pt>
                <c:pt idx="19824">
                  <c:v>196179</c:v>
                </c:pt>
                <c:pt idx="19825">
                  <c:v>182399406</c:v>
                </c:pt>
                <c:pt idx="19826">
                  <c:v>640430736</c:v>
                </c:pt>
                <c:pt idx="19827">
                  <c:v>832317680</c:v>
                </c:pt>
                <c:pt idx="19828">
                  <c:v>225210181</c:v>
                </c:pt>
                <c:pt idx="19829">
                  <c:v>973729976</c:v>
                </c:pt>
                <c:pt idx="19830">
                  <c:v>920453308</c:v>
                </c:pt>
                <c:pt idx="19831">
                  <c:v>464818096</c:v>
                </c:pt>
                <c:pt idx="19832">
                  <c:v>275741130</c:v>
                </c:pt>
                <c:pt idx="19833">
                  <c:v>878528610</c:v>
                </c:pt>
                <c:pt idx="19834">
                  <c:v>86170322</c:v>
                </c:pt>
                <c:pt idx="19835">
                  <c:v>298045208</c:v>
                </c:pt>
                <c:pt idx="19836">
                  <c:v>688196021</c:v>
                </c:pt>
                <c:pt idx="19837">
                  <c:v>712338545</c:v>
                </c:pt>
                <c:pt idx="19838">
                  <c:v>73719631</c:v>
                </c:pt>
                <c:pt idx="19839">
                  <c:v>303432604</c:v>
                </c:pt>
                <c:pt idx="19840">
                  <c:v>69059953</c:v>
                </c:pt>
                <c:pt idx="19841">
                  <c:v>614452188</c:v>
                </c:pt>
                <c:pt idx="19842">
                  <c:v>356970698</c:v>
                </c:pt>
                <c:pt idx="19843">
                  <c:v>303522068</c:v>
                </c:pt>
                <c:pt idx="19844">
                  <c:v>74392172</c:v>
                </c:pt>
                <c:pt idx="19845">
                  <c:v>902211971</c:v>
                </c:pt>
                <c:pt idx="19846">
                  <c:v>374992765</c:v>
                </c:pt>
                <c:pt idx="19847">
                  <c:v>56250885</c:v>
                </c:pt>
                <c:pt idx="19848">
                  <c:v>837319764</c:v>
                </c:pt>
                <c:pt idx="19849">
                  <c:v>115743902</c:v>
                </c:pt>
                <c:pt idx="19850">
                  <c:v>618630686</c:v>
                </c:pt>
                <c:pt idx="19851">
                  <c:v>38448915</c:v>
                </c:pt>
                <c:pt idx="19852">
                  <c:v>791715368</c:v>
                </c:pt>
                <c:pt idx="19853">
                  <c:v>280440487</c:v>
                </c:pt>
                <c:pt idx="19854">
                  <c:v>986815852</c:v>
                </c:pt>
                <c:pt idx="19855">
                  <c:v>843896346</c:v>
                </c:pt>
                <c:pt idx="19856">
                  <c:v>37334267</c:v>
                </c:pt>
                <c:pt idx="19857">
                  <c:v>418661757</c:v>
                </c:pt>
                <c:pt idx="19858">
                  <c:v>17485086</c:v>
                </c:pt>
                <c:pt idx="19859">
                  <c:v>952132194</c:v>
                </c:pt>
                <c:pt idx="19860">
                  <c:v>996329818</c:v>
                </c:pt>
                <c:pt idx="19861">
                  <c:v>380274448</c:v>
                </c:pt>
                <c:pt idx="19862">
                  <c:v>51189228</c:v>
                </c:pt>
                <c:pt idx="19863">
                  <c:v>40081188</c:v>
                </c:pt>
                <c:pt idx="19864">
                  <c:v>564875714</c:v>
                </c:pt>
                <c:pt idx="19865">
                  <c:v>153811962</c:v>
                </c:pt>
                <c:pt idx="19866">
                  <c:v>193877182</c:v>
                </c:pt>
                <c:pt idx="19867">
                  <c:v>560231621</c:v>
                </c:pt>
                <c:pt idx="19868">
                  <c:v>832227301</c:v>
                </c:pt>
                <c:pt idx="19869">
                  <c:v>138398434</c:v>
                </c:pt>
                <c:pt idx="19870">
                  <c:v>641655774</c:v>
                </c:pt>
                <c:pt idx="19871">
                  <c:v>284212371</c:v>
                </c:pt>
                <c:pt idx="19872">
                  <c:v>553832461</c:v>
                </c:pt>
                <c:pt idx="19873">
                  <c:v>641473933</c:v>
                </c:pt>
                <c:pt idx="19874">
                  <c:v>464796388</c:v>
                </c:pt>
                <c:pt idx="19875">
                  <c:v>261194547</c:v>
                </c:pt>
                <c:pt idx="19876">
                  <c:v>111918741</c:v>
                </c:pt>
                <c:pt idx="19877">
                  <c:v>553769085</c:v>
                </c:pt>
                <c:pt idx="19878">
                  <c:v>108325974</c:v>
                </c:pt>
                <c:pt idx="19879">
                  <c:v>75992977</c:v>
                </c:pt>
                <c:pt idx="19880">
                  <c:v>592588164</c:v>
                </c:pt>
                <c:pt idx="19881">
                  <c:v>217388704</c:v>
                </c:pt>
                <c:pt idx="19882">
                  <c:v>761781333</c:v>
                </c:pt>
                <c:pt idx="19883">
                  <c:v>714694174</c:v>
                </c:pt>
                <c:pt idx="19884">
                  <c:v>82361772</c:v>
                </c:pt>
                <c:pt idx="19885">
                  <c:v>726167937</c:v>
                </c:pt>
                <c:pt idx="19886">
                  <c:v>246159983</c:v>
                </c:pt>
                <c:pt idx="19887">
                  <c:v>317662865</c:v>
                </c:pt>
                <c:pt idx="19888">
                  <c:v>576859800</c:v>
                </c:pt>
                <c:pt idx="19889">
                  <c:v>628736980</c:v>
                </c:pt>
                <c:pt idx="19890">
                  <c:v>80487391</c:v>
                </c:pt>
                <c:pt idx="19891">
                  <c:v>862139052</c:v>
                </c:pt>
                <c:pt idx="19892">
                  <c:v>44797306</c:v>
                </c:pt>
                <c:pt idx="19893">
                  <c:v>759278046</c:v>
                </c:pt>
                <c:pt idx="19894">
                  <c:v>48150620</c:v>
                </c:pt>
                <c:pt idx="19895">
                  <c:v>32441648</c:v>
                </c:pt>
                <c:pt idx="19896">
                  <c:v>124650472</c:v>
                </c:pt>
                <c:pt idx="19897">
                  <c:v>259878324</c:v>
                </c:pt>
                <c:pt idx="19898">
                  <c:v>777355958</c:v>
                </c:pt>
                <c:pt idx="19899">
                  <c:v>517588382</c:v>
                </c:pt>
                <c:pt idx="19900">
                  <c:v>213651392</c:v>
                </c:pt>
                <c:pt idx="19901">
                  <c:v>82472030</c:v>
                </c:pt>
                <c:pt idx="19902">
                  <c:v>747037880</c:v>
                </c:pt>
                <c:pt idx="19903">
                  <c:v>148227723</c:v>
                </c:pt>
                <c:pt idx="19904">
                  <c:v>756173727</c:v>
                </c:pt>
                <c:pt idx="19905">
                  <c:v>320141329</c:v>
                </c:pt>
                <c:pt idx="19906">
                  <c:v>936014355</c:v>
                </c:pt>
                <c:pt idx="19907">
                  <c:v>592195627</c:v>
                </c:pt>
                <c:pt idx="19908">
                  <c:v>74099651</c:v>
                </c:pt>
                <c:pt idx="19909">
                  <c:v>148282013</c:v>
                </c:pt>
                <c:pt idx="19910">
                  <c:v>769311677</c:v>
                </c:pt>
                <c:pt idx="19911">
                  <c:v>619843193</c:v>
                </c:pt>
                <c:pt idx="19912">
                  <c:v>948198543</c:v>
                </c:pt>
                <c:pt idx="19913">
                  <c:v>165239469</c:v>
                </c:pt>
                <c:pt idx="19914">
                  <c:v>868519339</c:v>
                </c:pt>
                <c:pt idx="19915">
                  <c:v>215165611</c:v>
                </c:pt>
                <c:pt idx="19916">
                  <c:v>647696822</c:v>
                </c:pt>
                <c:pt idx="19917">
                  <c:v>425174244</c:v>
                </c:pt>
                <c:pt idx="19918">
                  <c:v>323665273</c:v>
                </c:pt>
                <c:pt idx="19919">
                  <c:v>905465132</c:v>
                </c:pt>
                <c:pt idx="19920">
                  <c:v>246169366</c:v>
                </c:pt>
                <c:pt idx="19921">
                  <c:v>719264794</c:v>
                </c:pt>
                <c:pt idx="19922">
                  <c:v>40386711</c:v>
                </c:pt>
                <c:pt idx="19923">
                  <c:v>544610540</c:v>
                </c:pt>
                <c:pt idx="19924">
                  <c:v>818831353</c:v>
                </c:pt>
                <c:pt idx="19925">
                  <c:v>181715185</c:v>
                </c:pt>
                <c:pt idx="19926">
                  <c:v>391915978</c:v>
                </c:pt>
                <c:pt idx="19927">
                  <c:v>534071595</c:v>
                </c:pt>
                <c:pt idx="19928">
                  <c:v>414664063</c:v>
                </c:pt>
                <c:pt idx="19929">
                  <c:v>638985947</c:v>
                </c:pt>
                <c:pt idx="19930">
                  <c:v>99605763</c:v>
                </c:pt>
                <c:pt idx="19931">
                  <c:v>744752597</c:v>
                </c:pt>
                <c:pt idx="19932">
                  <c:v>618354476</c:v>
                </c:pt>
                <c:pt idx="19933">
                  <c:v>27905066</c:v>
                </c:pt>
                <c:pt idx="19934">
                  <c:v>1166766</c:v>
                </c:pt>
                <c:pt idx="19935">
                  <c:v>675857266</c:v>
                </c:pt>
                <c:pt idx="19936">
                  <c:v>16393428</c:v>
                </c:pt>
                <c:pt idx="19937">
                  <c:v>40188724</c:v>
                </c:pt>
                <c:pt idx="19938">
                  <c:v>410182196</c:v>
                </c:pt>
                <c:pt idx="19939">
                  <c:v>201921877</c:v>
                </c:pt>
                <c:pt idx="19940">
                  <c:v>69235281</c:v>
                </c:pt>
                <c:pt idx="19941">
                  <c:v>66854111</c:v>
                </c:pt>
                <c:pt idx="19942">
                  <c:v>788678429</c:v>
                </c:pt>
                <c:pt idx="19943">
                  <c:v>945791573</c:v>
                </c:pt>
                <c:pt idx="19944">
                  <c:v>953755200</c:v>
                </c:pt>
                <c:pt idx="19945">
                  <c:v>88605795</c:v>
                </c:pt>
                <c:pt idx="19946">
                  <c:v>19075220</c:v>
                </c:pt>
                <c:pt idx="19947">
                  <c:v>456851535</c:v>
                </c:pt>
                <c:pt idx="19948">
                  <c:v>92795266</c:v>
                </c:pt>
                <c:pt idx="19949">
                  <c:v>465989742</c:v>
                </c:pt>
                <c:pt idx="19950">
                  <c:v>547791010</c:v>
                </c:pt>
                <c:pt idx="19951">
                  <c:v>882269250</c:v>
                </c:pt>
                <c:pt idx="19952">
                  <c:v>873663469</c:v>
                </c:pt>
                <c:pt idx="19953">
                  <c:v>246356275</c:v>
                </c:pt>
                <c:pt idx="19954">
                  <c:v>448033000</c:v>
                </c:pt>
                <c:pt idx="19955">
                  <c:v>474366923</c:v>
                </c:pt>
                <c:pt idx="19956">
                  <c:v>939271309</c:v>
                </c:pt>
                <c:pt idx="19957">
                  <c:v>71279900</c:v>
                </c:pt>
                <c:pt idx="19958">
                  <c:v>788615966</c:v>
                </c:pt>
                <c:pt idx="19959">
                  <c:v>869965325</c:v>
                </c:pt>
                <c:pt idx="19960">
                  <c:v>712541285</c:v>
                </c:pt>
                <c:pt idx="19961">
                  <c:v>141490988</c:v>
                </c:pt>
                <c:pt idx="19962">
                  <c:v>641372120</c:v>
                </c:pt>
                <c:pt idx="19963">
                  <c:v>379264513</c:v>
                </c:pt>
                <c:pt idx="19964">
                  <c:v>902560285</c:v>
                </c:pt>
                <c:pt idx="19965">
                  <c:v>213595262</c:v>
                </c:pt>
                <c:pt idx="19966">
                  <c:v>914292414</c:v>
                </c:pt>
                <c:pt idx="19967">
                  <c:v>32063810</c:v>
                </c:pt>
                <c:pt idx="19968">
                  <c:v>476830988</c:v>
                </c:pt>
                <c:pt idx="19969">
                  <c:v>831648956</c:v>
                </c:pt>
                <c:pt idx="19970">
                  <c:v>547152473</c:v>
                </c:pt>
                <c:pt idx="19971">
                  <c:v>432878421</c:v>
                </c:pt>
                <c:pt idx="19972">
                  <c:v>760358617</c:v>
                </c:pt>
                <c:pt idx="19973">
                  <c:v>529060039</c:v>
                </c:pt>
                <c:pt idx="19974">
                  <c:v>820496348</c:v>
                </c:pt>
                <c:pt idx="19975">
                  <c:v>420095303</c:v>
                </c:pt>
                <c:pt idx="19976">
                  <c:v>339853232</c:v>
                </c:pt>
                <c:pt idx="19977">
                  <c:v>341290902</c:v>
                </c:pt>
                <c:pt idx="19978">
                  <c:v>369815943</c:v>
                </c:pt>
                <c:pt idx="19979">
                  <c:v>265682220</c:v>
                </c:pt>
                <c:pt idx="19980">
                  <c:v>263698111</c:v>
                </c:pt>
                <c:pt idx="19981">
                  <c:v>967184608</c:v>
                </c:pt>
                <c:pt idx="19982">
                  <c:v>163393069</c:v>
                </c:pt>
                <c:pt idx="19983">
                  <c:v>440746192</c:v>
                </c:pt>
                <c:pt idx="19984">
                  <c:v>16054173</c:v>
                </c:pt>
                <c:pt idx="19985">
                  <c:v>952361348</c:v>
                </c:pt>
                <c:pt idx="19986">
                  <c:v>212240916</c:v>
                </c:pt>
                <c:pt idx="19987">
                  <c:v>420620642</c:v>
                </c:pt>
                <c:pt idx="19988">
                  <c:v>701854153</c:v>
                </c:pt>
                <c:pt idx="19989">
                  <c:v>701058605</c:v>
                </c:pt>
                <c:pt idx="19990">
                  <c:v>577561902</c:v>
                </c:pt>
                <c:pt idx="19991">
                  <c:v>262328245</c:v>
                </c:pt>
                <c:pt idx="19992">
                  <c:v>77777811</c:v>
                </c:pt>
                <c:pt idx="19993">
                  <c:v>814391246</c:v>
                </c:pt>
                <c:pt idx="19994">
                  <c:v>332559265</c:v>
                </c:pt>
                <c:pt idx="19995">
                  <c:v>120750080</c:v>
                </c:pt>
                <c:pt idx="19996">
                  <c:v>770624982</c:v>
                </c:pt>
                <c:pt idx="19997">
                  <c:v>56710521</c:v>
                </c:pt>
                <c:pt idx="19998">
                  <c:v>110618860</c:v>
                </c:pt>
                <c:pt idx="19999">
                  <c:v>173819965</c:v>
                </c:pt>
                <c:pt idx="20000">
                  <c:v>116158582</c:v>
                </c:pt>
                <c:pt idx="20001">
                  <c:v>508169983</c:v>
                </c:pt>
                <c:pt idx="20002">
                  <c:v>66388721</c:v>
                </c:pt>
                <c:pt idx="20003">
                  <c:v>552523203</c:v>
                </c:pt>
                <c:pt idx="20004">
                  <c:v>937177247</c:v>
                </c:pt>
                <c:pt idx="20005">
                  <c:v>441714573</c:v>
                </c:pt>
                <c:pt idx="20006">
                  <c:v>405134086</c:v>
                </c:pt>
                <c:pt idx="20007">
                  <c:v>64838805</c:v>
                </c:pt>
                <c:pt idx="20008">
                  <c:v>422323892</c:v>
                </c:pt>
                <c:pt idx="20009">
                  <c:v>418581928</c:v>
                </c:pt>
                <c:pt idx="20010">
                  <c:v>97941293</c:v>
                </c:pt>
                <c:pt idx="20011">
                  <c:v>549482540</c:v>
                </c:pt>
                <c:pt idx="20012">
                  <c:v>674517</c:v>
                </c:pt>
                <c:pt idx="20013">
                  <c:v>506925882</c:v>
                </c:pt>
                <c:pt idx="20014">
                  <c:v>28092819</c:v>
                </c:pt>
                <c:pt idx="20015">
                  <c:v>494564738</c:v>
                </c:pt>
                <c:pt idx="20016">
                  <c:v>670727712</c:v>
                </c:pt>
                <c:pt idx="20017">
                  <c:v>404898576</c:v>
                </c:pt>
                <c:pt idx="20018">
                  <c:v>873565255</c:v>
                </c:pt>
                <c:pt idx="20019">
                  <c:v>319691148</c:v>
                </c:pt>
                <c:pt idx="20020">
                  <c:v>621592844</c:v>
                </c:pt>
                <c:pt idx="20021">
                  <c:v>242571334</c:v>
                </c:pt>
                <c:pt idx="20022">
                  <c:v>416113204</c:v>
                </c:pt>
                <c:pt idx="20023">
                  <c:v>66149537</c:v>
                </c:pt>
                <c:pt idx="20024">
                  <c:v>11959174</c:v>
                </c:pt>
                <c:pt idx="20025">
                  <c:v>687388009</c:v>
                </c:pt>
                <c:pt idx="20026">
                  <c:v>755619189</c:v>
                </c:pt>
                <c:pt idx="20027">
                  <c:v>93085285</c:v>
                </c:pt>
                <c:pt idx="20028">
                  <c:v>831392486</c:v>
                </c:pt>
                <c:pt idx="20029">
                  <c:v>649255012</c:v>
                </c:pt>
                <c:pt idx="20030">
                  <c:v>78365091</c:v>
                </c:pt>
                <c:pt idx="20031">
                  <c:v>987390571</c:v>
                </c:pt>
                <c:pt idx="20032">
                  <c:v>593291603</c:v>
                </c:pt>
                <c:pt idx="20033">
                  <c:v>729523366</c:v>
                </c:pt>
                <c:pt idx="20034">
                  <c:v>927626955</c:v>
                </c:pt>
                <c:pt idx="20035">
                  <c:v>390315605</c:v>
                </c:pt>
                <c:pt idx="20036">
                  <c:v>413334425</c:v>
                </c:pt>
                <c:pt idx="20037">
                  <c:v>808874922</c:v>
                </c:pt>
                <c:pt idx="20038">
                  <c:v>815170891</c:v>
                </c:pt>
                <c:pt idx="20039">
                  <c:v>899667489</c:v>
                </c:pt>
                <c:pt idx="20040">
                  <c:v>371138198</c:v>
                </c:pt>
                <c:pt idx="20041">
                  <c:v>11539495</c:v>
                </c:pt>
                <c:pt idx="20042">
                  <c:v>665115901</c:v>
                </c:pt>
                <c:pt idx="20043">
                  <c:v>882141368</c:v>
                </c:pt>
                <c:pt idx="20044">
                  <c:v>472850289</c:v>
                </c:pt>
                <c:pt idx="20045">
                  <c:v>939330333</c:v>
                </c:pt>
                <c:pt idx="20046">
                  <c:v>796039832</c:v>
                </c:pt>
                <c:pt idx="20047">
                  <c:v>276041875</c:v>
                </c:pt>
                <c:pt idx="20048">
                  <c:v>788713162</c:v>
                </c:pt>
                <c:pt idx="20049">
                  <c:v>91667676</c:v>
                </c:pt>
                <c:pt idx="20050">
                  <c:v>80955085</c:v>
                </c:pt>
                <c:pt idx="20051">
                  <c:v>177387460</c:v>
                </c:pt>
                <c:pt idx="20052">
                  <c:v>766564621</c:v>
                </c:pt>
                <c:pt idx="20053">
                  <c:v>910362433</c:v>
                </c:pt>
                <c:pt idx="20054">
                  <c:v>493888404</c:v>
                </c:pt>
                <c:pt idx="20055">
                  <c:v>832636824</c:v>
                </c:pt>
                <c:pt idx="20056">
                  <c:v>13045308</c:v>
                </c:pt>
                <c:pt idx="20057">
                  <c:v>593915929</c:v>
                </c:pt>
                <c:pt idx="20058">
                  <c:v>368928799</c:v>
                </c:pt>
                <c:pt idx="20059">
                  <c:v>348274067</c:v>
                </c:pt>
                <c:pt idx="20060">
                  <c:v>689970485</c:v>
                </c:pt>
                <c:pt idx="20061">
                  <c:v>66375849</c:v>
                </c:pt>
                <c:pt idx="20062">
                  <c:v>5128271</c:v>
                </c:pt>
                <c:pt idx="20063">
                  <c:v>993984166</c:v>
                </c:pt>
                <c:pt idx="20064">
                  <c:v>608722817</c:v>
                </c:pt>
                <c:pt idx="20065">
                  <c:v>915867689</c:v>
                </c:pt>
                <c:pt idx="20066">
                  <c:v>146460001</c:v>
                </c:pt>
                <c:pt idx="20067">
                  <c:v>2447347</c:v>
                </c:pt>
                <c:pt idx="20068">
                  <c:v>353732215</c:v>
                </c:pt>
                <c:pt idx="20069">
                  <c:v>167872501</c:v>
                </c:pt>
                <c:pt idx="20070">
                  <c:v>937152860</c:v>
                </c:pt>
                <c:pt idx="20071">
                  <c:v>605942010</c:v>
                </c:pt>
                <c:pt idx="20072">
                  <c:v>980518766</c:v>
                </c:pt>
                <c:pt idx="20073">
                  <c:v>176980038</c:v>
                </c:pt>
                <c:pt idx="20074">
                  <c:v>304926895</c:v>
                </c:pt>
                <c:pt idx="20075">
                  <c:v>560655889</c:v>
                </c:pt>
                <c:pt idx="20076">
                  <c:v>914818945</c:v>
                </c:pt>
                <c:pt idx="20077">
                  <c:v>511957241</c:v>
                </c:pt>
                <c:pt idx="20078">
                  <c:v>258099632</c:v>
                </c:pt>
                <c:pt idx="20079">
                  <c:v>996966675</c:v>
                </c:pt>
                <c:pt idx="20080">
                  <c:v>88137790</c:v>
                </c:pt>
                <c:pt idx="20081">
                  <c:v>164258280</c:v>
                </c:pt>
                <c:pt idx="20082">
                  <c:v>3164470</c:v>
                </c:pt>
                <c:pt idx="20083">
                  <c:v>326510278</c:v>
                </c:pt>
                <c:pt idx="20084">
                  <c:v>832482219</c:v>
                </c:pt>
                <c:pt idx="20085">
                  <c:v>109547941</c:v>
                </c:pt>
                <c:pt idx="20086">
                  <c:v>154845697</c:v>
                </c:pt>
                <c:pt idx="20087">
                  <c:v>246451086</c:v>
                </c:pt>
                <c:pt idx="20088">
                  <c:v>38997630</c:v>
                </c:pt>
                <c:pt idx="20089">
                  <c:v>616815997</c:v>
                </c:pt>
                <c:pt idx="20090">
                  <c:v>820021263</c:v>
                </c:pt>
                <c:pt idx="20091">
                  <c:v>792192015</c:v>
                </c:pt>
                <c:pt idx="20092">
                  <c:v>811126223</c:v>
                </c:pt>
                <c:pt idx="20093">
                  <c:v>627485103</c:v>
                </c:pt>
                <c:pt idx="20094">
                  <c:v>904420593</c:v>
                </c:pt>
                <c:pt idx="20095">
                  <c:v>350421190</c:v>
                </c:pt>
                <c:pt idx="20096">
                  <c:v>916963675</c:v>
                </c:pt>
                <c:pt idx="20097">
                  <c:v>303814678</c:v>
                </c:pt>
                <c:pt idx="20098">
                  <c:v>74993049</c:v>
                </c:pt>
                <c:pt idx="20099">
                  <c:v>520320926</c:v>
                </c:pt>
                <c:pt idx="20100">
                  <c:v>797165374</c:v>
                </c:pt>
                <c:pt idx="20101">
                  <c:v>672819947</c:v>
                </c:pt>
                <c:pt idx="20102">
                  <c:v>762466277</c:v>
                </c:pt>
                <c:pt idx="20103">
                  <c:v>58796648</c:v>
                </c:pt>
                <c:pt idx="20104">
                  <c:v>159723280</c:v>
                </c:pt>
                <c:pt idx="20105">
                  <c:v>828160751</c:v>
                </c:pt>
                <c:pt idx="20106">
                  <c:v>452420300</c:v>
                </c:pt>
                <c:pt idx="20107">
                  <c:v>582396013</c:v>
                </c:pt>
                <c:pt idx="20108">
                  <c:v>229622948</c:v>
                </c:pt>
                <c:pt idx="20109">
                  <c:v>898016553</c:v>
                </c:pt>
                <c:pt idx="20110">
                  <c:v>672213400</c:v>
                </c:pt>
                <c:pt idx="20111">
                  <c:v>64088072</c:v>
                </c:pt>
                <c:pt idx="20112">
                  <c:v>372533806</c:v>
                </c:pt>
                <c:pt idx="20113">
                  <c:v>164728649</c:v>
                </c:pt>
                <c:pt idx="20114">
                  <c:v>892196451</c:v>
                </c:pt>
                <c:pt idx="20115">
                  <c:v>662385765</c:v>
                </c:pt>
                <c:pt idx="20116">
                  <c:v>370560148</c:v>
                </c:pt>
                <c:pt idx="20117">
                  <c:v>429397708</c:v>
                </c:pt>
                <c:pt idx="20118">
                  <c:v>434343462</c:v>
                </c:pt>
                <c:pt idx="20119">
                  <c:v>357847160</c:v>
                </c:pt>
                <c:pt idx="20120">
                  <c:v>737636705</c:v>
                </c:pt>
                <c:pt idx="20121">
                  <c:v>456779260</c:v>
                </c:pt>
                <c:pt idx="20122">
                  <c:v>370181193</c:v>
                </c:pt>
                <c:pt idx="20123">
                  <c:v>623775294</c:v>
                </c:pt>
                <c:pt idx="20124">
                  <c:v>454993241</c:v>
                </c:pt>
                <c:pt idx="20125">
                  <c:v>300346538</c:v>
                </c:pt>
                <c:pt idx="20126">
                  <c:v>85723582</c:v>
                </c:pt>
                <c:pt idx="20127">
                  <c:v>367226288</c:v>
                </c:pt>
                <c:pt idx="20128">
                  <c:v>547219734</c:v>
                </c:pt>
                <c:pt idx="20129">
                  <c:v>4350171</c:v>
                </c:pt>
                <c:pt idx="20130">
                  <c:v>581652723</c:v>
                </c:pt>
                <c:pt idx="20131">
                  <c:v>51337075</c:v>
                </c:pt>
                <c:pt idx="20132">
                  <c:v>240984482</c:v>
                </c:pt>
                <c:pt idx="20133">
                  <c:v>685210990</c:v>
                </c:pt>
                <c:pt idx="20134">
                  <c:v>774143385</c:v>
                </c:pt>
                <c:pt idx="20135">
                  <c:v>87720989</c:v>
                </c:pt>
                <c:pt idx="20136">
                  <c:v>30722894</c:v>
                </c:pt>
                <c:pt idx="20137">
                  <c:v>614276846</c:v>
                </c:pt>
                <c:pt idx="20138">
                  <c:v>52148354</c:v>
                </c:pt>
                <c:pt idx="20139">
                  <c:v>697349860</c:v>
                </c:pt>
                <c:pt idx="20140">
                  <c:v>992054042</c:v>
                </c:pt>
                <c:pt idx="20141">
                  <c:v>661139690</c:v>
                </c:pt>
                <c:pt idx="20142">
                  <c:v>269775887</c:v>
                </c:pt>
                <c:pt idx="20143">
                  <c:v>566543693</c:v>
                </c:pt>
                <c:pt idx="20144">
                  <c:v>540848002</c:v>
                </c:pt>
                <c:pt idx="20145">
                  <c:v>730859971</c:v>
                </c:pt>
                <c:pt idx="20146">
                  <c:v>926449225</c:v>
                </c:pt>
                <c:pt idx="20147">
                  <c:v>83017718</c:v>
                </c:pt>
                <c:pt idx="20148">
                  <c:v>374257289</c:v>
                </c:pt>
                <c:pt idx="20149">
                  <c:v>604852077</c:v>
                </c:pt>
                <c:pt idx="20150">
                  <c:v>626965581</c:v>
                </c:pt>
                <c:pt idx="20151">
                  <c:v>246992603</c:v>
                </c:pt>
                <c:pt idx="20152">
                  <c:v>97091855</c:v>
                </c:pt>
                <c:pt idx="20153">
                  <c:v>681115055</c:v>
                </c:pt>
                <c:pt idx="20154">
                  <c:v>326379659</c:v>
                </c:pt>
                <c:pt idx="20155">
                  <c:v>573737134</c:v>
                </c:pt>
                <c:pt idx="20156">
                  <c:v>296050223</c:v>
                </c:pt>
                <c:pt idx="20157">
                  <c:v>316845944</c:v>
                </c:pt>
                <c:pt idx="20158">
                  <c:v>756264322</c:v>
                </c:pt>
                <c:pt idx="20159">
                  <c:v>437695725</c:v>
                </c:pt>
                <c:pt idx="20160">
                  <c:v>10648838</c:v>
                </c:pt>
                <c:pt idx="20161">
                  <c:v>219348970</c:v>
                </c:pt>
                <c:pt idx="20162">
                  <c:v>972680160</c:v>
                </c:pt>
                <c:pt idx="20163">
                  <c:v>895850378</c:v>
                </c:pt>
                <c:pt idx="20164">
                  <c:v>498973401</c:v>
                </c:pt>
                <c:pt idx="20165">
                  <c:v>331068634</c:v>
                </c:pt>
                <c:pt idx="20166">
                  <c:v>334056719</c:v>
                </c:pt>
                <c:pt idx="20167">
                  <c:v>950983218</c:v>
                </c:pt>
                <c:pt idx="20168">
                  <c:v>642519365</c:v>
                </c:pt>
                <c:pt idx="20169">
                  <c:v>32974565</c:v>
                </c:pt>
                <c:pt idx="20170">
                  <c:v>487741343</c:v>
                </c:pt>
                <c:pt idx="20171">
                  <c:v>612240968</c:v>
                </c:pt>
                <c:pt idx="20172">
                  <c:v>904614995</c:v>
                </c:pt>
                <c:pt idx="20173">
                  <c:v>668445576</c:v>
                </c:pt>
                <c:pt idx="20174">
                  <c:v>48893414</c:v>
                </c:pt>
                <c:pt idx="20175">
                  <c:v>758982760</c:v>
                </c:pt>
                <c:pt idx="20176">
                  <c:v>444835612</c:v>
                </c:pt>
                <c:pt idx="20177">
                  <c:v>414850632</c:v>
                </c:pt>
                <c:pt idx="20178">
                  <c:v>999571743</c:v>
                </c:pt>
                <c:pt idx="20179">
                  <c:v>341115502</c:v>
                </c:pt>
                <c:pt idx="20180">
                  <c:v>52151321</c:v>
                </c:pt>
                <c:pt idx="20181">
                  <c:v>17299965</c:v>
                </c:pt>
                <c:pt idx="20182">
                  <c:v>483054962</c:v>
                </c:pt>
                <c:pt idx="20183">
                  <c:v>381297746</c:v>
                </c:pt>
                <c:pt idx="20184">
                  <c:v>98549761</c:v>
                </c:pt>
                <c:pt idx="20185">
                  <c:v>573357007</c:v>
                </c:pt>
                <c:pt idx="20186">
                  <c:v>623640596</c:v>
                </c:pt>
                <c:pt idx="20187">
                  <c:v>377430663</c:v>
                </c:pt>
                <c:pt idx="20188">
                  <c:v>13395314</c:v>
                </c:pt>
                <c:pt idx="20189">
                  <c:v>293364809</c:v>
                </c:pt>
                <c:pt idx="20190">
                  <c:v>27506533</c:v>
                </c:pt>
                <c:pt idx="20191">
                  <c:v>932598769</c:v>
                </c:pt>
                <c:pt idx="20192">
                  <c:v>232940260</c:v>
                </c:pt>
                <c:pt idx="20193">
                  <c:v>55373332</c:v>
                </c:pt>
                <c:pt idx="20194">
                  <c:v>566565367</c:v>
                </c:pt>
                <c:pt idx="20195">
                  <c:v>960239490</c:v>
                </c:pt>
                <c:pt idx="20196">
                  <c:v>139428154</c:v>
                </c:pt>
                <c:pt idx="20197">
                  <c:v>822917497</c:v>
                </c:pt>
                <c:pt idx="20198">
                  <c:v>82774833</c:v>
                </c:pt>
                <c:pt idx="20199">
                  <c:v>823516574</c:v>
                </c:pt>
                <c:pt idx="20200">
                  <c:v>537546553</c:v>
                </c:pt>
                <c:pt idx="20201">
                  <c:v>306452460</c:v>
                </c:pt>
                <c:pt idx="20202">
                  <c:v>1944475</c:v>
                </c:pt>
                <c:pt idx="20203">
                  <c:v>644454112</c:v>
                </c:pt>
                <c:pt idx="20204">
                  <c:v>363582019</c:v>
                </c:pt>
                <c:pt idx="20205">
                  <c:v>264935837</c:v>
                </c:pt>
                <c:pt idx="20206">
                  <c:v>845540267</c:v>
                </c:pt>
                <c:pt idx="20207">
                  <c:v>430393012</c:v>
                </c:pt>
                <c:pt idx="20208">
                  <c:v>35124615</c:v>
                </c:pt>
                <c:pt idx="20209">
                  <c:v>828539</c:v>
                </c:pt>
                <c:pt idx="20210">
                  <c:v>215267555</c:v>
                </c:pt>
                <c:pt idx="20211">
                  <c:v>451713673</c:v>
                </c:pt>
                <c:pt idx="20212">
                  <c:v>651550454</c:v>
                </c:pt>
                <c:pt idx="20213">
                  <c:v>168417150</c:v>
                </c:pt>
                <c:pt idx="20214">
                  <c:v>516460421</c:v>
                </c:pt>
                <c:pt idx="20215">
                  <c:v>51155662</c:v>
                </c:pt>
                <c:pt idx="20216">
                  <c:v>357385257</c:v>
                </c:pt>
                <c:pt idx="20217">
                  <c:v>820066924</c:v>
                </c:pt>
                <c:pt idx="20218">
                  <c:v>267859396</c:v>
                </c:pt>
                <c:pt idx="20219">
                  <c:v>388631419</c:v>
                </c:pt>
                <c:pt idx="20220">
                  <c:v>969641299</c:v>
                </c:pt>
                <c:pt idx="20221">
                  <c:v>304020477</c:v>
                </c:pt>
                <c:pt idx="20222">
                  <c:v>291465565</c:v>
                </c:pt>
                <c:pt idx="20223">
                  <c:v>884329651</c:v>
                </c:pt>
                <c:pt idx="20224">
                  <c:v>729341652</c:v>
                </c:pt>
                <c:pt idx="20225">
                  <c:v>163361778</c:v>
                </c:pt>
                <c:pt idx="20226">
                  <c:v>216837895</c:v>
                </c:pt>
                <c:pt idx="20227">
                  <c:v>655311914</c:v>
                </c:pt>
                <c:pt idx="20228">
                  <c:v>202672679</c:v>
                </c:pt>
                <c:pt idx="20229">
                  <c:v>242471427</c:v>
                </c:pt>
                <c:pt idx="20230">
                  <c:v>962334201</c:v>
                </c:pt>
                <c:pt idx="20231">
                  <c:v>900712972</c:v>
                </c:pt>
                <c:pt idx="20232">
                  <c:v>454740394</c:v>
                </c:pt>
                <c:pt idx="20233">
                  <c:v>309179033</c:v>
                </c:pt>
                <c:pt idx="20234">
                  <c:v>364823493</c:v>
                </c:pt>
                <c:pt idx="20235">
                  <c:v>134289602</c:v>
                </c:pt>
                <c:pt idx="20236">
                  <c:v>363573151</c:v>
                </c:pt>
                <c:pt idx="20237">
                  <c:v>594958522</c:v>
                </c:pt>
                <c:pt idx="20238">
                  <c:v>302722775</c:v>
                </c:pt>
                <c:pt idx="20239">
                  <c:v>357985108</c:v>
                </c:pt>
                <c:pt idx="20240">
                  <c:v>152134376</c:v>
                </c:pt>
                <c:pt idx="20241">
                  <c:v>297979336</c:v>
                </c:pt>
                <c:pt idx="20242">
                  <c:v>747784592</c:v>
                </c:pt>
                <c:pt idx="20243">
                  <c:v>3073862</c:v>
                </c:pt>
                <c:pt idx="20244">
                  <c:v>62573441</c:v>
                </c:pt>
                <c:pt idx="20245">
                  <c:v>703619800</c:v>
                </c:pt>
                <c:pt idx="20246">
                  <c:v>12321506</c:v>
                </c:pt>
                <c:pt idx="20247">
                  <c:v>582354615</c:v>
                </c:pt>
                <c:pt idx="20248">
                  <c:v>525037367</c:v>
                </c:pt>
                <c:pt idx="20249">
                  <c:v>84450558</c:v>
                </c:pt>
                <c:pt idx="20250">
                  <c:v>723661023</c:v>
                </c:pt>
                <c:pt idx="20251">
                  <c:v>928618308</c:v>
                </c:pt>
                <c:pt idx="20252">
                  <c:v>1056795</c:v>
                </c:pt>
                <c:pt idx="20253">
                  <c:v>996828300</c:v>
                </c:pt>
                <c:pt idx="20254">
                  <c:v>230320876</c:v>
                </c:pt>
                <c:pt idx="20255">
                  <c:v>986618290</c:v>
                </c:pt>
                <c:pt idx="20256">
                  <c:v>130727240</c:v>
                </c:pt>
                <c:pt idx="20257">
                  <c:v>56675110</c:v>
                </c:pt>
                <c:pt idx="20258">
                  <c:v>769766288</c:v>
                </c:pt>
                <c:pt idx="20259">
                  <c:v>234552937</c:v>
                </c:pt>
                <c:pt idx="20260">
                  <c:v>718779596</c:v>
                </c:pt>
                <c:pt idx="20261">
                  <c:v>38227137</c:v>
                </c:pt>
                <c:pt idx="20262">
                  <c:v>506943711</c:v>
                </c:pt>
                <c:pt idx="20263">
                  <c:v>54827351</c:v>
                </c:pt>
                <c:pt idx="20264">
                  <c:v>86850244</c:v>
                </c:pt>
                <c:pt idx="20265">
                  <c:v>373745012</c:v>
                </c:pt>
                <c:pt idx="20266">
                  <c:v>207847972</c:v>
                </c:pt>
                <c:pt idx="20267">
                  <c:v>266964553</c:v>
                </c:pt>
                <c:pt idx="20268">
                  <c:v>285566456</c:v>
                </c:pt>
                <c:pt idx="20269">
                  <c:v>594134894</c:v>
                </c:pt>
                <c:pt idx="20270">
                  <c:v>101819480</c:v>
                </c:pt>
                <c:pt idx="20271">
                  <c:v>897977959</c:v>
                </c:pt>
                <c:pt idx="20272">
                  <c:v>283991357</c:v>
                </c:pt>
                <c:pt idx="20273">
                  <c:v>552176862</c:v>
                </c:pt>
                <c:pt idx="20274">
                  <c:v>190919262</c:v>
                </c:pt>
                <c:pt idx="20275">
                  <c:v>58921045</c:v>
                </c:pt>
                <c:pt idx="20276">
                  <c:v>559933022</c:v>
                </c:pt>
                <c:pt idx="20277">
                  <c:v>514377505</c:v>
                </c:pt>
                <c:pt idx="20278">
                  <c:v>78976342</c:v>
                </c:pt>
                <c:pt idx="20279">
                  <c:v>86218797</c:v>
                </c:pt>
                <c:pt idx="20280">
                  <c:v>323324361</c:v>
                </c:pt>
                <c:pt idx="20281">
                  <c:v>83562676</c:v>
                </c:pt>
                <c:pt idx="20282">
                  <c:v>20073082</c:v>
                </c:pt>
                <c:pt idx="20283">
                  <c:v>200348866</c:v>
                </c:pt>
                <c:pt idx="20284">
                  <c:v>504313108</c:v>
                </c:pt>
                <c:pt idx="20285">
                  <c:v>694296132</c:v>
                </c:pt>
                <c:pt idx="20286">
                  <c:v>457271266</c:v>
                </c:pt>
                <c:pt idx="20287">
                  <c:v>835830595</c:v>
                </c:pt>
                <c:pt idx="20288">
                  <c:v>97544092</c:v>
                </c:pt>
                <c:pt idx="20289">
                  <c:v>192819284</c:v>
                </c:pt>
                <c:pt idx="20290">
                  <c:v>730818442</c:v>
                </c:pt>
                <c:pt idx="20291">
                  <c:v>24954379</c:v>
                </c:pt>
                <c:pt idx="20292">
                  <c:v>55037317</c:v>
                </c:pt>
                <c:pt idx="20293">
                  <c:v>460510201</c:v>
                </c:pt>
                <c:pt idx="20294">
                  <c:v>295883919</c:v>
                </c:pt>
                <c:pt idx="20295">
                  <c:v>120072278</c:v>
                </c:pt>
                <c:pt idx="20296">
                  <c:v>679983471</c:v>
                </c:pt>
                <c:pt idx="20297">
                  <c:v>475475725</c:v>
                </c:pt>
                <c:pt idx="20298">
                  <c:v>179480541</c:v>
                </c:pt>
                <c:pt idx="20299">
                  <c:v>126822655</c:v>
                </c:pt>
                <c:pt idx="20300">
                  <c:v>894433474</c:v>
                </c:pt>
                <c:pt idx="20301">
                  <c:v>911041549</c:v>
                </c:pt>
                <c:pt idx="20302">
                  <c:v>29311933</c:v>
                </c:pt>
                <c:pt idx="20303">
                  <c:v>601671763</c:v>
                </c:pt>
                <c:pt idx="20304">
                  <c:v>157742947</c:v>
                </c:pt>
                <c:pt idx="20305">
                  <c:v>70643245</c:v>
                </c:pt>
                <c:pt idx="20306">
                  <c:v>77393866</c:v>
                </c:pt>
                <c:pt idx="20307">
                  <c:v>683295861</c:v>
                </c:pt>
                <c:pt idx="20308">
                  <c:v>82757632</c:v>
                </c:pt>
                <c:pt idx="20309">
                  <c:v>951073839</c:v>
                </c:pt>
                <c:pt idx="20310">
                  <c:v>452534193</c:v>
                </c:pt>
                <c:pt idx="20311">
                  <c:v>869741617</c:v>
                </c:pt>
                <c:pt idx="20312">
                  <c:v>427177559</c:v>
                </c:pt>
                <c:pt idx="20313">
                  <c:v>594013807</c:v>
                </c:pt>
                <c:pt idx="20314">
                  <c:v>371936532</c:v>
                </c:pt>
                <c:pt idx="20315">
                  <c:v>872553331</c:v>
                </c:pt>
                <c:pt idx="20316">
                  <c:v>135262659</c:v>
                </c:pt>
                <c:pt idx="20317">
                  <c:v>672162924</c:v>
                </c:pt>
                <c:pt idx="20318">
                  <c:v>600037211</c:v>
                </c:pt>
                <c:pt idx="20319">
                  <c:v>850783753</c:v>
                </c:pt>
                <c:pt idx="20320">
                  <c:v>949791438</c:v>
                </c:pt>
                <c:pt idx="20321">
                  <c:v>783553812</c:v>
                </c:pt>
                <c:pt idx="20322">
                  <c:v>291169644</c:v>
                </c:pt>
                <c:pt idx="20323">
                  <c:v>455549618</c:v>
                </c:pt>
                <c:pt idx="20324">
                  <c:v>488050084</c:v>
                </c:pt>
                <c:pt idx="20325">
                  <c:v>323241860</c:v>
                </c:pt>
                <c:pt idx="20326">
                  <c:v>219711933</c:v>
                </c:pt>
                <c:pt idx="20327">
                  <c:v>99969789</c:v>
                </c:pt>
                <c:pt idx="20328">
                  <c:v>592314332</c:v>
                </c:pt>
                <c:pt idx="20329">
                  <c:v>388047320</c:v>
                </c:pt>
                <c:pt idx="20330">
                  <c:v>10019314</c:v>
                </c:pt>
                <c:pt idx="20331">
                  <c:v>109323801</c:v>
                </c:pt>
                <c:pt idx="20332">
                  <c:v>602163557</c:v>
                </c:pt>
                <c:pt idx="20333">
                  <c:v>848455686</c:v>
                </c:pt>
                <c:pt idx="20334">
                  <c:v>615735361</c:v>
                </c:pt>
                <c:pt idx="20335">
                  <c:v>181445898</c:v>
                </c:pt>
                <c:pt idx="20336">
                  <c:v>952261085</c:v>
                </c:pt>
                <c:pt idx="20337">
                  <c:v>346037830</c:v>
                </c:pt>
                <c:pt idx="20338">
                  <c:v>695648576</c:v>
                </c:pt>
                <c:pt idx="20339">
                  <c:v>62652403</c:v>
                </c:pt>
                <c:pt idx="20340">
                  <c:v>380651747</c:v>
                </c:pt>
                <c:pt idx="20341">
                  <c:v>117490653</c:v>
                </c:pt>
                <c:pt idx="20342">
                  <c:v>15777618</c:v>
                </c:pt>
                <c:pt idx="20343">
                  <c:v>700582474</c:v>
                </c:pt>
                <c:pt idx="20344">
                  <c:v>807433965</c:v>
                </c:pt>
                <c:pt idx="20345">
                  <c:v>523480542</c:v>
                </c:pt>
                <c:pt idx="20346">
                  <c:v>543777307</c:v>
                </c:pt>
                <c:pt idx="20347">
                  <c:v>64367577</c:v>
                </c:pt>
                <c:pt idx="20348">
                  <c:v>855698114</c:v>
                </c:pt>
                <c:pt idx="20349">
                  <c:v>119855548</c:v>
                </c:pt>
                <c:pt idx="20350">
                  <c:v>926581817</c:v>
                </c:pt>
                <c:pt idx="20351">
                  <c:v>547131351</c:v>
                </c:pt>
                <c:pt idx="20352">
                  <c:v>410987432</c:v>
                </c:pt>
                <c:pt idx="20353">
                  <c:v>543321115</c:v>
                </c:pt>
                <c:pt idx="20354">
                  <c:v>348455430</c:v>
                </c:pt>
                <c:pt idx="20355">
                  <c:v>654724968</c:v>
                </c:pt>
                <c:pt idx="20356">
                  <c:v>151422568</c:v>
                </c:pt>
                <c:pt idx="20357">
                  <c:v>712010984</c:v>
                </c:pt>
                <c:pt idx="20358">
                  <c:v>189792389</c:v>
                </c:pt>
                <c:pt idx="20359">
                  <c:v>230164238</c:v>
                </c:pt>
                <c:pt idx="20360">
                  <c:v>58275079</c:v>
                </c:pt>
                <c:pt idx="20361">
                  <c:v>587283773</c:v>
                </c:pt>
                <c:pt idx="20362">
                  <c:v>57078277</c:v>
                </c:pt>
                <c:pt idx="20363">
                  <c:v>672017561</c:v>
                </c:pt>
                <c:pt idx="20364">
                  <c:v>745144272</c:v>
                </c:pt>
                <c:pt idx="20365">
                  <c:v>978914168</c:v>
                </c:pt>
                <c:pt idx="20366">
                  <c:v>213432069</c:v>
                </c:pt>
                <c:pt idx="20367">
                  <c:v>783650224</c:v>
                </c:pt>
                <c:pt idx="20368">
                  <c:v>859094871</c:v>
                </c:pt>
                <c:pt idx="20369">
                  <c:v>886960402</c:v>
                </c:pt>
                <c:pt idx="20370">
                  <c:v>651769883</c:v>
                </c:pt>
                <c:pt idx="20371">
                  <c:v>288021063</c:v>
                </c:pt>
                <c:pt idx="20372">
                  <c:v>328730122</c:v>
                </c:pt>
                <c:pt idx="20373">
                  <c:v>68956643</c:v>
                </c:pt>
                <c:pt idx="20374">
                  <c:v>689949377</c:v>
                </c:pt>
                <c:pt idx="20375">
                  <c:v>921057208</c:v>
                </c:pt>
                <c:pt idx="20376">
                  <c:v>697668368</c:v>
                </c:pt>
                <c:pt idx="20377">
                  <c:v>608587685</c:v>
                </c:pt>
                <c:pt idx="20378">
                  <c:v>763385391</c:v>
                </c:pt>
                <c:pt idx="20379">
                  <c:v>626326846</c:v>
                </c:pt>
                <c:pt idx="20380">
                  <c:v>509222566</c:v>
                </c:pt>
                <c:pt idx="20381">
                  <c:v>403164125</c:v>
                </c:pt>
                <c:pt idx="20382">
                  <c:v>280665173</c:v>
                </c:pt>
                <c:pt idx="20383">
                  <c:v>889145856</c:v>
                </c:pt>
                <c:pt idx="20384">
                  <c:v>868024587</c:v>
                </c:pt>
                <c:pt idx="20385">
                  <c:v>1974919</c:v>
                </c:pt>
                <c:pt idx="20386">
                  <c:v>184426149</c:v>
                </c:pt>
                <c:pt idx="20387">
                  <c:v>400674399</c:v>
                </c:pt>
                <c:pt idx="20388">
                  <c:v>171429380</c:v>
                </c:pt>
                <c:pt idx="20389">
                  <c:v>540137865</c:v>
                </c:pt>
                <c:pt idx="20390">
                  <c:v>865564316</c:v>
                </c:pt>
                <c:pt idx="20391">
                  <c:v>575569427</c:v>
                </c:pt>
                <c:pt idx="20392">
                  <c:v>289132634</c:v>
                </c:pt>
                <c:pt idx="20393">
                  <c:v>60285051</c:v>
                </c:pt>
                <c:pt idx="20394">
                  <c:v>876093668</c:v>
                </c:pt>
                <c:pt idx="20395">
                  <c:v>374621437</c:v>
                </c:pt>
                <c:pt idx="20396">
                  <c:v>529052911</c:v>
                </c:pt>
                <c:pt idx="20397">
                  <c:v>278657335</c:v>
                </c:pt>
                <c:pt idx="20398">
                  <c:v>839226122</c:v>
                </c:pt>
                <c:pt idx="20399">
                  <c:v>331731183</c:v>
                </c:pt>
                <c:pt idx="20400">
                  <c:v>559594586</c:v>
                </c:pt>
                <c:pt idx="20401">
                  <c:v>973185500</c:v>
                </c:pt>
                <c:pt idx="20402">
                  <c:v>47032201</c:v>
                </c:pt>
                <c:pt idx="20403">
                  <c:v>175927457</c:v>
                </c:pt>
                <c:pt idx="20404">
                  <c:v>294137788</c:v>
                </c:pt>
                <c:pt idx="20405">
                  <c:v>938597714</c:v>
                </c:pt>
                <c:pt idx="20406">
                  <c:v>466846931</c:v>
                </c:pt>
                <c:pt idx="20407">
                  <c:v>577792029</c:v>
                </c:pt>
                <c:pt idx="20408">
                  <c:v>319979489</c:v>
                </c:pt>
                <c:pt idx="20409">
                  <c:v>396546982</c:v>
                </c:pt>
                <c:pt idx="20410">
                  <c:v>377677184</c:v>
                </c:pt>
                <c:pt idx="20411">
                  <c:v>291940350</c:v>
                </c:pt>
                <c:pt idx="20412">
                  <c:v>678849130</c:v>
                </c:pt>
                <c:pt idx="20413">
                  <c:v>821819838</c:v>
                </c:pt>
                <c:pt idx="20414">
                  <c:v>88871427</c:v>
                </c:pt>
                <c:pt idx="20415">
                  <c:v>514867397</c:v>
                </c:pt>
                <c:pt idx="20416">
                  <c:v>160878278</c:v>
                </c:pt>
                <c:pt idx="20417">
                  <c:v>384292130</c:v>
                </c:pt>
                <c:pt idx="20418">
                  <c:v>352166362</c:v>
                </c:pt>
                <c:pt idx="20419">
                  <c:v>58645809</c:v>
                </c:pt>
                <c:pt idx="20420">
                  <c:v>156833475</c:v>
                </c:pt>
                <c:pt idx="20421">
                  <c:v>266449948</c:v>
                </c:pt>
                <c:pt idx="20422">
                  <c:v>197228595</c:v>
                </c:pt>
                <c:pt idx="20423">
                  <c:v>665420981</c:v>
                </c:pt>
                <c:pt idx="20424">
                  <c:v>578442344</c:v>
                </c:pt>
                <c:pt idx="20425">
                  <c:v>664616988</c:v>
                </c:pt>
                <c:pt idx="20426">
                  <c:v>639356598</c:v>
                </c:pt>
                <c:pt idx="20427">
                  <c:v>927887793</c:v>
                </c:pt>
                <c:pt idx="20428">
                  <c:v>322188791</c:v>
                </c:pt>
                <c:pt idx="20429">
                  <c:v>800843761</c:v>
                </c:pt>
                <c:pt idx="20430">
                  <c:v>252647852</c:v>
                </c:pt>
                <c:pt idx="20431">
                  <c:v>830669127</c:v>
                </c:pt>
                <c:pt idx="20432">
                  <c:v>742030851</c:v>
                </c:pt>
                <c:pt idx="20433">
                  <c:v>20893249</c:v>
                </c:pt>
                <c:pt idx="20434">
                  <c:v>283552663</c:v>
                </c:pt>
                <c:pt idx="20435">
                  <c:v>672475031</c:v>
                </c:pt>
                <c:pt idx="20436">
                  <c:v>989395946</c:v>
                </c:pt>
                <c:pt idx="20437">
                  <c:v>883262952</c:v>
                </c:pt>
                <c:pt idx="20438">
                  <c:v>862837856</c:v>
                </c:pt>
                <c:pt idx="20439">
                  <c:v>140342148</c:v>
                </c:pt>
                <c:pt idx="20440">
                  <c:v>351843308</c:v>
                </c:pt>
                <c:pt idx="20441">
                  <c:v>16056447</c:v>
                </c:pt>
                <c:pt idx="20442">
                  <c:v>11145609</c:v>
                </c:pt>
                <c:pt idx="20443">
                  <c:v>170972509</c:v>
                </c:pt>
                <c:pt idx="20444">
                  <c:v>802627352</c:v>
                </c:pt>
                <c:pt idx="20445">
                  <c:v>41797417</c:v>
                </c:pt>
                <c:pt idx="20446">
                  <c:v>673925084</c:v>
                </c:pt>
                <c:pt idx="20447">
                  <c:v>827860430</c:v>
                </c:pt>
                <c:pt idx="20448">
                  <c:v>739621198</c:v>
                </c:pt>
                <c:pt idx="20449">
                  <c:v>88476837</c:v>
                </c:pt>
                <c:pt idx="20450">
                  <c:v>552826929</c:v>
                </c:pt>
                <c:pt idx="20451">
                  <c:v>460047601</c:v>
                </c:pt>
                <c:pt idx="20452">
                  <c:v>946240571</c:v>
                </c:pt>
                <c:pt idx="20453">
                  <c:v>38943662</c:v>
                </c:pt>
                <c:pt idx="20454">
                  <c:v>973478533</c:v>
                </c:pt>
                <c:pt idx="20455">
                  <c:v>178255202</c:v>
                </c:pt>
                <c:pt idx="20456">
                  <c:v>388612599</c:v>
                </c:pt>
                <c:pt idx="20457">
                  <c:v>869987468</c:v>
                </c:pt>
                <c:pt idx="20458">
                  <c:v>62558612</c:v>
                </c:pt>
                <c:pt idx="20459">
                  <c:v>745447306</c:v>
                </c:pt>
                <c:pt idx="20460">
                  <c:v>650234620</c:v>
                </c:pt>
                <c:pt idx="20461">
                  <c:v>1763187</c:v>
                </c:pt>
                <c:pt idx="20462">
                  <c:v>901599115</c:v>
                </c:pt>
                <c:pt idx="20463">
                  <c:v>944312047</c:v>
                </c:pt>
                <c:pt idx="20464">
                  <c:v>48335327</c:v>
                </c:pt>
                <c:pt idx="20465">
                  <c:v>317862063</c:v>
                </c:pt>
                <c:pt idx="20466">
                  <c:v>490656507</c:v>
                </c:pt>
                <c:pt idx="20467">
                  <c:v>498870253</c:v>
                </c:pt>
                <c:pt idx="20468">
                  <c:v>584057418</c:v>
                </c:pt>
                <c:pt idx="20469">
                  <c:v>847740333</c:v>
                </c:pt>
                <c:pt idx="20470">
                  <c:v>982810026</c:v>
                </c:pt>
                <c:pt idx="20471">
                  <c:v>794868927</c:v>
                </c:pt>
                <c:pt idx="20472">
                  <c:v>262218347</c:v>
                </c:pt>
                <c:pt idx="20473">
                  <c:v>385164415</c:v>
                </c:pt>
                <c:pt idx="20474">
                  <c:v>80561038</c:v>
                </c:pt>
                <c:pt idx="20475">
                  <c:v>616973303</c:v>
                </c:pt>
                <c:pt idx="20476">
                  <c:v>160698293</c:v>
                </c:pt>
                <c:pt idx="20477">
                  <c:v>769312506</c:v>
                </c:pt>
                <c:pt idx="20478">
                  <c:v>88181981</c:v>
                </c:pt>
                <c:pt idx="20479">
                  <c:v>803362849</c:v>
                </c:pt>
                <c:pt idx="20480">
                  <c:v>240394543</c:v>
                </c:pt>
                <c:pt idx="20481">
                  <c:v>152794802</c:v>
                </c:pt>
                <c:pt idx="20482">
                  <c:v>71755295</c:v>
                </c:pt>
                <c:pt idx="20483">
                  <c:v>803148286</c:v>
                </c:pt>
                <c:pt idx="20484">
                  <c:v>950177821</c:v>
                </c:pt>
                <c:pt idx="20485">
                  <c:v>467071585</c:v>
                </c:pt>
                <c:pt idx="20486">
                  <c:v>381085995</c:v>
                </c:pt>
                <c:pt idx="20487">
                  <c:v>371939571</c:v>
                </c:pt>
                <c:pt idx="20488">
                  <c:v>43297424</c:v>
                </c:pt>
                <c:pt idx="20489">
                  <c:v>166869683</c:v>
                </c:pt>
                <c:pt idx="20490">
                  <c:v>932171256</c:v>
                </c:pt>
                <c:pt idx="20491">
                  <c:v>650476777</c:v>
                </c:pt>
                <c:pt idx="20492">
                  <c:v>863117186</c:v>
                </c:pt>
                <c:pt idx="20493">
                  <c:v>11344368</c:v>
                </c:pt>
                <c:pt idx="20494">
                  <c:v>608928581</c:v>
                </c:pt>
                <c:pt idx="20495">
                  <c:v>767522384</c:v>
                </c:pt>
                <c:pt idx="20496">
                  <c:v>881682934</c:v>
                </c:pt>
                <c:pt idx="20497">
                  <c:v>846885814</c:v>
                </c:pt>
                <c:pt idx="20498">
                  <c:v>491911682</c:v>
                </c:pt>
                <c:pt idx="20499">
                  <c:v>261738048</c:v>
                </c:pt>
                <c:pt idx="20500">
                  <c:v>199675814</c:v>
                </c:pt>
                <c:pt idx="20501">
                  <c:v>895757194</c:v>
                </c:pt>
                <c:pt idx="20502">
                  <c:v>86778158</c:v>
                </c:pt>
                <c:pt idx="20503">
                  <c:v>760352103</c:v>
                </c:pt>
                <c:pt idx="20504">
                  <c:v>286315490</c:v>
                </c:pt>
                <c:pt idx="20505">
                  <c:v>725978935</c:v>
                </c:pt>
                <c:pt idx="20506">
                  <c:v>309776373</c:v>
                </c:pt>
                <c:pt idx="20507">
                  <c:v>974641676</c:v>
                </c:pt>
                <c:pt idx="20508">
                  <c:v>466583193</c:v>
                </c:pt>
                <c:pt idx="20509">
                  <c:v>430353227</c:v>
                </c:pt>
                <c:pt idx="20510">
                  <c:v>143062404</c:v>
                </c:pt>
                <c:pt idx="20511">
                  <c:v>169117005</c:v>
                </c:pt>
                <c:pt idx="20512">
                  <c:v>293558529</c:v>
                </c:pt>
                <c:pt idx="20513">
                  <c:v>142619376</c:v>
                </c:pt>
                <c:pt idx="20514">
                  <c:v>713229733</c:v>
                </c:pt>
                <c:pt idx="20515">
                  <c:v>631460421</c:v>
                </c:pt>
                <c:pt idx="20516">
                  <c:v>64280062</c:v>
                </c:pt>
                <c:pt idx="20517">
                  <c:v>719265294</c:v>
                </c:pt>
                <c:pt idx="20518">
                  <c:v>588240449</c:v>
                </c:pt>
                <c:pt idx="20519">
                  <c:v>333081590</c:v>
                </c:pt>
                <c:pt idx="20520">
                  <c:v>621636237</c:v>
                </c:pt>
                <c:pt idx="20521">
                  <c:v>369731240</c:v>
                </c:pt>
                <c:pt idx="20522">
                  <c:v>151714841</c:v>
                </c:pt>
                <c:pt idx="20523">
                  <c:v>512580381</c:v>
                </c:pt>
                <c:pt idx="20524">
                  <c:v>697087115</c:v>
                </c:pt>
                <c:pt idx="20525">
                  <c:v>990461409</c:v>
                </c:pt>
                <c:pt idx="20526">
                  <c:v>636416348</c:v>
                </c:pt>
                <c:pt idx="20527">
                  <c:v>328013931</c:v>
                </c:pt>
                <c:pt idx="20528">
                  <c:v>878250939</c:v>
                </c:pt>
                <c:pt idx="20529">
                  <c:v>572976510</c:v>
                </c:pt>
                <c:pt idx="20530">
                  <c:v>501346816</c:v>
                </c:pt>
                <c:pt idx="20531">
                  <c:v>452814348</c:v>
                </c:pt>
                <c:pt idx="20532">
                  <c:v>93001674</c:v>
                </c:pt>
                <c:pt idx="20533">
                  <c:v>16204275</c:v>
                </c:pt>
                <c:pt idx="20534">
                  <c:v>356736416</c:v>
                </c:pt>
                <c:pt idx="20535">
                  <c:v>232073505</c:v>
                </c:pt>
                <c:pt idx="20536">
                  <c:v>779520879</c:v>
                </c:pt>
                <c:pt idx="20537">
                  <c:v>753488032</c:v>
                </c:pt>
                <c:pt idx="20538">
                  <c:v>946234152</c:v>
                </c:pt>
                <c:pt idx="20539">
                  <c:v>426278377</c:v>
                </c:pt>
                <c:pt idx="20540">
                  <c:v>40078239</c:v>
                </c:pt>
                <c:pt idx="20541">
                  <c:v>25848759</c:v>
                </c:pt>
                <c:pt idx="20542">
                  <c:v>533130744</c:v>
                </c:pt>
                <c:pt idx="20543">
                  <c:v>4578512</c:v>
                </c:pt>
                <c:pt idx="20544">
                  <c:v>777214760</c:v>
                </c:pt>
                <c:pt idx="20545">
                  <c:v>537390876</c:v>
                </c:pt>
                <c:pt idx="20546">
                  <c:v>121020842</c:v>
                </c:pt>
                <c:pt idx="20547">
                  <c:v>352026976</c:v>
                </c:pt>
                <c:pt idx="20548">
                  <c:v>83583130</c:v>
                </c:pt>
                <c:pt idx="20549">
                  <c:v>20539879</c:v>
                </c:pt>
                <c:pt idx="20550">
                  <c:v>94411499</c:v>
                </c:pt>
                <c:pt idx="20551">
                  <c:v>997331635</c:v>
                </c:pt>
                <c:pt idx="20552">
                  <c:v>60603624</c:v>
                </c:pt>
                <c:pt idx="20553">
                  <c:v>573367534</c:v>
                </c:pt>
                <c:pt idx="20554">
                  <c:v>184197477</c:v>
                </c:pt>
                <c:pt idx="20555">
                  <c:v>121754540</c:v>
                </c:pt>
                <c:pt idx="20556">
                  <c:v>364626074</c:v>
                </c:pt>
                <c:pt idx="20557">
                  <c:v>578335542</c:v>
                </c:pt>
                <c:pt idx="20558">
                  <c:v>214112829</c:v>
                </c:pt>
                <c:pt idx="20559">
                  <c:v>386914066</c:v>
                </c:pt>
                <c:pt idx="20560">
                  <c:v>603226750</c:v>
                </c:pt>
                <c:pt idx="20561">
                  <c:v>49778160</c:v>
                </c:pt>
                <c:pt idx="20562">
                  <c:v>130074640</c:v>
                </c:pt>
                <c:pt idx="20563">
                  <c:v>25113781</c:v>
                </c:pt>
                <c:pt idx="20564">
                  <c:v>984737975</c:v>
                </c:pt>
                <c:pt idx="20565">
                  <c:v>882679506</c:v>
                </c:pt>
                <c:pt idx="20566">
                  <c:v>634790022</c:v>
                </c:pt>
                <c:pt idx="20567">
                  <c:v>799355717</c:v>
                </c:pt>
                <c:pt idx="20568">
                  <c:v>933242658</c:v>
                </c:pt>
                <c:pt idx="20569">
                  <c:v>830851477</c:v>
                </c:pt>
                <c:pt idx="20570">
                  <c:v>886088831</c:v>
                </c:pt>
                <c:pt idx="20571">
                  <c:v>641291208</c:v>
                </c:pt>
                <c:pt idx="20572">
                  <c:v>913346510</c:v>
                </c:pt>
                <c:pt idx="20573">
                  <c:v>657431048</c:v>
                </c:pt>
                <c:pt idx="20574">
                  <c:v>63993324</c:v>
                </c:pt>
                <c:pt idx="20575">
                  <c:v>101029329</c:v>
                </c:pt>
                <c:pt idx="20576">
                  <c:v>432275311</c:v>
                </c:pt>
                <c:pt idx="20577">
                  <c:v>724862957</c:v>
                </c:pt>
                <c:pt idx="20578">
                  <c:v>556723543</c:v>
                </c:pt>
                <c:pt idx="20579">
                  <c:v>189033605</c:v>
                </c:pt>
                <c:pt idx="20580">
                  <c:v>116122271</c:v>
                </c:pt>
                <c:pt idx="20581">
                  <c:v>11361635</c:v>
                </c:pt>
                <c:pt idx="20582">
                  <c:v>332033068</c:v>
                </c:pt>
                <c:pt idx="20583">
                  <c:v>102162190</c:v>
                </c:pt>
                <c:pt idx="20584">
                  <c:v>346080116</c:v>
                </c:pt>
                <c:pt idx="20585">
                  <c:v>416581238</c:v>
                </c:pt>
                <c:pt idx="20586">
                  <c:v>837966243</c:v>
                </c:pt>
                <c:pt idx="20587">
                  <c:v>155562024</c:v>
                </c:pt>
                <c:pt idx="20588">
                  <c:v>381014034</c:v>
                </c:pt>
                <c:pt idx="20589">
                  <c:v>95887984</c:v>
                </c:pt>
                <c:pt idx="20590">
                  <c:v>573126828</c:v>
                </c:pt>
                <c:pt idx="20591">
                  <c:v>446049743</c:v>
                </c:pt>
                <c:pt idx="20592">
                  <c:v>989273082</c:v>
                </c:pt>
                <c:pt idx="20593">
                  <c:v>527918514</c:v>
                </c:pt>
                <c:pt idx="20594">
                  <c:v>13539495</c:v>
                </c:pt>
                <c:pt idx="20595">
                  <c:v>701820323</c:v>
                </c:pt>
                <c:pt idx="20596">
                  <c:v>537511389</c:v>
                </c:pt>
                <c:pt idx="20597">
                  <c:v>241355545</c:v>
                </c:pt>
                <c:pt idx="20598">
                  <c:v>747088264</c:v>
                </c:pt>
                <c:pt idx="20599">
                  <c:v>134872857</c:v>
                </c:pt>
                <c:pt idx="20600">
                  <c:v>655068070</c:v>
                </c:pt>
                <c:pt idx="20601">
                  <c:v>493382349</c:v>
                </c:pt>
                <c:pt idx="20602">
                  <c:v>863962681</c:v>
                </c:pt>
                <c:pt idx="20603">
                  <c:v>308774344</c:v>
                </c:pt>
                <c:pt idx="20604">
                  <c:v>735655297</c:v>
                </c:pt>
                <c:pt idx="20605">
                  <c:v>292483843</c:v>
                </c:pt>
                <c:pt idx="20606">
                  <c:v>938380797</c:v>
                </c:pt>
                <c:pt idx="20607">
                  <c:v>368568115</c:v>
                </c:pt>
                <c:pt idx="20608">
                  <c:v>439326895</c:v>
                </c:pt>
                <c:pt idx="20609">
                  <c:v>474498635</c:v>
                </c:pt>
                <c:pt idx="20610">
                  <c:v>504684278</c:v>
                </c:pt>
                <c:pt idx="20611">
                  <c:v>1048270</c:v>
                </c:pt>
                <c:pt idx="20612">
                  <c:v>728380920</c:v>
                </c:pt>
                <c:pt idx="20613">
                  <c:v>796730557</c:v>
                </c:pt>
                <c:pt idx="20614">
                  <c:v>939934307</c:v>
                </c:pt>
                <c:pt idx="20615">
                  <c:v>684863190</c:v>
                </c:pt>
                <c:pt idx="20616">
                  <c:v>519534066</c:v>
                </c:pt>
                <c:pt idx="20617">
                  <c:v>334385442</c:v>
                </c:pt>
                <c:pt idx="20618">
                  <c:v>862433673</c:v>
                </c:pt>
                <c:pt idx="20619">
                  <c:v>216843723</c:v>
                </c:pt>
                <c:pt idx="20620">
                  <c:v>465451249</c:v>
                </c:pt>
                <c:pt idx="20621">
                  <c:v>506235222</c:v>
                </c:pt>
                <c:pt idx="20622">
                  <c:v>242581572</c:v>
                </c:pt>
                <c:pt idx="20623">
                  <c:v>151171909</c:v>
                </c:pt>
                <c:pt idx="20624">
                  <c:v>6008999</c:v>
                </c:pt>
                <c:pt idx="20625">
                  <c:v>117740690</c:v>
                </c:pt>
                <c:pt idx="20626">
                  <c:v>587359004</c:v>
                </c:pt>
                <c:pt idx="20627">
                  <c:v>696611136</c:v>
                </c:pt>
                <c:pt idx="20628">
                  <c:v>582567151</c:v>
                </c:pt>
                <c:pt idx="20629">
                  <c:v>762365508</c:v>
                </c:pt>
                <c:pt idx="20630">
                  <c:v>874277135</c:v>
                </c:pt>
                <c:pt idx="20631">
                  <c:v>950698331</c:v>
                </c:pt>
                <c:pt idx="20632">
                  <c:v>145824092</c:v>
                </c:pt>
                <c:pt idx="20633">
                  <c:v>273192243</c:v>
                </c:pt>
                <c:pt idx="20634">
                  <c:v>731012381</c:v>
                </c:pt>
                <c:pt idx="20635">
                  <c:v>559766503</c:v>
                </c:pt>
                <c:pt idx="20636">
                  <c:v>282621616</c:v>
                </c:pt>
                <c:pt idx="20637">
                  <c:v>539738820</c:v>
                </c:pt>
                <c:pt idx="20638">
                  <c:v>694297143</c:v>
                </c:pt>
                <c:pt idx="20639">
                  <c:v>768463422</c:v>
                </c:pt>
                <c:pt idx="20640">
                  <c:v>639081201</c:v>
                </c:pt>
                <c:pt idx="20641">
                  <c:v>265549930</c:v>
                </c:pt>
                <c:pt idx="20642">
                  <c:v>462491664</c:v>
                </c:pt>
                <c:pt idx="20643">
                  <c:v>542091805</c:v>
                </c:pt>
                <c:pt idx="20644">
                  <c:v>178661535</c:v>
                </c:pt>
                <c:pt idx="20645">
                  <c:v>179319675</c:v>
                </c:pt>
                <c:pt idx="20646">
                  <c:v>53601171</c:v>
                </c:pt>
                <c:pt idx="20647">
                  <c:v>794517788</c:v>
                </c:pt>
                <c:pt idx="20648">
                  <c:v>84127073</c:v>
                </c:pt>
                <c:pt idx="20649">
                  <c:v>568962038</c:v>
                </c:pt>
                <c:pt idx="20650">
                  <c:v>749479307</c:v>
                </c:pt>
                <c:pt idx="20651">
                  <c:v>247498176</c:v>
                </c:pt>
                <c:pt idx="20652">
                  <c:v>780037349</c:v>
                </c:pt>
                <c:pt idx="20653">
                  <c:v>71623011</c:v>
                </c:pt>
                <c:pt idx="20654">
                  <c:v>724285583</c:v>
                </c:pt>
                <c:pt idx="20655">
                  <c:v>690862875</c:v>
                </c:pt>
                <c:pt idx="20656">
                  <c:v>377690101</c:v>
                </c:pt>
                <c:pt idx="20657">
                  <c:v>298861392</c:v>
                </c:pt>
                <c:pt idx="20658">
                  <c:v>41854753</c:v>
                </c:pt>
                <c:pt idx="20659">
                  <c:v>78322366</c:v>
                </c:pt>
                <c:pt idx="20660">
                  <c:v>255911658</c:v>
                </c:pt>
                <c:pt idx="20661">
                  <c:v>521285794</c:v>
                </c:pt>
                <c:pt idx="20662">
                  <c:v>968477415</c:v>
                </c:pt>
                <c:pt idx="20663">
                  <c:v>613253314</c:v>
                </c:pt>
                <c:pt idx="20664">
                  <c:v>682968799</c:v>
                </c:pt>
                <c:pt idx="20665">
                  <c:v>824818880</c:v>
                </c:pt>
                <c:pt idx="20666">
                  <c:v>365093636</c:v>
                </c:pt>
                <c:pt idx="20667">
                  <c:v>952835483</c:v>
                </c:pt>
                <c:pt idx="20668">
                  <c:v>65798430</c:v>
                </c:pt>
                <c:pt idx="20669">
                  <c:v>922330116</c:v>
                </c:pt>
                <c:pt idx="20670">
                  <c:v>809762543</c:v>
                </c:pt>
                <c:pt idx="20671">
                  <c:v>384484425</c:v>
                </c:pt>
                <c:pt idx="20672">
                  <c:v>670340843</c:v>
                </c:pt>
                <c:pt idx="20673">
                  <c:v>919142301</c:v>
                </c:pt>
                <c:pt idx="20674">
                  <c:v>732132624</c:v>
                </c:pt>
                <c:pt idx="20675">
                  <c:v>637386670</c:v>
                </c:pt>
                <c:pt idx="20676">
                  <c:v>889785162</c:v>
                </c:pt>
                <c:pt idx="20677">
                  <c:v>488167646</c:v>
                </c:pt>
                <c:pt idx="20678">
                  <c:v>576541538</c:v>
                </c:pt>
                <c:pt idx="20679">
                  <c:v>606228307</c:v>
                </c:pt>
                <c:pt idx="20680">
                  <c:v>512755301</c:v>
                </c:pt>
                <c:pt idx="20681">
                  <c:v>927373897</c:v>
                </c:pt>
                <c:pt idx="20682">
                  <c:v>618083391</c:v>
                </c:pt>
                <c:pt idx="20683">
                  <c:v>186436232</c:v>
                </c:pt>
                <c:pt idx="20684">
                  <c:v>858197966</c:v>
                </c:pt>
                <c:pt idx="20685">
                  <c:v>469060305</c:v>
                </c:pt>
                <c:pt idx="20686">
                  <c:v>948790145</c:v>
                </c:pt>
                <c:pt idx="20687">
                  <c:v>393478305</c:v>
                </c:pt>
                <c:pt idx="20688">
                  <c:v>48138447</c:v>
                </c:pt>
                <c:pt idx="20689">
                  <c:v>355536685</c:v>
                </c:pt>
                <c:pt idx="20690">
                  <c:v>825789536</c:v>
                </c:pt>
                <c:pt idx="20691">
                  <c:v>63861736</c:v>
                </c:pt>
                <c:pt idx="20692">
                  <c:v>555996224</c:v>
                </c:pt>
                <c:pt idx="20693">
                  <c:v>557414225</c:v>
                </c:pt>
                <c:pt idx="20694">
                  <c:v>656315308</c:v>
                </c:pt>
                <c:pt idx="20695">
                  <c:v>104817402</c:v>
                </c:pt>
                <c:pt idx="20696">
                  <c:v>269812646</c:v>
                </c:pt>
                <c:pt idx="20697">
                  <c:v>378132091</c:v>
                </c:pt>
                <c:pt idx="20698">
                  <c:v>783959815</c:v>
                </c:pt>
                <c:pt idx="20699">
                  <c:v>72794485</c:v>
                </c:pt>
                <c:pt idx="20700">
                  <c:v>525949716</c:v>
                </c:pt>
                <c:pt idx="20701">
                  <c:v>632561217</c:v>
                </c:pt>
                <c:pt idx="20702">
                  <c:v>438249162</c:v>
                </c:pt>
                <c:pt idx="20703">
                  <c:v>670931384</c:v>
                </c:pt>
                <c:pt idx="20704">
                  <c:v>940940045</c:v>
                </c:pt>
                <c:pt idx="20705">
                  <c:v>583971296</c:v>
                </c:pt>
                <c:pt idx="20706">
                  <c:v>383998508</c:v>
                </c:pt>
                <c:pt idx="20707">
                  <c:v>28257740</c:v>
                </c:pt>
                <c:pt idx="20708">
                  <c:v>736554383</c:v>
                </c:pt>
                <c:pt idx="20709">
                  <c:v>205258862</c:v>
                </c:pt>
                <c:pt idx="20710">
                  <c:v>246037485</c:v>
                </c:pt>
                <c:pt idx="20711">
                  <c:v>158780940</c:v>
                </c:pt>
                <c:pt idx="20712">
                  <c:v>947686308</c:v>
                </c:pt>
                <c:pt idx="20713">
                  <c:v>92812200</c:v>
                </c:pt>
                <c:pt idx="20714">
                  <c:v>672340162</c:v>
                </c:pt>
                <c:pt idx="20715">
                  <c:v>749540967</c:v>
                </c:pt>
                <c:pt idx="20716">
                  <c:v>574188119</c:v>
                </c:pt>
                <c:pt idx="20717">
                  <c:v>528297938</c:v>
                </c:pt>
                <c:pt idx="20718">
                  <c:v>790783141</c:v>
                </c:pt>
                <c:pt idx="20719">
                  <c:v>65154125</c:v>
                </c:pt>
                <c:pt idx="20720">
                  <c:v>303521989</c:v>
                </c:pt>
                <c:pt idx="20721">
                  <c:v>116188787</c:v>
                </c:pt>
                <c:pt idx="20722">
                  <c:v>12277178</c:v>
                </c:pt>
                <c:pt idx="20723">
                  <c:v>861012823</c:v>
                </c:pt>
                <c:pt idx="20724">
                  <c:v>8984596</c:v>
                </c:pt>
                <c:pt idx="20725">
                  <c:v>9104873</c:v>
                </c:pt>
                <c:pt idx="20726">
                  <c:v>876517535</c:v>
                </c:pt>
                <c:pt idx="20727">
                  <c:v>621993966</c:v>
                </c:pt>
                <c:pt idx="20728">
                  <c:v>262574341</c:v>
                </c:pt>
                <c:pt idx="20729">
                  <c:v>26289673</c:v>
                </c:pt>
                <c:pt idx="20730">
                  <c:v>801484870</c:v>
                </c:pt>
                <c:pt idx="20731">
                  <c:v>516685141</c:v>
                </c:pt>
                <c:pt idx="20732">
                  <c:v>12270797</c:v>
                </c:pt>
                <c:pt idx="20733">
                  <c:v>42533124</c:v>
                </c:pt>
                <c:pt idx="20734">
                  <c:v>141371913</c:v>
                </c:pt>
                <c:pt idx="20735">
                  <c:v>344712144</c:v>
                </c:pt>
                <c:pt idx="20736">
                  <c:v>676465700</c:v>
                </c:pt>
                <c:pt idx="20737">
                  <c:v>729288880</c:v>
                </c:pt>
                <c:pt idx="20738">
                  <c:v>4237194</c:v>
                </c:pt>
                <c:pt idx="20739">
                  <c:v>30327556</c:v>
                </c:pt>
                <c:pt idx="20740">
                  <c:v>962991258</c:v>
                </c:pt>
                <c:pt idx="20741">
                  <c:v>500338823</c:v>
                </c:pt>
                <c:pt idx="20742">
                  <c:v>51457954</c:v>
                </c:pt>
                <c:pt idx="20743">
                  <c:v>372235453</c:v>
                </c:pt>
                <c:pt idx="20744">
                  <c:v>341414985</c:v>
                </c:pt>
                <c:pt idx="20745">
                  <c:v>725548344</c:v>
                </c:pt>
                <c:pt idx="20746">
                  <c:v>896448156</c:v>
                </c:pt>
                <c:pt idx="20747">
                  <c:v>368185614</c:v>
                </c:pt>
                <c:pt idx="20748">
                  <c:v>96957057</c:v>
                </c:pt>
                <c:pt idx="20749">
                  <c:v>7128984</c:v>
                </c:pt>
                <c:pt idx="20750">
                  <c:v>669923519</c:v>
                </c:pt>
                <c:pt idx="20751">
                  <c:v>77265374</c:v>
                </c:pt>
                <c:pt idx="20752">
                  <c:v>333952537</c:v>
                </c:pt>
                <c:pt idx="20753">
                  <c:v>611636039</c:v>
                </c:pt>
                <c:pt idx="20754">
                  <c:v>190079621</c:v>
                </c:pt>
                <c:pt idx="20755">
                  <c:v>431396818</c:v>
                </c:pt>
                <c:pt idx="20756">
                  <c:v>667542746</c:v>
                </c:pt>
                <c:pt idx="20757">
                  <c:v>784085151</c:v>
                </c:pt>
                <c:pt idx="20758">
                  <c:v>223076118</c:v>
                </c:pt>
                <c:pt idx="20759">
                  <c:v>886180240</c:v>
                </c:pt>
                <c:pt idx="20760">
                  <c:v>30843059</c:v>
                </c:pt>
                <c:pt idx="20761">
                  <c:v>155657632</c:v>
                </c:pt>
                <c:pt idx="20762">
                  <c:v>320234563</c:v>
                </c:pt>
                <c:pt idx="20763">
                  <c:v>875191875</c:v>
                </c:pt>
                <c:pt idx="20764">
                  <c:v>455135747</c:v>
                </c:pt>
                <c:pt idx="20765">
                  <c:v>390452778</c:v>
                </c:pt>
                <c:pt idx="20766">
                  <c:v>951952601</c:v>
                </c:pt>
                <c:pt idx="20767">
                  <c:v>719160690</c:v>
                </c:pt>
                <c:pt idx="20768">
                  <c:v>86886900</c:v>
                </c:pt>
                <c:pt idx="20769">
                  <c:v>853160216</c:v>
                </c:pt>
                <c:pt idx="20770">
                  <c:v>547653830</c:v>
                </c:pt>
                <c:pt idx="20771">
                  <c:v>47749479</c:v>
                </c:pt>
                <c:pt idx="20772">
                  <c:v>170858115</c:v>
                </c:pt>
                <c:pt idx="20773">
                  <c:v>581787863</c:v>
                </c:pt>
                <c:pt idx="20774">
                  <c:v>252638025</c:v>
                </c:pt>
                <c:pt idx="20775">
                  <c:v>194886089</c:v>
                </c:pt>
                <c:pt idx="20776">
                  <c:v>526163763</c:v>
                </c:pt>
                <c:pt idx="20777">
                  <c:v>831361951</c:v>
                </c:pt>
                <c:pt idx="20778">
                  <c:v>721030525</c:v>
                </c:pt>
                <c:pt idx="20779">
                  <c:v>988816407</c:v>
                </c:pt>
                <c:pt idx="20780">
                  <c:v>835189070</c:v>
                </c:pt>
                <c:pt idx="20781">
                  <c:v>502140326</c:v>
                </c:pt>
                <c:pt idx="20782">
                  <c:v>810388431</c:v>
                </c:pt>
                <c:pt idx="20783">
                  <c:v>602981741</c:v>
                </c:pt>
                <c:pt idx="20784">
                  <c:v>376885608</c:v>
                </c:pt>
                <c:pt idx="20785">
                  <c:v>522698659</c:v>
                </c:pt>
                <c:pt idx="20786">
                  <c:v>958493836</c:v>
                </c:pt>
                <c:pt idx="20787">
                  <c:v>353033573</c:v>
                </c:pt>
                <c:pt idx="20788">
                  <c:v>967168380</c:v>
                </c:pt>
                <c:pt idx="20789">
                  <c:v>934037002</c:v>
                </c:pt>
                <c:pt idx="20790">
                  <c:v>942534120</c:v>
                </c:pt>
                <c:pt idx="20791">
                  <c:v>359265584</c:v>
                </c:pt>
                <c:pt idx="20792">
                  <c:v>689271990</c:v>
                </c:pt>
                <c:pt idx="20793">
                  <c:v>345163082</c:v>
                </c:pt>
                <c:pt idx="20794">
                  <c:v>321686117</c:v>
                </c:pt>
                <c:pt idx="20795">
                  <c:v>353682135</c:v>
                </c:pt>
                <c:pt idx="20796">
                  <c:v>804411173</c:v>
                </c:pt>
                <c:pt idx="20797">
                  <c:v>191661210</c:v>
                </c:pt>
                <c:pt idx="20798">
                  <c:v>552830035</c:v>
                </c:pt>
                <c:pt idx="20799">
                  <c:v>532264586</c:v>
                </c:pt>
                <c:pt idx="20800">
                  <c:v>993137017</c:v>
                </c:pt>
                <c:pt idx="20801">
                  <c:v>658033828</c:v>
                </c:pt>
                <c:pt idx="20802">
                  <c:v>844752520</c:v>
                </c:pt>
                <c:pt idx="20803">
                  <c:v>449790471</c:v>
                </c:pt>
                <c:pt idx="20804">
                  <c:v>286361161</c:v>
                </c:pt>
                <c:pt idx="20805">
                  <c:v>372645069</c:v>
                </c:pt>
                <c:pt idx="20806">
                  <c:v>352726414</c:v>
                </c:pt>
                <c:pt idx="20807">
                  <c:v>854397500</c:v>
                </c:pt>
                <c:pt idx="20808">
                  <c:v>446442123</c:v>
                </c:pt>
                <c:pt idx="20809">
                  <c:v>229751117</c:v>
                </c:pt>
                <c:pt idx="20810">
                  <c:v>526759254</c:v>
                </c:pt>
                <c:pt idx="20811">
                  <c:v>74948144</c:v>
                </c:pt>
                <c:pt idx="20812">
                  <c:v>470091422</c:v>
                </c:pt>
                <c:pt idx="20813">
                  <c:v>607053222</c:v>
                </c:pt>
                <c:pt idx="20814">
                  <c:v>316489982</c:v>
                </c:pt>
                <c:pt idx="20815">
                  <c:v>515423184</c:v>
                </c:pt>
                <c:pt idx="20816">
                  <c:v>22194891</c:v>
                </c:pt>
                <c:pt idx="20817">
                  <c:v>371108</c:v>
                </c:pt>
                <c:pt idx="20818">
                  <c:v>582828743</c:v>
                </c:pt>
                <c:pt idx="20819">
                  <c:v>908692304</c:v>
                </c:pt>
                <c:pt idx="20820">
                  <c:v>575553182</c:v>
                </c:pt>
                <c:pt idx="20821">
                  <c:v>573236409</c:v>
                </c:pt>
                <c:pt idx="20822">
                  <c:v>824465023</c:v>
                </c:pt>
                <c:pt idx="20823">
                  <c:v>68266879</c:v>
                </c:pt>
                <c:pt idx="20824">
                  <c:v>306065516</c:v>
                </c:pt>
                <c:pt idx="20825">
                  <c:v>146153428</c:v>
                </c:pt>
                <c:pt idx="20826">
                  <c:v>262681743</c:v>
                </c:pt>
                <c:pt idx="20827">
                  <c:v>861183694</c:v>
                </c:pt>
                <c:pt idx="20828">
                  <c:v>686775506</c:v>
                </c:pt>
                <c:pt idx="20829">
                  <c:v>336660527</c:v>
                </c:pt>
                <c:pt idx="20830">
                  <c:v>866185659</c:v>
                </c:pt>
                <c:pt idx="20831">
                  <c:v>885179363</c:v>
                </c:pt>
                <c:pt idx="20832">
                  <c:v>151763564</c:v>
                </c:pt>
                <c:pt idx="20833">
                  <c:v>394688087</c:v>
                </c:pt>
                <c:pt idx="20834">
                  <c:v>310657894</c:v>
                </c:pt>
                <c:pt idx="20835">
                  <c:v>915651026</c:v>
                </c:pt>
                <c:pt idx="20836">
                  <c:v>247539479</c:v>
                </c:pt>
                <c:pt idx="20837">
                  <c:v>866275447</c:v>
                </c:pt>
                <c:pt idx="20838">
                  <c:v>104522001</c:v>
                </c:pt>
                <c:pt idx="20839">
                  <c:v>660985405</c:v>
                </c:pt>
                <c:pt idx="20840">
                  <c:v>341540985</c:v>
                </c:pt>
                <c:pt idx="20841">
                  <c:v>939872835</c:v>
                </c:pt>
                <c:pt idx="20842">
                  <c:v>484299328</c:v>
                </c:pt>
                <c:pt idx="20843">
                  <c:v>23359330</c:v>
                </c:pt>
                <c:pt idx="20844">
                  <c:v>287526260</c:v>
                </c:pt>
                <c:pt idx="20845">
                  <c:v>128719000</c:v>
                </c:pt>
                <c:pt idx="20846">
                  <c:v>970229919</c:v>
                </c:pt>
                <c:pt idx="20847">
                  <c:v>5947214</c:v>
                </c:pt>
                <c:pt idx="20848">
                  <c:v>176186289</c:v>
                </c:pt>
                <c:pt idx="20849">
                  <c:v>136828844</c:v>
                </c:pt>
                <c:pt idx="20850">
                  <c:v>736344049</c:v>
                </c:pt>
                <c:pt idx="20851">
                  <c:v>780578694</c:v>
                </c:pt>
                <c:pt idx="20852">
                  <c:v>555928570</c:v>
                </c:pt>
                <c:pt idx="20853">
                  <c:v>924532657</c:v>
                </c:pt>
                <c:pt idx="20854">
                  <c:v>192720840</c:v>
                </c:pt>
                <c:pt idx="20855">
                  <c:v>96441054</c:v>
                </c:pt>
                <c:pt idx="20856">
                  <c:v>185790056</c:v>
                </c:pt>
                <c:pt idx="20857">
                  <c:v>145913552</c:v>
                </c:pt>
                <c:pt idx="20858">
                  <c:v>381477982</c:v>
                </c:pt>
                <c:pt idx="20859">
                  <c:v>305392406</c:v>
                </c:pt>
                <c:pt idx="20860">
                  <c:v>199768944</c:v>
                </c:pt>
                <c:pt idx="20861">
                  <c:v>617468103</c:v>
                </c:pt>
                <c:pt idx="20862">
                  <c:v>939127468</c:v>
                </c:pt>
                <c:pt idx="20863">
                  <c:v>594061779</c:v>
                </c:pt>
                <c:pt idx="20864">
                  <c:v>633932533</c:v>
                </c:pt>
                <c:pt idx="20865">
                  <c:v>673517446</c:v>
                </c:pt>
                <c:pt idx="20866">
                  <c:v>176779191</c:v>
                </c:pt>
                <c:pt idx="20867">
                  <c:v>521991486</c:v>
                </c:pt>
                <c:pt idx="20868">
                  <c:v>28775462</c:v>
                </c:pt>
                <c:pt idx="20869">
                  <c:v>55558263</c:v>
                </c:pt>
                <c:pt idx="20870">
                  <c:v>30703440</c:v>
                </c:pt>
                <c:pt idx="20871">
                  <c:v>311896340</c:v>
                </c:pt>
                <c:pt idx="20872">
                  <c:v>450846189</c:v>
                </c:pt>
                <c:pt idx="20873">
                  <c:v>71362174</c:v>
                </c:pt>
                <c:pt idx="20874">
                  <c:v>197114820</c:v>
                </c:pt>
                <c:pt idx="20875">
                  <c:v>93979321</c:v>
                </c:pt>
                <c:pt idx="20876">
                  <c:v>86982676</c:v>
                </c:pt>
                <c:pt idx="20877">
                  <c:v>923293357</c:v>
                </c:pt>
                <c:pt idx="20878">
                  <c:v>691136666</c:v>
                </c:pt>
                <c:pt idx="20879">
                  <c:v>665429837</c:v>
                </c:pt>
                <c:pt idx="20880">
                  <c:v>700388466</c:v>
                </c:pt>
                <c:pt idx="20881">
                  <c:v>501992157</c:v>
                </c:pt>
                <c:pt idx="20882">
                  <c:v>53264115</c:v>
                </c:pt>
                <c:pt idx="20883">
                  <c:v>266287190</c:v>
                </c:pt>
                <c:pt idx="20884">
                  <c:v>845739093</c:v>
                </c:pt>
                <c:pt idx="20885">
                  <c:v>481971948</c:v>
                </c:pt>
                <c:pt idx="20886">
                  <c:v>34962269</c:v>
                </c:pt>
                <c:pt idx="20887">
                  <c:v>306931459</c:v>
                </c:pt>
                <c:pt idx="20888">
                  <c:v>601494345</c:v>
                </c:pt>
                <c:pt idx="20889">
                  <c:v>272245796</c:v>
                </c:pt>
                <c:pt idx="20890">
                  <c:v>245553438</c:v>
                </c:pt>
                <c:pt idx="20891">
                  <c:v>878114719</c:v>
                </c:pt>
                <c:pt idx="20892">
                  <c:v>5761890</c:v>
                </c:pt>
                <c:pt idx="20893">
                  <c:v>312784784</c:v>
                </c:pt>
                <c:pt idx="20894">
                  <c:v>697447825</c:v>
                </c:pt>
                <c:pt idx="20895">
                  <c:v>361488930</c:v>
                </c:pt>
                <c:pt idx="20896">
                  <c:v>7521413</c:v>
                </c:pt>
                <c:pt idx="20897">
                  <c:v>264591027</c:v>
                </c:pt>
                <c:pt idx="20898">
                  <c:v>10540924</c:v>
                </c:pt>
                <c:pt idx="20899">
                  <c:v>486136885</c:v>
                </c:pt>
                <c:pt idx="20900">
                  <c:v>533691551</c:v>
                </c:pt>
                <c:pt idx="20901">
                  <c:v>701126187</c:v>
                </c:pt>
                <c:pt idx="20902">
                  <c:v>479555892</c:v>
                </c:pt>
                <c:pt idx="20903">
                  <c:v>652327250</c:v>
                </c:pt>
                <c:pt idx="20904">
                  <c:v>365020273</c:v>
                </c:pt>
                <c:pt idx="20905">
                  <c:v>436138280</c:v>
                </c:pt>
                <c:pt idx="20906">
                  <c:v>23666137</c:v>
                </c:pt>
                <c:pt idx="20907">
                  <c:v>44122453</c:v>
                </c:pt>
                <c:pt idx="20908">
                  <c:v>582331290</c:v>
                </c:pt>
                <c:pt idx="20909">
                  <c:v>98656145</c:v>
                </c:pt>
                <c:pt idx="20910">
                  <c:v>73809366</c:v>
                </c:pt>
                <c:pt idx="20911">
                  <c:v>181472369</c:v>
                </c:pt>
                <c:pt idx="20912">
                  <c:v>396891770</c:v>
                </c:pt>
                <c:pt idx="20913">
                  <c:v>716336923</c:v>
                </c:pt>
                <c:pt idx="20914">
                  <c:v>199958496</c:v>
                </c:pt>
                <c:pt idx="20915">
                  <c:v>269822933</c:v>
                </c:pt>
                <c:pt idx="20916">
                  <c:v>575231472</c:v>
                </c:pt>
                <c:pt idx="20917">
                  <c:v>569214987</c:v>
                </c:pt>
                <c:pt idx="20918">
                  <c:v>96160266</c:v>
                </c:pt>
                <c:pt idx="20919">
                  <c:v>724059311</c:v>
                </c:pt>
                <c:pt idx="20920">
                  <c:v>146448346</c:v>
                </c:pt>
                <c:pt idx="20921">
                  <c:v>92941030</c:v>
                </c:pt>
                <c:pt idx="20922">
                  <c:v>225739904</c:v>
                </c:pt>
                <c:pt idx="20923">
                  <c:v>125448692</c:v>
                </c:pt>
                <c:pt idx="20924">
                  <c:v>271967443</c:v>
                </c:pt>
                <c:pt idx="20925">
                  <c:v>985461641</c:v>
                </c:pt>
                <c:pt idx="20926">
                  <c:v>753123458</c:v>
                </c:pt>
                <c:pt idx="20927">
                  <c:v>431486845</c:v>
                </c:pt>
                <c:pt idx="20928">
                  <c:v>554968622</c:v>
                </c:pt>
                <c:pt idx="20929">
                  <c:v>116721323</c:v>
                </c:pt>
                <c:pt idx="20930">
                  <c:v>466295142</c:v>
                </c:pt>
                <c:pt idx="20931">
                  <c:v>72193595</c:v>
                </c:pt>
                <c:pt idx="20932">
                  <c:v>294596772</c:v>
                </c:pt>
                <c:pt idx="20933">
                  <c:v>18757772</c:v>
                </c:pt>
                <c:pt idx="20934">
                  <c:v>10557445</c:v>
                </c:pt>
                <c:pt idx="20935">
                  <c:v>991235053</c:v>
                </c:pt>
                <c:pt idx="20936">
                  <c:v>476977015</c:v>
                </c:pt>
                <c:pt idx="20937">
                  <c:v>339393223</c:v>
                </c:pt>
                <c:pt idx="20938">
                  <c:v>36738771</c:v>
                </c:pt>
                <c:pt idx="20939">
                  <c:v>1158511</c:v>
                </c:pt>
                <c:pt idx="20940">
                  <c:v>699459571</c:v>
                </c:pt>
                <c:pt idx="20941">
                  <c:v>799779925</c:v>
                </c:pt>
                <c:pt idx="20942">
                  <c:v>347970313</c:v>
                </c:pt>
                <c:pt idx="20943">
                  <c:v>43489846</c:v>
                </c:pt>
                <c:pt idx="20944">
                  <c:v>356255407</c:v>
                </c:pt>
                <c:pt idx="20945">
                  <c:v>186019061</c:v>
                </c:pt>
                <c:pt idx="20946">
                  <c:v>231650743</c:v>
                </c:pt>
                <c:pt idx="20947">
                  <c:v>92383456</c:v>
                </c:pt>
                <c:pt idx="20948">
                  <c:v>499382357</c:v>
                </c:pt>
                <c:pt idx="20949">
                  <c:v>952489712</c:v>
                </c:pt>
                <c:pt idx="20950">
                  <c:v>758081354</c:v>
                </c:pt>
                <c:pt idx="20951">
                  <c:v>680011841</c:v>
                </c:pt>
                <c:pt idx="20952">
                  <c:v>113268269</c:v>
                </c:pt>
                <c:pt idx="20953">
                  <c:v>75281088</c:v>
                </c:pt>
                <c:pt idx="20954">
                  <c:v>974068146</c:v>
                </c:pt>
                <c:pt idx="20955">
                  <c:v>164028456</c:v>
                </c:pt>
                <c:pt idx="20956">
                  <c:v>404860691</c:v>
                </c:pt>
                <c:pt idx="20957">
                  <c:v>745925082</c:v>
                </c:pt>
                <c:pt idx="20958">
                  <c:v>832026318</c:v>
                </c:pt>
                <c:pt idx="20959">
                  <c:v>238485753</c:v>
                </c:pt>
                <c:pt idx="20960">
                  <c:v>605327941</c:v>
                </c:pt>
                <c:pt idx="20961">
                  <c:v>561654837</c:v>
                </c:pt>
                <c:pt idx="20962">
                  <c:v>174393561</c:v>
                </c:pt>
                <c:pt idx="20963">
                  <c:v>148625337</c:v>
                </c:pt>
                <c:pt idx="20964">
                  <c:v>782447054</c:v>
                </c:pt>
                <c:pt idx="20965">
                  <c:v>473996420</c:v>
                </c:pt>
                <c:pt idx="20966">
                  <c:v>540670469</c:v>
                </c:pt>
                <c:pt idx="20967">
                  <c:v>693875023</c:v>
                </c:pt>
                <c:pt idx="20968">
                  <c:v>851797823</c:v>
                </c:pt>
                <c:pt idx="20969">
                  <c:v>827793791</c:v>
                </c:pt>
                <c:pt idx="20970">
                  <c:v>790562286</c:v>
                </c:pt>
                <c:pt idx="20971">
                  <c:v>726335357</c:v>
                </c:pt>
                <c:pt idx="20972">
                  <c:v>116198636</c:v>
                </c:pt>
                <c:pt idx="20973">
                  <c:v>291828809</c:v>
                </c:pt>
                <c:pt idx="20974">
                  <c:v>601041389</c:v>
                </c:pt>
                <c:pt idx="20975">
                  <c:v>627083661</c:v>
                </c:pt>
                <c:pt idx="20976">
                  <c:v>967783807</c:v>
                </c:pt>
                <c:pt idx="20977">
                  <c:v>392231598</c:v>
                </c:pt>
                <c:pt idx="20978">
                  <c:v>20487706</c:v>
                </c:pt>
                <c:pt idx="20979">
                  <c:v>812123941</c:v>
                </c:pt>
                <c:pt idx="20980">
                  <c:v>79793425</c:v>
                </c:pt>
                <c:pt idx="20981">
                  <c:v>780369603</c:v>
                </c:pt>
                <c:pt idx="20982">
                  <c:v>48855058</c:v>
                </c:pt>
                <c:pt idx="20983">
                  <c:v>766688984</c:v>
                </c:pt>
                <c:pt idx="20984">
                  <c:v>279041164</c:v>
                </c:pt>
                <c:pt idx="20985">
                  <c:v>575643612</c:v>
                </c:pt>
                <c:pt idx="20986">
                  <c:v>330920099</c:v>
                </c:pt>
                <c:pt idx="20987">
                  <c:v>988583117</c:v>
                </c:pt>
                <c:pt idx="20988">
                  <c:v>899090580</c:v>
                </c:pt>
                <c:pt idx="20989">
                  <c:v>78752628</c:v>
                </c:pt>
                <c:pt idx="20990">
                  <c:v>769733514</c:v>
                </c:pt>
                <c:pt idx="20991">
                  <c:v>701751525</c:v>
                </c:pt>
                <c:pt idx="20992">
                  <c:v>615162502</c:v>
                </c:pt>
                <c:pt idx="20993">
                  <c:v>767476756</c:v>
                </c:pt>
                <c:pt idx="20994">
                  <c:v>68152267</c:v>
                </c:pt>
                <c:pt idx="20995">
                  <c:v>642383665</c:v>
                </c:pt>
                <c:pt idx="20996">
                  <c:v>707850922</c:v>
                </c:pt>
                <c:pt idx="20997">
                  <c:v>875171242</c:v>
                </c:pt>
                <c:pt idx="20998">
                  <c:v>900674606</c:v>
                </c:pt>
                <c:pt idx="20999">
                  <c:v>718846798</c:v>
                </c:pt>
                <c:pt idx="21000">
                  <c:v>714059424</c:v>
                </c:pt>
                <c:pt idx="21001">
                  <c:v>570315019</c:v>
                </c:pt>
                <c:pt idx="21002">
                  <c:v>897958671</c:v>
                </c:pt>
                <c:pt idx="21003">
                  <c:v>442774137</c:v>
                </c:pt>
                <c:pt idx="21004">
                  <c:v>217065082</c:v>
                </c:pt>
                <c:pt idx="21005">
                  <c:v>478438868</c:v>
                </c:pt>
                <c:pt idx="21006">
                  <c:v>701981367</c:v>
                </c:pt>
                <c:pt idx="21007">
                  <c:v>68541383</c:v>
                </c:pt>
                <c:pt idx="21008">
                  <c:v>209838332</c:v>
                </c:pt>
                <c:pt idx="21009">
                  <c:v>448825651</c:v>
                </c:pt>
                <c:pt idx="21010">
                  <c:v>13694030</c:v>
                </c:pt>
                <c:pt idx="21011">
                  <c:v>903789700</c:v>
                </c:pt>
                <c:pt idx="21012">
                  <c:v>834385818</c:v>
                </c:pt>
                <c:pt idx="21013">
                  <c:v>612533389</c:v>
                </c:pt>
                <c:pt idx="21014">
                  <c:v>550246794</c:v>
                </c:pt>
                <c:pt idx="21015">
                  <c:v>92719419</c:v>
                </c:pt>
                <c:pt idx="21016">
                  <c:v>157939670</c:v>
                </c:pt>
                <c:pt idx="21017">
                  <c:v>433369515</c:v>
                </c:pt>
                <c:pt idx="21018">
                  <c:v>942515247</c:v>
                </c:pt>
                <c:pt idx="21019">
                  <c:v>930311603</c:v>
                </c:pt>
                <c:pt idx="21020">
                  <c:v>466449629</c:v>
                </c:pt>
                <c:pt idx="21021">
                  <c:v>779879141</c:v>
                </c:pt>
                <c:pt idx="21022">
                  <c:v>5171783</c:v>
                </c:pt>
                <c:pt idx="21023">
                  <c:v>191786638</c:v>
                </c:pt>
                <c:pt idx="21024">
                  <c:v>39799332</c:v>
                </c:pt>
                <c:pt idx="21025">
                  <c:v>964516067</c:v>
                </c:pt>
                <c:pt idx="21026">
                  <c:v>752586538</c:v>
                </c:pt>
                <c:pt idx="21027">
                  <c:v>745350883</c:v>
                </c:pt>
                <c:pt idx="21028">
                  <c:v>993145699</c:v>
                </c:pt>
                <c:pt idx="21029">
                  <c:v>554052951</c:v>
                </c:pt>
                <c:pt idx="21030">
                  <c:v>348765719</c:v>
                </c:pt>
                <c:pt idx="21031">
                  <c:v>858968028</c:v>
                </c:pt>
                <c:pt idx="21032">
                  <c:v>759921043</c:v>
                </c:pt>
                <c:pt idx="21033">
                  <c:v>495933312</c:v>
                </c:pt>
                <c:pt idx="21034">
                  <c:v>253556837</c:v>
                </c:pt>
                <c:pt idx="21035">
                  <c:v>60309528</c:v>
                </c:pt>
                <c:pt idx="21036">
                  <c:v>996949818</c:v>
                </c:pt>
                <c:pt idx="21037">
                  <c:v>947187499</c:v>
                </c:pt>
                <c:pt idx="21038">
                  <c:v>236779588</c:v>
                </c:pt>
                <c:pt idx="21039">
                  <c:v>891824402</c:v>
                </c:pt>
                <c:pt idx="21040">
                  <c:v>214848462</c:v>
                </c:pt>
                <c:pt idx="21041">
                  <c:v>890577295</c:v>
                </c:pt>
                <c:pt idx="21042">
                  <c:v>667476700</c:v>
                </c:pt>
                <c:pt idx="21043">
                  <c:v>712732058</c:v>
                </c:pt>
                <c:pt idx="21044">
                  <c:v>782068446</c:v>
                </c:pt>
                <c:pt idx="21045">
                  <c:v>470155085</c:v>
                </c:pt>
                <c:pt idx="21046">
                  <c:v>415550993</c:v>
                </c:pt>
                <c:pt idx="21047">
                  <c:v>458232186</c:v>
                </c:pt>
                <c:pt idx="21048">
                  <c:v>323737439</c:v>
                </c:pt>
                <c:pt idx="21049">
                  <c:v>449820312</c:v>
                </c:pt>
                <c:pt idx="21050">
                  <c:v>161771053</c:v>
                </c:pt>
                <c:pt idx="21051">
                  <c:v>776662397</c:v>
                </c:pt>
                <c:pt idx="21052">
                  <c:v>42034363</c:v>
                </c:pt>
                <c:pt idx="21053">
                  <c:v>328715005</c:v>
                </c:pt>
                <c:pt idx="21054">
                  <c:v>405523648</c:v>
                </c:pt>
                <c:pt idx="21055">
                  <c:v>578480915</c:v>
                </c:pt>
                <c:pt idx="21056">
                  <c:v>556547343</c:v>
                </c:pt>
                <c:pt idx="21057">
                  <c:v>748810203</c:v>
                </c:pt>
                <c:pt idx="21058">
                  <c:v>93954386</c:v>
                </c:pt>
                <c:pt idx="21059">
                  <c:v>177810543</c:v>
                </c:pt>
                <c:pt idx="21060">
                  <c:v>46820669</c:v>
                </c:pt>
                <c:pt idx="21061">
                  <c:v>818645698</c:v>
                </c:pt>
                <c:pt idx="21062">
                  <c:v>302277705</c:v>
                </c:pt>
                <c:pt idx="21063">
                  <c:v>106685692</c:v>
                </c:pt>
                <c:pt idx="21064">
                  <c:v>421265872</c:v>
                </c:pt>
                <c:pt idx="21065">
                  <c:v>643826806</c:v>
                </c:pt>
                <c:pt idx="21066">
                  <c:v>82025744</c:v>
                </c:pt>
                <c:pt idx="21067">
                  <c:v>293342306</c:v>
                </c:pt>
                <c:pt idx="21068">
                  <c:v>391019618</c:v>
                </c:pt>
                <c:pt idx="21069">
                  <c:v>186349260</c:v>
                </c:pt>
                <c:pt idx="21070">
                  <c:v>89380765</c:v>
                </c:pt>
                <c:pt idx="21071">
                  <c:v>96901227</c:v>
                </c:pt>
                <c:pt idx="21072">
                  <c:v>869124281</c:v>
                </c:pt>
                <c:pt idx="21073">
                  <c:v>405793161</c:v>
                </c:pt>
                <c:pt idx="21074">
                  <c:v>885479267</c:v>
                </c:pt>
                <c:pt idx="21075">
                  <c:v>684045190</c:v>
                </c:pt>
                <c:pt idx="21076">
                  <c:v>976749846</c:v>
                </c:pt>
                <c:pt idx="21077">
                  <c:v>245352711</c:v>
                </c:pt>
                <c:pt idx="21078">
                  <c:v>126495638</c:v>
                </c:pt>
                <c:pt idx="21079">
                  <c:v>59462749</c:v>
                </c:pt>
                <c:pt idx="21080">
                  <c:v>938968976</c:v>
                </c:pt>
                <c:pt idx="21081">
                  <c:v>235255713</c:v>
                </c:pt>
                <c:pt idx="21082">
                  <c:v>670725280</c:v>
                </c:pt>
                <c:pt idx="21083">
                  <c:v>105528866</c:v>
                </c:pt>
                <c:pt idx="21084">
                  <c:v>714831906</c:v>
                </c:pt>
                <c:pt idx="21085">
                  <c:v>116444183</c:v>
                </c:pt>
                <c:pt idx="21086">
                  <c:v>878943336</c:v>
                </c:pt>
                <c:pt idx="21087">
                  <c:v>816864352</c:v>
                </c:pt>
                <c:pt idx="21088">
                  <c:v>133317792</c:v>
                </c:pt>
                <c:pt idx="21089">
                  <c:v>571380425</c:v>
                </c:pt>
                <c:pt idx="21090">
                  <c:v>20623518</c:v>
                </c:pt>
                <c:pt idx="21091">
                  <c:v>184332133</c:v>
                </c:pt>
                <c:pt idx="21092">
                  <c:v>827916590</c:v>
                </c:pt>
                <c:pt idx="21093">
                  <c:v>358341145</c:v>
                </c:pt>
                <c:pt idx="21094">
                  <c:v>777875565</c:v>
                </c:pt>
                <c:pt idx="21095">
                  <c:v>489185891</c:v>
                </c:pt>
                <c:pt idx="21096">
                  <c:v>661235340</c:v>
                </c:pt>
                <c:pt idx="21097">
                  <c:v>869978583</c:v>
                </c:pt>
                <c:pt idx="21098">
                  <c:v>972583687</c:v>
                </c:pt>
                <c:pt idx="21099">
                  <c:v>619847803</c:v>
                </c:pt>
                <c:pt idx="21100">
                  <c:v>760261520</c:v>
                </c:pt>
                <c:pt idx="21101">
                  <c:v>362254061</c:v>
                </c:pt>
                <c:pt idx="21102">
                  <c:v>504917725</c:v>
                </c:pt>
                <c:pt idx="21103">
                  <c:v>770064757</c:v>
                </c:pt>
                <c:pt idx="21104">
                  <c:v>84277588</c:v>
                </c:pt>
                <c:pt idx="21105">
                  <c:v>956599673</c:v>
                </c:pt>
                <c:pt idx="21106">
                  <c:v>3226926</c:v>
                </c:pt>
                <c:pt idx="21107">
                  <c:v>375912735</c:v>
                </c:pt>
                <c:pt idx="21108">
                  <c:v>574769450</c:v>
                </c:pt>
                <c:pt idx="21109">
                  <c:v>520778043</c:v>
                </c:pt>
                <c:pt idx="21110">
                  <c:v>96357689</c:v>
                </c:pt>
                <c:pt idx="21111">
                  <c:v>106978793</c:v>
                </c:pt>
                <c:pt idx="21112">
                  <c:v>476343192</c:v>
                </c:pt>
                <c:pt idx="21113">
                  <c:v>792126114</c:v>
                </c:pt>
                <c:pt idx="21114">
                  <c:v>41334457</c:v>
                </c:pt>
                <c:pt idx="21115">
                  <c:v>7495953</c:v>
                </c:pt>
                <c:pt idx="21116">
                  <c:v>347742113</c:v>
                </c:pt>
                <c:pt idx="21117">
                  <c:v>176592699</c:v>
                </c:pt>
                <c:pt idx="21118">
                  <c:v>33685016</c:v>
                </c:pt>
                <c:pt idx="21119">
                  <c:v>70862152</c:v>
                </c:pt>
                <c:pt idx="21120">
                  <c:v>86571585</c:v>
                </c:pt>
                <c:pt idx="21121">
                  <c:v>142324006</c:v>
                </c:pt>
                <c:pt idx="21122">
                  <c:v>558290815</c:v>
                </c:pt>
                <c:pt idx="21123">
                  <c:v>349685126</c:v>
                </c:pt>
                <c:pt idx="21124">
                  <c:v>97366717</c:v>
                </c:pt>
                <c:pt idx="21125">
                  <c:v>840253974</c:v>
                </c:pt>
                <c:pt idx="21126">
                  <c:v>959788484</c:v>
                </c:pt>
                <c:pt idx="21127">
                  <c:v>608027549</c:v>
                </c:pt>
                <c:pt idx="21128">
                  <c:v>268323775</c:v>
                </c:pt>
                <c:pt idx="21129">
                  <c:v>892156976</c:v>
                </c:pt>
                <c:pt idx="21130">
                  <c:v>89618796</c:v>
                </c:pt>
                <c:pt idx="21131">
                  <c:v>485940505</c:v>
                </c:pt>
                <c:pt idx="21132">
                  <c:v>92188041</c:v>
                </c:pt>
                <c:pt idx="21133">
                  <c:v>703281765</c:v>
                </c:pt>
                <c:pt idx="21134">
                  <c:v>497335914</c:v>
                </c:pt>
                <c:pt idx="21135">
                  <c:v>79434863</c:v>
                </c:pt>
                <c:pt idx="21136">
                  <c:v>415751839</c:v>
                </c:pt>
                <c:pt idx="21137">
                  <c:v>463113720</c:v>
                </c:pt>
                <c:pt idx="21138">
                  <c:v>43028610</c:v>
                </c:pt>
                <c:pt idx="21139">
                  <c:v>235242030</c:v>
                </c:pt>
                <c:pt idx="21140">
                  <c:v>58853241</c:v>
                </c:pt>
                <c:pt idx="21141">
                  <c:v>89713184</c:v>
                </c:pt>
                <c:pt idx="21142">
                  <c:v>90706634</c:v>
                </c:pt>
                <c:pt idx="21143">
                  <c:v>43198833</c:v>
                </c:pt>
                <c:pt idx="21144">
                  <c:v>881382479</c:v>
                </c:pt>
                <c:pt idx="21145">
                  <c:v>340425834</c:v>
                </c:pt>
                <c:pt idx="21146">
                  <c:v>584538360</c:v>
                </c:pt>
                <c:pt idx="21147">
                  <c:v>363897822</c:v>
                </c:pt>
                <c:pt idx="21148">
                  <c:v>38008785</c:v>
                </c:pt>
                <c:pt idx="21149">
                  <c:v>309489870</c:v>
                </c:pt>
                <c:pt idx="21150">
                  <c:v>661445604</c:v>
                </c:pt>
                <c:pt idx="21151">
                  <c:v>615619322</c:v>
                </c:pt>
                <c:pt idx="21152">
                  <c:v>759092168</c:v>
                </c:pt>
                <c:pt idx="21153">
                  <c:v>424979843</c:v>
                </c:pt>
                <c:pt idx="21154">
                  <c:v>302026945</c:v>
                </c:pt>
                <c:pt idx="21155">
                  <c:v>368562968</c:v>
                </c:pt>
                <c:pt idx="21156">
                  <c:v>991058262</c:v>
                </c:pt>
                <c:pt idx="21157">
                  <c:v>495949173</c:v>
                </c:pt>
                <c:pt idx="21158">
                  <c:v>142774743</c:v>
                </c:pt>
                <c:pt idx="21159">
                  <c:v>681170228</c:v>
                </c:pt>
                <c:pt idx="21160">
                  <c:v>918737521</c:v>
                </c:pt>
                <c:pt idx="21161">
                  <c:v>976623609</c:v>
                </c:pt>
                <c:pt idx="21162">
                  <c:v>917420315</c:v>
                </c:pt>
                <c:pt idx="21163">
                  <c:v>230097844</c:v>
                </c:pt>
                <c:pt idx="21164">
                  <c:v>648829128</c:v>
                </c:pt>
                <c:pt idx="21165">
                  <c:v>26958350</c:v>
                </c:pt>
                <c:pt idx="21166">
                  <c:v>955870224</c:v>
                </c:pt>
                <c:pt idx="21167">
                  <c:v>340756574</c:v>
                </c:pt>
                <c:pt idx="21168">
                  <c:v>375917678</c:v>
                </c:pt>
                <c:pt idx="21169">
                  <c:v>621228245</c:v>
                </c:pt>
                <c:pt idx="21170">
                  <c:v>8689427</c:v>
                </c:pt>
                <c:pt idx="21171">
                  <c:v>500968195</c:v>
                </c:pt>
                <c:pt idx="21172">
                  <c:v>564680814</c:v>
                </c:pt>
                <c:pt idx="21173">
                  <c:v>416580968</c:v>
                </c:pt>
                <c:pt idx="21174">
                  <c:v>955888725</c:v>
                </c:pt>
                <c:pt idx="21175">
                  <c:v>551829646</c:v>
                </c:pt>
                <c:pt idx="21176">
                  <c:v>97784601</c:v>
                </c:pt>
                <c:pt idx="21177">
                  <c:v>991598926</c:v>
                </c:pt>
                <c:pt idx="21178">
                  <c:v>892696031</c:v>
                </c:pt>
                <c:pt idx="21179">
                  <c:v>290899645</c:v>
                </c:pt>
                <c:pt idx="21180">
                  <c:v>847397703</c:v>
                </c:pt>
                <c:pt idx="21181">
                  <c:v>286538074</c:v>
                </c:pt>
                <c:pt idx="21182">
                  <c:v>248440783</c:v>
                </c:pt>
                <c:pt idx="21183">
                  <c:v>246412385</c:v>
                </c:pt>
                <c:pt idx="21184">
                  <c:v>113135291</c:v>
                </c:pt>
                <c:pt idx="21185">
                  <c:v>784318458</c:v>
                </c:pt>
                <c:pt idx="21186">
                  <c:v>935224261</c:v>
                </c:pt>
                <c:pt idx="21187">
                  <c:v>950877251</c:v>
                </c:pt>
                <c:pt idx="21188">
                  <c:v>122641520</c:v>
                </c:pt>
                <c:pt idx="21189">
                  <c:v>658595421</c:v>
                </c:pt>
                <c:pt idx="21190">
                  <c:v>301032710</c:v>
                </c:pt>
                <c:pt idx="21191">
                  <c:v>369421087</c:v>
                </c:pt>
                <c:pt idx="21192">
                  <c:v>877962008</c:v>
                </c:pt>
                <c:pt idx="21193">
                  <c:v>839497739</c:v>
                </c:pt>
                <c:pt idx="21194">
                  <c:v>737832894</c:v>
                </c:pt>
                <c:pt idx="21195">
                  <c:v>707815378</c:v>
                </c:pt>
                <c:pt idx="21196">
                  <c:v>844760096</c:v>
                </c:pt>
                <c:pt idx="21197">
                  <c:v>867856962</c:v>
                </c:pt>
                <c:pt idx="21198">
                  <c:v>677527550</c:v>
                </c:pt>
                <c:pt idx="21199">
                  <c:v>802568726</c:v>
                </c:pt>
                <c:pt idx="21200">
                  <c:v>75368513</c:v>
                </c:pt>
                <c:pt idx="21201">
                  <c:v>356065336</c:v>
                </c:pt>
                <c:pt idx="21202">
                  <c:v>218680947</c:v>
                </c:pt>
                <c:pt idx="21203">
                  <c:v>366013464</c:v>
                </c:pt>
                <c:pt idx="21204">
                  <c:v>849554937</c:v>
                </c:pt>
                <c:pt idx="21205">
                  <c:v>242926711</c:v>
                </c:pt>
                <c:pt idx="21206">
                  <c:v>492741665</c:v>
                </c:pt>
                <c:pt idx="21207">
                  <c:v>697196694</c:v>
                </c:pt>
                <c:pt idx="21208">
                  <c:v>127694291</c:v>
                </c:pt>
                <c:pt idx="21209">
                  <c:v>67994421</c:v>
                </c:pt>
                <c:pt idx="21210">
                  <c:v>830780938</c:v>
                </c:pt>
                <c:pt idx="21211">
                  <c:v>211772605</c:v>
                </c:pt>
                <c:pt idx="21212">
                  <c:v>96181060</c:v>
                </c:pt>
                <c:pt idx="21213">
                  <c:v>652978681</c:v>
                </c:pt>
                <c:pt idx="21214">
                  <c:v>410412683</c:v>
                </c:pt>
                <c:pt idx="21215">
                  <c:v>403094820</c:v>
                </c:pt>
                <c:pt idx="21216">
                  <c:v>513453350</c:v>
                </c:pt>
                <c:pt idx="21217">
                  <c:v>205785892</c:v>
                </c:pt>
                <c:pt idx="21218">
                  <c:v>143399127</c:v>
                </c:pt>
                <c:pt idx="21219">
                  <c:v>200385038</c:v>
                </c:pt>
                <c:pt idx="21220">
                  <c:v>48902629</c:v>
                </c:pt>
                <c:pt idx="21221">
                  <c:v>692885927</c:v>
                </c:pt>
                <c:pt idx="21222">
                  <c:v>538214538</c:v>
                </c:pt>
                <c:pt idx="21223">
                  <c:v>774244542</c:v>
                </c:pt>
                <c:pt idx="21224">
                  <c:v>781429302</c:v>
                </c:pt>
                <c:pt idx="21225">
                  <c:v>935051031</c:v>
                </c:pt>
                <c:pt idx="21226">
                  <c:v>51245531</c:v>
                </c:pt>
                <c:pt idx="21227">
                  <c:v>196778955</c:v>
                </c:pt>
                <c:pt idx="21228">
                  <c:v>286678643</c:v>
                </c:pt>
                <c:pt idx="21229">
                  <c:v>261915105</c:v>
                </c:pt>
                <c:pt idx="21230">
                  <c:v>992485818</c:v>
                </c:pt>
                <c:pt idx="21231">
                  <c:v>485040411</c:v>
                </c:pt>
                <c:pt idx="21232">
                  <c:v>964386806</c:v>
                </c:pt>
                <c:pt idx="21233">
                  <c:v>398587700</c:v>
                </c:pt>
                <c:pt idx="21234">
                  <c:v>551390948</c:v>
                </c:pt>
                <c:pt idx="21235">
                  <c:v>71954473</c:v>
                </c:pt>
                <c:pt idx="21236">
                  <c:v>69488329</c:v>
                </c:pt>
                <c:pt idx="21237">
                  <c:v>431623863</c:v>
                </c:pt>
                <c:pt idx="21238">
                  <c:v>201511116</c:v>
                </c:pt>
                <c:pt idx="21239">
                  <c:v>292148383</c:v>
                </c:pt>
                <c:pt idx="21240">
                  <c:v>330336039</c:v>
                </c:pt>
                <c:pt idx="21241">
                  <c:v>86032833</c:v>
                </c:pt>
                <c:pt idx="21242">
                  <c:v>745632146</c:v>
                </c:pt>
                <c:pt idx="21243">
                  <c:v>537073380</c:v>
                </c:pt>
                <c:pt idx="21244">
                  <c:v>721627843</c:v>
                </c:pt>
                <c:pt idx="21245">
                  <c:v>178184521</c:v>
                </c:pt>
                <c:pt idx="21246">
                  <c:v>362142219</c:v>
                </c:pt>
                <c:pt idx="21247">
                  <c:v>359341225</c:v>
                </c:pt>
                <c:pt idx="21248">
                  <c:v>27661584</c:v>
                </c:pt>
                <c:pt idx="21249">
                  <c:v>276253476</c:v>
                </c:pt>
                <c:pt idx="21250">
                  <c:v>73213328</c:v>
                </c:pt>
                <c:pt idx="21251">
                  <c:v>390636915</c:v>
                </c:pt>
                <c:pt idx="21252">
                  <c:v>322479610</c:v>
                </c:pt>
                <c:pt idx="21253">
                  <c:v>80385795</c:v>
                </c:pt>
                <c:pt idx="21254">
                  <c:v>822119479</c:v>
                </c:pt>
                <c:pt idx="21255">
                  <c:v>598472841</c:v>
                </c:pt>
                <c:pt idx="21256">
                  <c:v>30571547</c:v>
                </c:pt>
                <c:pt idx="21257">
                  <c:v>809497269</c:v>
                </c:pt>
                <c:pt idx="21258">
                  <c:v>289095296</c:v>
                </c:pt>
                <c:pt idx="21259">
                  <c:v>894546734</c:v>
                </c:pt>
                <c:pt idx="21260">
                  <c:v>690250992</c:v>
                </c:pt>
                <c:pt idx="21261">
                  <c:v>752272885</c:v>
                </c:pt>
                <c:pt idx="21262">
                  <c:v>43810767</c:v>
                </c:pt>
                <c:pt idx="21263">
                  <c:v>615554138</c:v>
                </c:pt>
                <c:pt idx="21264">
                  <c:v>726923832</c:v>
                </c:pt>
                <c:pt idx="21265">
                  <c:v>127663763</c:v>
                </c:pt>
                <c:pt idx="21266">
                  <c:v>980369728</c:v>
                </c:pt>
                <c:pt idx="21267">
                  <c:v>914552964</c:v>
                </c:pt>
                <c:pt idx="21268">
                  <c:v>240576675</c:v>
                </c:pt>
                <c:pt idx="21269">
                  <c:v>961527490</c:v>
                </c:pt>
                <c:pt idx="21270">
                  <c:v>345390216</c:v>
                </c:pt>
                <c:pt idx="21271">
                  <c:v>150842536</c:v>
                </c:pt>
                <c:pt idx="21272">
                  <c:v>66961496</c:v>
                </c:pt>
                <c:pt idx="21273">
                  <c:v>395112499</c:v>
                </c:pt>
                <c:pt idx="21274">
                  <c:v>354871937</c:v>
                </c:pt>
                <c:pt idx="21275">
                  <c:v>421132572</c:v>
                </c:pt>
                <c:pt idx="21276">
                  <c:v>778741738</c:v>
                </c:pt>
                <c:pt idx="21277">
                  <c:v>350853555</c:v>
                </c:pt>
                <c:pt idx="21278">
                  <c:v>986815468</c:v>
                </c:pt>
                <c:pt idx="21279">
                  <c:v>843979362</c:v>
                </c:pt>
                <c:pt idx="21280">
                  <c:v>955359290</c:v>
                </c:pt>
                <c:pt idx="21281">
                  <c:v>242626140</c:v>
                </c:pt>
                <c:pt idx="21282">
                  <c:v>805433482</c:v>
                </c:pt>
                <c:pt idx="21283">
                  <c:v>408522243</c:v>
                </c:pt>
                <c:pt idx="21284">
                  <c:v>16020248</c:v>
                </c:pt>
                <c:pt idx="21285">
                  <c:v>921733491</c:v>
                </c:pt>
                <c:pt idx="21286">
                  <c:v>21832016</c:v>
                </c:pt>
                <c:pt idx="21287">
                  <c:v>4037338</c:v>
                </c:pt>
                <c:pt idx="21288">
                  <c:v>458784569</c:v>
                </c:pt>
                <c:pt idx="21289">
                  <c:v>852960379</c:v>
                </c:pt>
                <c:pt idx="21290">
                  <c:v>52503658</c:v>
                </c:pt>
                <c:pt idx="21291">
                  <c:v>57995337</c:v>
                </c:pt>
                <c:pt idx="21292">
                  <c:v>591886315</c:v>
                </c:pt>
                <c:pt idx="21293">
                  <c:v>77973962</c:v>
                </c:pt>
                <c:pt idx="21294">
                  <c:v>448578953</c:v>
                </c:pt>
                <c:pt idx="21295">
                  <c:v>27444043</c:v>
                </c:pt>
                <c:pt idx="21296">
                  <c:v>530869403</c:v>
                </c:pt>
                <c:pt idx="21297">
                  <c:v>810436845</c:v>
                </c:pt>
                <c:pt idx="21298">
                  <c:v>900123922</c:v>
                </c:pt>
                <c:pt idx="21299">
                  <c:v>194814629</c:v>
                </c:pt>
                <c:pt idx="21300">
                  <c:v>272353303</c:v>
                </c:pt>
                <c:pt idx="21301">
                  <c:v>706448728</c:v>
                </c:pt>
                <c:pt idx="21302">
                  <c:v>202784685</c:v>
                </c:pt>
                <c:pt idx="21303">
                  <c:v>487121923</c:v>
                </c:pt>
                <c:pt idx="21304">
                  <c:v>612789922</c:v>
                </c:pt>
                <c:pt idx="21305">
                  <c:v>711713981</c:v>
                </c:pt>
                <c:pt idx="21306">
                  <c:v>126171179</c:v>
                </c:pt>
                <c:pt idx="21307">
                  <c:v>698672855</c:v>
                </c:pt>
                <c:pt idx="21308">
                  <c:v>896621050</c:v>
                </c:pt>
                <c:pt idx="21309">
                  <c:v>759326001</c:v>
                </c:pt>
                <c:pt idx="21310">
                  <c:v>874974062</c:v>
                </c:pt>
                <c:pt idx="21311">
                  <c:v>762527194</c:v>
                </c:pt>
                <c:pt idx="21312">
                  <c:v>22759632</c:v>
                </c:pt>
                <c:pt idx="21313">
                  <c:v>476299784</c:v>
                </c:pt>
                <c:pt idx="21314">
                  <c:v>991178459</c:v>
                </c:pt>
                <c:pt idx="21315">
                  <c:v>821681706</c:v>
                </c:pt>
                <c:pt idx="21316">
                  <c:v>474788607</c:v>
                </c:pt>
                <c:pt idx="21317">
                  <c:v>814892864</c:v>
                </c:pt>
                <c:pt idx="21318">
                  <c:v>141661783</c:v>
                </c:pt>
                <c:pt idx="21319">
                  <c:v>651655769</c:v>
                </c:pt>
                <c:pt idx="21320">
                  <c:v>520943917</c:v>
                </c:pt>
                <c:pt idx="21321">
                  <c:v>181553444</c:v>
                </c:pt>
                <c:pt idx="21322">
                  <c:v>295468890</c:v>
                </c:pt>
                <c:pt idx="21323">
                  <c:v>26467049</c:v>
                </c:pt>
                <c:pt idx="21324">
                  <c:v>835122119</c:v>
                </c:pt>
                <c:pt idx="21325">
                  <c:v>686190182</c:v>
                </c:pt>
                <c:pt idx="21326">
                  <c:v>765221913</c:v>
                </c:pt>
                <c:pt idx="21327">
                  <c:v>536529555</c:v>
                </c:pt>
                <c:pt idx="21328">
                  <c:v>260324974</c:v>
                </c:pt>
                <c:pt idx="21329">
                  <c:v>63746080</c:v>
                </c:pt>
                <c:pt idx="21330">
                  <c:v>31689757</c:v>
                </c:pt>
                <c:pt idx="21331">
                  <c:v>18962862</c:v>
                </c:pt>
                <c:pt idx="21332">
                  <c:v>755621625</c:v>
                </c:pt>
                <c:pt idx="21333">
                  <c:v>259846016</c:v>
                </c:pt>
                <c:pt idx="21334">
                  <c:v>439561552</c:v>
                </c:pt>
                <c:pt idx="21335">
                  <c:v>261842601</c:v>
                </c:pt>
                <c:pt idx="21336">
                  <c:v>822982672</c:v>
                </c:pt>
                <c:pt idx="21337">
                  <c:v>399188419</c:v>
                </c:pt>
                <c:pt idx="21338">
                  <c:v>521156986</c:v>
                </c:pt>
                <c:pt idx="21339">
                  <c:v>177237065</c:v>
                </c:pt>
                <c:pt idx="21340">
                  <c:v>938639949</c:v>
                </c:pt>
                <c:pt idx="21341">
                  <c:v>637997993</c:v>
                </c:pt>
                <c:pt idx="21342">
                  <c:v>176277609</c:v>
                </c:pt>
                <c:pt idx="21343">
                  <c:v>533149294</c:v>
                </c:pt>
                <c:pt idx="21344">
                  <c:v>125985363</c:v>
                </c:pt>
                <c:pt idx="21345">
                  <c:v>506732390</c:v>
                </c:pt>
                <c:pt idx="21346">
                  <c:v>222454622</c:v>
                </c:pt>
                <c:pt idx="21347">
                  <c:v>845995604</c:v>
                </c:pt>
                <c:pt idx="21348">
                  <c:v>558088480</c:v>
                </c:pt>
                <c:pt idx="21349">
                  <c:v>991478489</c:v>
                </c:pt>
                <c:pt idx="21350">
                  <c:v>606767974</c:v>
                </c:pt>
                <c:pt idx="21351">
                  <c:v>209091195</c:v>
                </c:pt>
                <c:pt idx="21352">
                  <c:v>323266725</c:v>
                </c:pt>
                <c:pt idx="21353">
                  <c:v>794242454</c:v>
                </c:pt>
                <c:pt idx="21354">
                  <c:v>46455410</c:v>
                </c:pt>
                <c:pt idx="21355">
                  <c:v>54164614</c:v>
                </c:pt>
                <c:pt idx="21356">
                  <c:v>974783284</c:v>
                </c:pt>
                <c:pt idx="21357">
                  <c:v>341783076</c:v>
                </c:pt>
                <c:pt idx="21358">
                  <c:v>76814508</c:v>
                </c:pt>
                <c:pt idx="21359">
                  <c:v>151436057</c:v>
                </c:pt>
                <c:pt idx="21360">
                  <c:v>415112043</c:v>
                </c:pt>
                <c:pt idx="21361">
                  <c:v>984418887</c:v>
                </c:pt>
                <c:pt idx="21362">
                  <c:v>592134169</c:v>
                </c:pt>
                <c:pt idx="21363">
                  <c:v>305739756</c:v>
                </c:pt>
                <c:pt idx="21364">
                  <c:v>778314712</c:v>
                </c:pt>
                <c:pt idx="21365">
                  <c:v>771670275</c:v>
                </c:pt>
                <c:pt idx="21366">
                  <c:v>8474831</c:v>
                </c:pt>
                <c:pt idx="21367">
                  <c:v>499461914</c:v>
                </c:pt>
                <c:pt idx="21368">
                  <c:v>581027420</c:v>
                </c:pt>
                <c:pt idx="21369">
                  <c:v>809345655</c:v>
                </c:pt>
                <c:pt idx="21370">
                  <c:v>19163771</c:v>
                </c:pt>
                <c:pt idx="21371">
                  <c:v>359020063</c:v>
                </c:pt>
                <c:pt idx="21372">
                  <c:v>311178034</c:v>
                </c:pt>
                <c:pt idx="21373">
                  <c:v>928176835</c:v>
                </c:pt>
                <c:pt idx="21374">
                  <c:v>227878069</c:v>
                </c:pt>
                <c:pt idx="21375">
                  <c:v>1000044229</c:v>
                </c:pt>
                <c:pt idx="21376">
                  <c:v>97679395</c:v>
                </c:pt>
                <c:pt idx="21377">
                  <c:v>651897879</c:v>
                </c:pt>
                <c:pt idx="21378">
                  <c:v>45775564</c:v>
                </c:pt>
                <c:pt idx="21379">
                  <c:v>23439386</c:v>
                </c:pt>
                <c:pt idx="21380">
                  <c:v>129927480</c:v>
                </c:pt>
                <c:pt idx="21381">
                  <c:v>16488384</c:v>
                </c:pt>
                <c:pt idx="21382">
                  <c:v>176621126</c:v>
                </c:pt>
                <c:pt idx="21383">
                  <c:v>912816701</c:v>
                </c:pt>
                <c:pt idx="21384">
                  <c:v>32224336</c:v>
                </c:pt>
                <c:pt idx="21385">
                  <c:v>88052645</c:v>
                </c:pt>
                <c:pt idx="21386">
                  <c:v>274969398</c:v>
                </c:pt>
                <c:pt idx="21387">
                  <c:v>550334789</c:v>
                </c:pt>
                <c:pt idx="21388">
                  <c:v>858975695</c:v>
                </c:pt>
                <c:pt idx="21389">
                  <c:v>954222034</c:v>
                </c:pt>
                <c:pt idx="21390">
                  <c:v>479441550</c:v>
                </c:pt>
                <c:pt idx="21391">
                  <c:v>756597902</c:v>
                </c:pt>
                <c:pt idx="21392">
                  <c:v>511864296</c:v>
                </c:pt>
                <c:pt idx="21393">
                  <c:v>806024370</c:v>
                </c:pt>
                <c:pt idx="21394">
                  <c:v>993794516</c:v>
                </c:pt>
                <c:pt idx="21395">
                  <c:v>105333268</c:v>
                </c:pt>
                <c:pt idx="21396">
                  <c:v>35237510</c:v>
                </c:pt>
                <c:pt idx="21397">
                  <c:v>541733633</c:v>
                </c:pt>
                <c:pt idx="21398">
                  <c:v>668616276</c:v>
                </c:pt>
                <c:pt idx="21399">
                  <c:v>707839407</c:v>
                </c:pt>
                <c:pt idx="21400">
                  <c:v>425845585</c:v>
                </c:pt>
                <c:pt idx="21401">
                  <c:v>633465581</c:v>
                </c:pt>
                <c:pt idx="21402">
                  <c:v>54931398</c:v>
                </c:pt>
                <c:pt idx="21403">
                  <c:v>705826155</c:v>
                </c:pt>
                <c:pt idx="21404">
                  <c:v>927715834</c:v>
                </c:pt>
                <c:pt idx="21405">
                  <c:v>57811852</c:v>
                </c:pt>
                <c:pt idx="21406">
                  <c:v>223311404</c:v>
                </c:pt>
                <c:pt idx="21407">
                  <c:v>98332380</c:v>
                </c:pt>
                <c:pt idx="21408">
                  <c:v>366012934</c:v>
                </c:pt>
                <c:pt idx="21409">
                  <c:v>74547444</c:v>
                </c:pt>
                <c:pt idx="21410">
                  <c:v>540737823</c:v>
                </c:pt>
                <c:pt idx="21411">
                  <c:v>737642034</c:v>
                </c:pt>
                <c:pt idx="21412">
                  <c:v>472473760</c:v>
                </c:pt>
                <c:pt idx="21413">
                  <c:v>84379667</c:v>
                </c:pt>
                <c:pt idx="21414">
                  <c:v>253622871</c:v>
                </c:pt>
                <c:pt idx="21415">
                  <c:v>249324261</c:v>
                </c:pt>
                <c:pt idx="21416">
                  <c:v>947524266</c:v>
                </c:pt>
                <c:pt idx="21417">
                  <c:v>692319637</c:v>
                </c:pt>
                <c:pt idx="21418">
                  <c:v>586135730</c:v>
                </c:pt>
                <c:pt idx="21419">
                  <c:v>499136056</c:v>
                </c:pt>
                <c:pt idx="21420">
                  <c:v>436062039</c:v>
                </c:pt>
                <c:pt idx="21421">
                  <c:v>73865642</c:v>
                </c:pt>
                <c:pt idx="21422">
                  <c:v>879853071</c:v>
                </c:pt>
                <c:pt idx="21423">
                  <c:v>524713530</c:v>
                </c:pt>
                <c:pt idx="21424">
                  <c:v>635245159</c:v>
                </c:pt>
                <c:pt idx="21425">
                  <c:v>321351131</c:v>
                </c:pt>
                <c:pt idx="21426">
                  <c:v>766655787</c:v>
                </c:pt>
                <c:pt idx="21427">
                  <c:v>810184981</c:v>
                </c:pt>
                <c:pt idx="21428">
                  <c:v>38652397</c:v>
                </c:pt>
                <c:pt idx="21429">
                  <c:v>950193143</c:v>
                </c:pt>
                <c:pt idx="21430">
                  <c:v>922218722</c:v>
                </c:pt>
                <c:pt idx="21431">
                  <c:v>228739202</c:v>
                </c:pt>
                <c:pt idx="21432">
                  <c:v>15792800</c:v>
                </c:pt>
                <c:pt idx="21433">
                  <c:v>443970733</c:v>
                </c:pt>
                <c:pt idx="21434">
                  <c:v>825790092</c:v>
                </c:pt>
                <c:pt idx="21435">
                  <c:v>34392560</c:v>
                </c:pt>
                <c:pt idx="21436">
                  <c:v>935787986</c:v>
                </c:pt>
                <c:pt idx="21437">
                  <c:v>924150168</c:v>
                </c:pt>
                <c:pt idx="21438">
                  <c:v>92318356</c:v>
                </c:pt>
                <c:pt idx="21439">
                  <c:v>946290847</c:v>
                </c:pt>
                <c:pt idx="21440">
                  <c:v>66942226</c:v>
                </c:pt>
                <c:pt idx="21441">
                  <c:v>86311590</c:v>
                </c:pt>
                <c:pt idx="21442">
                  <c:v>374082649</c:v>
                </c:pt>
                <c:pt idx="21443">
                  <c:v>414169787</c:v>
                </c:pt>
                <c:pt idx="21444">
                  <c:v>402327033</c:v>
                </c:pt>
                <c:pt idx="21445">
                  <c:v>925227129</c:v>
                </c:pt>
                <c:pt idx="21446">
                  <c:v>578880664</c:v>
                </c:pt>
                <c:pt idx="21447">
                  <c:v>434417491</c:v>
                </c:pt>
                <c:pt idx="21448">
                  <c:v>66244519</c:v>
                </c:pt>
                <c:pt idx="21449">
                  <c:v>310377224</c:v>
                </c:pt>
                <c:pt idx="21450">
                  <c:v>546828963</c:v>
                </c:pt>
                <c:pt idx="21451">
                  <c:v>917294624</c:v>
                </c:pt>
                <c:pt idx="21452">
                  <c:v>490549647</c:v>
                </c:pt>
                <c:pt idx="21453">
                  <c:v>817689149</c:v>
                </c:pt>
                <c:pt idx="21454">
                  <c:v>759616278</c:v>
                </c:pt>
                <c:pt idx="21455">
                  <c:v>749257011</c:v>
                </c:pt>
                <c:pt idx="21456">
                  <c:v>819148669</c:v>
                </c:pt>
                <c:pt idx="21457">
                  <c:v>90950684</c:v>
                </c:pt>
                <c:pt idx="21458">
                  <c:v>180531634</c:v>
                </c:pt>
                <c:pt idx="21459">
                  <c:v>780323519</c:v>
                </c:pt>
                <c:pt idx="21460">
                  <c:v>993866854</c:v>
                </c:pt>
                <c:pt idx="21461">
                  <c:v>164082428</c:v>
                </c:pt>
                <c:pt idx="21462">
                  <c:v>805729289</c:v>
                </c:pt>
                <c:pt idx="21463">
                  <c:v>790973716</c:v>
                </c:pt>
                <c:pt idx="21464">
                  <c:v>558079131</c:v>
                </c:pt>
                <c:pt idx="21465">
                  <c:v>768766543</c:v>
                </c:pt>
                <c:pt idx="21466">
                  <c:v>659291192</c:v>
                </c:pt>
                <c:pt idx="21467">
                  <c:v>612991144</c:v>
                </c:pt>
                <c:pt idx="21468">
                  <c:v>803069231</c:v>
                </c:pt>
                <c:pt idx="21469">
                  <c:v>658094139</c:v>
                </c:pt>
                <c:pt idx="21470">
                  <c:v>488762559</c:v>
                </c:pt>
                <c:pt idx="21471">
                  <c:v>547623867</c:v>
                </c:pt>
                <c:pt idx="21472">
                  <c:v>759648573</c:v>
                </c:pt>
                <c:pt idx="21473">
                  <c:v>518638957</c:v>
                </c:pt>
                <c:pt idx="21474">
                  <c:v>527157535</c:v>
                </c:pt>
                <c:pt idx="21475">
                  <c:v>683311201</c:v>
                </c:pt>
                <c:pt idx="21476">
                  <c:v>807074295</c:v>
                </c:pt>
                <c:pt idx="21477">
                  <c:v>757011377</c:v>
                </c:pt>
                <c:pt idx="21478">
                  <c:v>69892333</c:v>
                </c:pt>
                <c:pt idx="21479">
                  <c:v>872352352</c:v>
                </c:pt>
                <c:pt idx="21480">
                  <c:v>566889641</c:v>
                </c:pt>
                <c:pt idx="21481">
                  <c:v>848728705</c:v>
                </c:pt>
                <c:pt idx="21482">
                  <c:v>165969234</c:v>
                </c:pt>
                <c:pt idx="21483">
                  <c:v>954450205</c:v>
                </c:pt>
                <c:pt idx="21484">
                  <c:v>58229083</c:v>
                </c:pt>
                <c:pt idx="21485">
                  <c:v>60715674</c:v>
                </c:pt>
                <c:pt idx="21486">
                  <c:v>192876059</c:v>
                </c:pt>
                <c:pt idx="21487">
                  <c:v>204314575</c:v>
                </c:pt>
                <c:pt idx="21488">
                  <c:v>600972525</c:v>
                </c:pt>
                <c:pt idx="21489">
                  <c:v>676980179</c:v>
                </c:pt>
                <c:pt idx="21490">
                  <c:v>43891844</c:v>
                </c:pt>
                <c:pt idx="21491">
                  <c:v>90272714</c:v>
                </c:pt>
                <c:pt idx="21492">
                  <c:v>379522967</c:v>
                </c:pt>
                <c:pt idx="21493">
                  <c:v>31004583</c:v>
                </c:pt>
                <c:pt idx="21494">
                  <c:v>800770863</c:v>
                </c:pt>
                <c:pt idx="21495">
                  <c:v>18473925</c:v>
                </c:pt>
                <c:pt idx="21496">
                  <c:v>200731625</c:v>
                </c:pt>
                <c:pt idx="21497">
                  <c:v>861883021</c:v>
                </c:pt>
                <c:pt idx="21498">
                  <c:v>37066387</c:v>
                </c:pt>
                <c:pt idx="21499">
                  <c:v>892469184</c:v>
                </c:pt>
                <c:pt idx="21500">
                  <c:v>526895816</c:v>
                </c:pt>
                <c:pt idx="21501">
                  <c:v>314097622</c:v>
                </c:pt>
                <c:pt idx="21502">
                  <c:v>608047778</c:v>
                </c:pt>
                <c:pt idx="21503">
                  <c:v>481987059</c:v>
                </c:pt>
                <c:pt idx="21504">
                  <c:v>614056989</c:v>
                </c:pt>
                <c:pt idx="21505">
                  <c:v>93551976</c:v>
                </c:pt>
                <c:pt idx="21506">
                  <c:v>813133764</c:v>
                </c:pt>
                <c:pt idx="21507">
                  <c:v>7984074</c:v>
                </c:pt>
                <c:pt idx="21508">
                  <c:v>875378410</c:v>
                </c:pt>
                <c:pt idx="21509">
                  <c:v>37405624</c:v>
                </c:pt>
                <c:pt idx="21510">
                  <c:v>478848884</c:v>
                </c:pt>
                <c:pt idx="21511">
                  <c:v>732478795</c:v>
                </c:pt>
                <c:pt idx="21512">
                  <c:v>752881436</c:v>
                </c:pt>
                <c:pt idx="21513">
                  <c:v>520681123</c:v>
                </c:pt>
                <c:pt idx="21514">
                  <c:v>855250013</c:v>
                </c:pt>
                <c:pt idx="21515">
                  <c:v>454295387</c:v>
                </c:pt>
                <c:pt idx="21516">
                  <c:v>757950009</c:v>
                </c:pt>
                <c:pt idx="21517">
                  <c:v>53066998</c:v>
                </c:pt>
                <c:pt idx="21518">
                  <c:v>267618292</c:v>
                </c:pt>
                <c:pt idx="21519">
                  <c:v>6965305</c:v>
                </c:pt>
                <c:pt idx="21520">
                  <c:v>424651704</c:v>
                </c:pt>
                <c:pt idx="21521">
                  <c:v>329524968</c:v>
                </c:pt>
                <c:pt idx="21522">
                  <c:v>990872113</c:v>
                </c:pt>
                <c:pt idx="21523">
                  <c:v>441584885</c:v>
                </c:pt>
                <c:pt idx="21524">
                  <c:v>756660699</c:v>
                </c:pt>
                <c:pt idx="21525">
                  <c:v>467470828</c:v>
                </c:pt>
                <c:pt idx="21526">
                  <c:v>705632527</c:v>
                </c:pt>
                <c:pt idx="21527">
                  <c:v>189094407</c:v>
                </c:pt>
                <c:pt idx="21528">
                  <c:v>77012391</c:v>
                </c:pt>
                <c:pt idx="21529">
                  <c:v>673359793</c:v>
                </c:pt>
                <c:pt idx="21530">
                  <c:v>218659972</c:v>
                </c:pt>
                <c:pt idx="21531">
                  <c:v>723049174</c:v>
                </c:pt>
                <c:pt idx="21532">
                  <c:v>399648088</c:v>
                </c:pt>
                <c:pt idx="21533">
                  <c:v>91648521</c:v>
                </c:pt>
                <c:pt idx="21534">
                  <c:v>454898045</c:v>
                </c:pt>
                <c:pt idx="21535">
                  <c:v>509920270</c:v>
                </c:pt>
                <c:pt idx="21536">
                  <c:v>625549419</c:v>
                </c:pt>
                <c:pt idx="21537">
                  <c:v>537454947</c:v>
                </c:pt>
                <c:pt idx="21538">
                  <c:v>34666131</c:v>
                </c:pt>
                <c:pt idx="21539">
                  <c:v>698563580</c:v>
                </c:pt>
                <c:pt idx="21540">
                  <c:v>780080965</c:v>
                </c:pt>
                <c:pt idx="21541">
                  <c:v>417858113</c:v>
                </c:pt>
                <c:pt idx="21542">
                  <c:v>763267788</c:v>
                </c:pt>
                <c:pt idx="21543">
                  <c:v>528212321</c:v>
                </c:pt>
                <c:pt idx="21544">
                  <c:v>457617</c:v>
                </c:pt>
                <c:pt idx="21545">
                  <c:v>954521039</c:v>
                </c:pt>
                <c:pt idx="21546">
                  <c:v>784998950</c:v>
                </c:pt>
                <c:pt idx="21547">
                  <c:v>511169</c:v>
                </c:pt>
                <c:pt idx="21548">
                  <c:v>933595504</c:v>
                </c:pt>
                <c:pt idx="21549">
                  <c:v>564829299</c:v>
                </c:pt>
                <c:pt idx="21550">
                  <c:v>808776638</c:v>
                </c:pt>
                <c:pt idx="21551">
                  <c:v>705376334</c:v>
                </c:pt>
                <c:pt idx="21552">
                  <c:v>461751479</c:v>
                </c:pt>
                <c:pt idx="21553">
                  <c:v>301739151</c:v>
                </c:pt>
                <c:pt idx="21554">
                  <c:v>95231063</c:v>
                </c:pt>
                <c:pt idx="21555">
                  <c:v>5513973</c:v>
                </c:pt>
                <c:pt idx="21556">
                  <c:v>614495626</c:v>
                </c:pt>
                <c:pt idx="21557">
                  <c:v>691175544</c:v>
                </c:pt>
                <c:pt idx="21558">
                  <c:v>111211690</c:v>
                </c:pt>
                <c:pt idx="21559">
                  <c:v>266611955</c:v>
                </c:pt>
                <c:pt idx="21560">
                  <c:v>959455660</c:v>
                </c:pt>
                <c:pt idx="21561">
                  <c:v>605048406</c:v>
                </c:pt>
                <c:pt idx="21562">
                  <c:v>593991199</c:v>
                </c:pt>
                <c:pt idx="21563">
                  <c:v>359968300</c:v>
                </c:pt>
                <c:pt idx="21564">
                  <c:v>644826247</c:v>
                </c:pt>
                <c:pt idx="21565">
                  <c:v>222316193</c:v>
                </c:pt>
                <c:pt idx="21566">
                  <c:v>79964125</c:v>
                </c:pt>
                <c:pt idx="21567">
                  <c:v>881191226</c:v>
                </c:pt>
                <c:pt idx="21568">
                  <c:v>737257254</c:v>
                </c:pt>
                <c:pt idx="21569">
                  <c:v>80026837</c:v>
                </c:pt>
                <c:pt idx="21570">
                  <c:v>26435643</c:v>
                </c:pt>
                <c:pt idx="21571">
                  <c:v>339943961</c:v>
                </c:pt>
                <c:pt idx="21572">
                  <c:v>59545538</c:v>
                </c:pt>
                <c:pt idx="21573">
                  <c:v>289491289</c:v>
                </c:pt>
                <c:pt idx="21574">
                  <c:v>600163183</c:v>
                </c:pt>
                <c:pt idx="21575">
                  <c:v>27694631</c:v>
                </c:pt>
                <c:pt idx="21576">
                  <c:v>433433305</c:v>
                </c:pt>
                <c:pt idx="21577">
                  <c:v>2618689</c:v>
                </c:pt>
                <c:pt idx="21578">
                  <c:v>251151907</c:v>
                </c:pt>
                <c:pt idx="21579">
                  <c:v>770920839</c:v>
                </c:pt>
                <c:pt idx="21580">
                  <c:v>48609813</c:v>
                </c:pt>
                <c:pt idx="21581">
                  <c:v>702372836</c:v>
                </c:pt>
                <c:pt idx="21582">
                  <c:v>388061966</c:v>
                </c:pt>
                <c:pt idx="21583">
                  <c:v>921683481</c:v>
                </c:pt>
                <c:pt idx="21584">
                  <c:v>247679575</c:v>
                </c:pt>
                <c:pt idx="21585">
                  <c:v>54544740</c:v>
                </c:pt>
                <c:pt idx="21586">
                  <c:v>25613385</c:v>
                </c:pt>
                <c:pt idx="21587">
                  <c:v>449569028</c:v>
                </c:pt>
                <c:pt idx="21588">
                  <c:v>833664857</c:v>
                </c:pt>
                <c:pt idx="21589">
                  <c:v>601218466</c:v>
                </c:pt>
                <c:pt idx="21590">
                  <c:v>334357533</c:v>
                </c:pt>
                <c:pt idx="21591">
                  <c:v>237012136</c:v>
                </c:pt>
                <c:pt idx="21592">
                  <c:v>88825207</c:v>
                </c:pt>
                <c:pt idx="21593">
                  <c:v>842053831</c:v>
                </c:pt>
                <c:pt idx="21594">
                  <c:v>27149772</c:v>
                </c:pt>
                <c:pt idx="21595">
                  <c:v>962590798</c:v>
                </c:pt>
                <c:pt idx="21596">
                  <c:v>854935081</c:v>
                </c:pt>
                <c:pt idx="21597">
                  <c:v>30638911</c:v>
                </c:pt>
                <c:pt idx="21598">
                  <c:v>52315640</c:v>
                </c:pt>
                <c:pt idx="21599">
                  <c:v>189093909</c:v>
                </c:pt>
                <c:pt idx="21600">
                  <c:v>135417281</c:v>
                </c:pt>
                <c:pt idx="21601">
                  <c:v>586965639</c:v>
                </c:pt>
                <c:pt idx="21602">
                  <c:v>301348469</c:v>
                </c:pt>
                <c:pt idx="21603">
                  <c:v>901026516</c:v>
                </c:pt>
                <c:pt idx="21604">
                  <c:v>702152845</c:v>
                </c:pt>
                <c:pt idx="21605">
                  <c:v>816257567</c:v>
                </c:pt>
                <c:pt idx="21606">
                  <c:v>109592930</c:v>
                </c:pt>
                <c:pt idx="21607">
                  <c:v>553684031</c:v>
                </c:pt>
                <c:pt idx="21608">
                  <c:v>659071071</c:v>
                </c:pt>
                <c:pt idx="21609">
                  <c:v>84826174</c:v>
                </c:pt>
                <c:pt idx="21610">
                  <c:v>776145196</c:v>
                </c:pt>
                <c:pt idx="21611">
                  <c:v>89071674</c:v>
                </c:pt>
                <c:pt idx="21612">
                  <c:v>280797817</c:v>
                </c:pt>
                <c:pt idx="21613">
                  <c:v>34586753</c:v>
                </c:pt>
                <c:pt idx="21614">
                  <c:v>394758804</c:v>
                </c:pt>
                <c:pt idx="21615">
                  <c:v>423989576</c:v>
                </c:pt>
                <c:pt idx="21616">
                  <c:v>588638695</c:v>
                </c:pt>
                <c:pt idx="21617">
                  <c:v>588260193</c:v>
                </c:pt>
                <c:pt idx="21618">
                  <c:v>529333659</c:v>
                </c:pt>
                <c:pt idx="21619">
                  <c:v>240890361</c:v>
                </c:pt>
                <c:pt idx="21620">
                  <c:v>351755940</c:v>
                </c:pt>
                <c:pt idx="21621">
                  <c:v>861340591</c:v>
                </c:pt>
                <c:pt idx="21622">
                  <c:v>81861581</c:v>
                </c:pt>
                <c:pt idx="21623">
                  <c:v>773617667</c:v>
                </c:pt>
                <c:pt idx="21624">
                  <c:v>9853999</c:v>
                </c:pt>
                <c:pt idx="21625">
                  <c:v>9807266</c:v>
                </c:pt>
                <c:pt idx="21626">
                  <c:v>344210863</c:v>
                </c:pt>
                <c:pt idx="21627">
                  <c:v>123960219</c:v>
                </c:pt>
                <c:pt idx="21628">
                  <c:v>806681779</c:v>
                </c:pt>
                <c:pt idx="21629">
                  <c:v>803185590</c:v>
                </c:pt>
                <c:pt idx="21630">
                  <c:v>4988071</c:v>
                </c:pt>
                <c:pt idx="21631">
                  <c:v>395861687</c:v>
                </c:pt>
                <c:pt idx="21632">
                  <c:v>356723942</c:v>
                </c:pt>
                <c:pt idx="21633">
                  <c:v>691437593</c:v>
                </c:pt>
                <c:pt idx="21634">
                  <c:v>412148384</c:v>
                </c:pt>
                <c:pt idx="21635">
                  <c:v>879866635</c:v>
                </c:pt>
                <c:pt idx="21636">
                  <c:v>726958997</c:v>
                </c:pt>
                <c:pt idx="21637">
                  <c:v>510318675</c:v>
                </c:pt>
                <c:pt idx="21638">
                  <c:v>418816519</c:v>
                </c:pt>
                <c:pt idx="21639">
                  <c:v>71594834</c:v>
                </c:pt>
                <c:pt idx="21640">
                  <c:v>606829246</c:v>
                </c:pt>
                <c:pt idx="21641">
                  <c:v>462886945</c:v>
                </c:pt>
                <c:pt idx="21642">
                  <c:v>19534440</c:v>
                </c:pt>
                <c:pt idx="21643">
                  <c:v>834944598</c:v>
                </c:pt>
                <c:pt idx="21644">
                  <c:v>757997977</c:v>
                </c:pt>
                <c:pt idx="21645">
                  <c:v>7435644</c:v>
                </c:pt>
                <c:pt idx="21646">
                  <c:v>976466936</c:v>
                </c:pt>
                <c:pt idx="21647">
                  <c:v>757238393</c:v>
                </c:pt>
                <c:pt idx="21648">
                  <c:v>26551715</c:v>
                </c:pt>
                <c:pt idx="21649">
                  <c:v>78105545</c:v>
                </c:pt>
                <c:pt idx="21650">
                  <c:v>824899931</c:v>
                </c:pt>
                <c:pt idx="21651">
                  <c:v>748694073</c:v>
                </c:pt>
                <c:pt idx="21652">
                  <c:v>366155345</c:v>
                </c:pt>
                <c:pt idx="21653">
                  <c:v>228238346</c:v>
                </c:pt>
                <c:pt idx="21654">
                  <c:v>507680877</c:v>
                </c:pt>
                <c:pt idx="21655">
                  <c:v>20259800</c:v>
                </c:pt>
                <c:pt idx="21656">
                  <c:v>87448426</c:v>
                </c:pt>
                <c:pt idx="21657">
                  <c:v>744088942</c:v>
                </c:pt>
                <c:pt idx="21658">
                  <c:v>687534517</c:v>
                </c:pt>
                <c:pt idx="21659">
                  <c:v>282928552</c:v>
                </c:pt>
                <c:pt idx="21660">
                  <c:v>986253091</c:v>
                </c:pt>
                <c:pt idx="21661">
                  <c:v>75604008</c:v>
                </c:pt>
                <c:pt idx="21662">
                  <c:v>54634706</c:v>
                </c:pt>
                <c:pt idx="21663">
                  <c:v>380219579</c:v>
                </c:pt>
                <c:pt idx="21664">
                  <c:v>567627995</c:v>
                </c:pt>
                <c:pt idx="21665">
                  <c:v>857142373</c:v>
                </c:pt>
                <c:pt idx="21666">
                  <c:v>20823226</c:v>
                </c:pt>
                <c:pt idx="21667">
                  <c:v>204688433</c:v>
                </c:pt>
                <c:pt idx="21668">
                  <c:v>108551596</c:v>
                </c:pt>
                <c:pt idx="21669">
                  <c:v>350653769</c:v>
                </c:pt>
                <c:pt idx="21670">
                  <c:v>20865663</c:v>
                </c:pt>
                <c:pt idx="21671">
                  <c:v>633681766</c:v>
                </c:pt>
                <c:pt idx="21672">
                  <c:v>847734725</c:v>
                </c:pt>
                <c:pt idx="21673">
                  <c:v>99399487</c:v>
                </c:pt>
                <c:pt idx="21674">
                  <c:v>41472524</c:v>
                </c:pt>
                <c:pt idx="21675">
                  <c:v>994270937</c:v>
                </c:pt>
                <c:pt idx="21676">
                  <c:v>782890841</c:v>
                </c:pt>
                <c:pt idx="21677">
                  <c:v>54718647</c:v>
                </c:pt>
                <c:pt idx="21678">
                  <c:v>683589127</c:v>
                </c:pt>
                <c:pt idx="21679">
                  <c:v>48973233</c:v>
                </c:pt>
                <c:pt idx="21680">
                  <c:v>281892143</c:v>
                </c:pt>
                <c:pt idx="21681">
                  <c:v>109517624</c:v>
                </c:pt>
                <c:pt idx="21682">
                  <c:v>963866705</c:v>
                </c:pt>
                <c:pt idx="21683">
                  <c:v>6595358</c:v>
                </c:pt>
                <c:pt idx="21684">
                  <c:v>717854108</c:v>
                </c:pt>
                <c:pt idx="21685">
                  <c:v>94495975</c:v>
                </c:pt>
                <c:pt idx="21686">
                  <c:v>536946070</c:v>
                </c:pt>
                <c:pt idx="21687">
                  <c:v>707065615</c:v>
                </c:pt>
                <c:pt idx="21688">
                  <c:v>815731621</c:v>
                </c:pt>
                <c:pt idx="21689">
                  <c:v>478760696</c:v>
                </c:pt>
                <c:pt idx="21690">
                  <c:v>284411615</c:v>
                </c:pt>
                <c:pt idx="21691">
                  <c:v>699619564</c:v>
                </c:pt>
                <c:pt idx="21692">
                  <c:v>792658256</c:v>
                </c:pt>
                <c:pt idx="21693">
                  <c:v>21195455</c:v>
                </c:pt>
                <c:pt idx="21694">
                  <c:v>880847243</c:v>
                </c:pt>
                <c:pt idx="21695">
                  <c:v>130816664</c:v>
                </c:pt>
                <c:pt idx="21696">
                  <c:v>130553496</c:v>
                </c:pt>
                <c:pt idx="21697">
                  <c:v>485017519</c:v>
                </c:pt>
                <c:pt idx="21698">
                  <c:v>732486250</c:v>
                </c:pt>
                <c:pt idx="21699">
                  <c:v>196465793</c:v>
                </c:pt>
                <c:pt idx="21700">
                  <c:v>691850110</c:v>
                </c:pt>
                <c:pt idx="21701">
                  <c:v>283113613</c:v>
                </c:pt>
                <c:pt idx="21702">
                  <c:v>806984998</c:v>
                </c:pt>
                <c:pt idx="21703">
                  <c:v>6953108</c:v>
                </c:pt>
                <c:pt idx="21704">
                  <c:v>789185304</c:v>
                </c:pt>
                <c:pt idx="21705">
                  <c:v>44783852</c:v>
                </c:pt>
                <c:pt idx="21706">
                  <c:v>37081111</c:v>
                </c:pt>
                <c:pt idx="21707">
                  <c:v>385656777</c:v>
                </c:pt>
                <c:pt idx="21708">
                  <c:v>911253122</c:v>
                </c:pt>
                <c:pt idx="21709">
                  <c:v>58813892</c:v>
                </c:pt>
                <c:pt idx="21710">
                  <c:v>689487028</c:v>
                </c:pt>
                <c:pt idx="21711">
                  <c:v>524275990</c:v>
                </c:pt>
                <c:pt idx="21712">
                  <c:v>38271783</c:v>
                </c:pt>
                <c:pt idx="21713">
                  <c:v>4624472</c:v>
                </c:pt>
                <c:pt idx="21714">
                  <c:v>819397237</c:v>
                </c:pt>
                <c:pt idx="21715">
                  <c:v>719028777</c:v>
                </c:pt>
                <c:pt idx="21716">
                  <c:v>567636010</c:v>
                </c:pt>
                <c:pt idx="21717">
                  <c:v>903799741</c:v>
                </c:pt>
                <c:pt idx="21718">
                  <c:v>46043171</c:v>
                </c:pt>
                <c:pt idx="21719">
                  <c:v>166169562</c:v>
                </c:pt>
                <c:pt idx="21720">
                  <c:v>851312854</c:v>
                </c:pt>
                <c:pt idx="21721">
                  <c:v>967681334</c:v>
                </c:pt>
                <c:pt idx="21722">
                  <c:v>610363332</c:v>
                </c:pt>
                <c:pt idx="21723">
                  <c:v>58770474</c:v>
                </c:pt>
                <c:pt idx="21724">
                  <c:v>702282129</c:v>
                </c:pt>
                <c:pt idx="21725">
                  <c:v>321368021</c:v>
                </c:pt>
                <c:pt idx="21726">
                  <c:v>530072804</c:v>
                </c:pt>
                <c:pt idx="21727">
                  <c:v>859164348</c:v>
                </c:pt>
                <c:pt idx="21728">
                  <c:v>471522676</c:v>
                </c:pt>
                <c:pt idx="21729">
                  <c:v>858555002</c:v>
                </c:pt>
                <c:pt idx="21730">
                  <c:v>132340677</c:v>
                </c:pt>
                <c:pt idx="21731">
                  <c:v>269371035</c:v>
                </c:pt>
                <c:pt idx="21732">
                  <c:v>1393520</c:v>
                </c:pt>
                <c:pt idx="21733">
                  <c:v>146445558</c:v>
                </c:pt>
                <c:pt idx="21734">
                  <c:v>700287874</c:v>
                </c:pt>
                <c:pt idx="21735">
                  <c:v>723814094</c:v>
                </c:pt>
                <c:pt idx="21736">
                  <c:v>679889050</c:v>
                </c:pt>
                <c:pt idx="21737">
                  <c:v>249043742</c:v>
                </c:pt>
                <c:pt idx="21738">
                  <c:v>947833768</c:v>
                </c:pt>
                <c:pt idx="21739">
                  <c:v>283081620</c:v>
                </c:pt>
                <c:pt idx="21740">
                  <c:v>845234901</c:v>
                </c:pt>
                <c:pt idx="21741">
                  <c:v>395076820</c:v>
                </c:pt>
                <c:pt idx="21742">
                  <c:v>704419004</c:v>
                </c:pt>
                <c:pt idx="21743">
                  <c:v>516646279</c:v>
                </c:pt>
                <c:pt idx="21744">
                  <c:v>604983184</c:v>
                </c:pt>
                <c:pt idx="21745">
                  <c:v>356619450</c:v>
                </c:pt>
                <c:pt idx="21746">
                  <c:v>10204560</c:v>
                </c:pt>
                <c:pt idx="21747">
                  <c:v>248483865</c:v>
                </c:pt>
                <c:pt idx="21748">
                  <c:v>268890605</c:v>
                </c:pt>
                <c:pt idx="21749">
                  <c:v>707825377</c:v>
                </c:pt>
                <c:pt idx="21750">
                  <c:v>622963009</c:v>
                </c:pt>
                <c:pt idx="21751">
                  <c:v>531353044</c:v>
                </c:pt>
                <c:pt idx="21752">
                  <c:v>43287327</c:v>
                </c:pt>
                <c:pt idx="21753">
                  <c:v>976568544</c:v>
                </c:pt>
                <c:pt idx="21754">
                  <c:v>824550369</c:v>
                </c:pt>
                <c:pt idx="21755">
                  <c:v>657178892</c:v>
                </c:pt>
                <c:pt idx="21756">
                  <c:v>380244925</c:v>
                </c:pt>
                <c:pt idx="21757">
                  <c:v>50498435</c:v>
                </c:pt>
                <c:pt idx="21758">
                  <c:v>245887065</c:v>
                </c:pt>
                <c:pt idx="21759">
                  <c:v>823713813</c:v>
                </c:pt>
                <c:pt idx="21760">
                  <c:v>784138648</c:v>
                </c:pt>
                <c:pt idx="21761">
                  <c:v>513283258</c:v>
                </c:pt>
                <c:pt idx="21762">
                  <c:v>586530933</c:v>
                </c:pt>
                <c:pt idx="21763">
                  <c:v>94314324</c:v>
                </c:pt>
                <c:pt idx="21764">
                  <c:v>131589722</c:v>
                </c:pt>
                <c:pt idx="21765">
                  <c:v>26411344</c:v>
                </c:pt>
                <c:pt idx="21766">
                  <c:v>707479553</c:v>
                </c:pt>
                <c:pt idx="21767">
                  <c:v>705672142</c:v>
                </c:pt>
                <c:pt idx="21768">
                  <c:v>788426499</c:v>
                </c:pt>
                <c:pt idx="21769">
                  <c:v>171921443</c:v>
                </c:pt>
                <c:pt idx="21770">
                  <c:v>827330515</c:v>
                </c:pt>
                <c:pt idx="21771">
                  <c:v>176060236</c:v>
                </c:pt>
                <c:pt idx="21772">
                  <c:v>806850998</c:v>
                </c:pt>
                <c:pt idx="21773">
                  <c:v>20325742</c:v>
                </c:pt>
                <c:pt idx="21774">
                  <c:v>885137888</c:v>
                </c:pt>
                <c:pt idx="21775">
                  <c:v>133813688</c:v>
                </c:pt>
                <c:pt idx="21776">
                  <c:v>760928876</c:v>
                </c:pt>
                <c:pt idx="21777">
                  <c:v>251338561</c:v>
                </c:pt>
                <c:pt idx="21778">
                  <c:v>253873269</c:v>
                </c:pt>
                <c:pt idx="21779">
                  <c:v>212024591</c:v>
                </c:pt>
                <c:pt idx="21780">
                  <c:v>156831132</c:v>
                </c:pt>
                <c:pt idx="21781">
                  <c:v>782293115</c:v>
                </c:pt>
                <c:pt idx="21782">
                  <c:v>167948684</c:v>
                </c:pt>
                <c:pt idx="21783">
                  <c:v>472753936</c:v>
                </c:pt>
                <c:pt idx="21784">
                  <c:v>829072133</c:v>
                </c:pt>
                <c:pt idx="21785">
                  <c:v>249436057</c:v>
                </c:pt>
                <c:pt idx="21786">
                  <c:v>9713640</c:v>
                </c:pt>
                <c:pt idx="21787">
                  <c:v>141944026</c:v>
                </c:pt>
                <c:pt idx="21788">
                  <c:v>117987587</c:v>
                </c:pt>
                <c:pt idx="21789">
                  <c:v>449296016</c:v>
                </c:pt>
                <c:pt idx="21790">
                  <c:v>205170576</c:v>
                </c:pt>
                <c:pt idx="21791">
                  <c:v>900614865</c:v>
                </c:pt>
                <c:pt idx="21792">
                  <c:v>668471099</c:v>
                </c:pt>
                <c:pt idx="21793">
                  <c:v>814144627</c:v>
                </c:pt>
                <c:pt idx="21794">
                  <c:v>559324775</c:v>
                </c:pt>
                <c:pt idx="21795">
                  <c:v>15961083</c:v>
                </c:pt>
                <c:pt idx="21796">
                  <c:v>944987112</c:v>
                </c:pt>
                <c:pt idx="21797">
                  <c:v>99599847</c:v>
                </c:pt>
                <c:pt idx="21798">
                  <c:v>308455162</c:v>
                </c:pt>
                <c:pt idx="21799">
                  <c:v>771876649</c:v>
                </c:pt>
                <c:pt idx="21800">
                  <c:v>751663083</c:v>
                </c:pt>
                <c:pt idx="21801">
                  <c:v>736571396</c:v>
                </c:pt>
                <c:pt idx="21802">
                  <c:v>294067532</c:v>
                </c:pt>
                <c:pt idx="21803">
                  <c:v>638919610</c:v>
                </c:pt>
                <c:pt idx="21804">
                  <c:v>782148810</c:v>
                </c:pt>
                <c:pt idx="21805">
                  <c:v>120666667</c:v>
                </c:pt>
                <c:pt idx="21806">
                  <c:v>87224144</c:v>
                </c:pt>
                <c:pt idx="21807">
                  <c:v>683496065</c:v>
                </c:pt>
                <c:pt idx="21808">
                  <c:v>129884471</c:v>
                </c:pt>
                <c:pt idx="21809">
                  <c:v>278759677</c:v>
                </c:pt>
                <c:pt idx="21810">
                  <c:v>345889097</c:v>
                </c:pt>
                <c:pt idx="21811">
                  <c:v>967151901</c:v>
                </c:pt>
                <c:pt idx="21812">
                  <c:v>617332053</c:v>
                </c:pt>
                <c:pt idx="21813">
                  <c:v>846226891</c:v>
                </c:pt>
                <c:pt idx="21814">
                  <c:v>963027029</c:v>
                </c:pt>
                <c:pt idx="21815">
                  <c:v>60862847</c:v>
                </c:pt>
                <c:pt idx="21816">
                  <c:v>387643197</c:v>
                </c:pt>
                <c:pt idx="21817">
                  <c:v>839369197</c:v>
                </c:pt>
                <c:pt idx="21818">
                  <c:v>713511871</c:v>
                </c:pt>
                <c:pt idx="21819">
                  <c:v>555944841</c:v>
                </c:pt>
                <c:pt idx="21820">
                  <c:v>301850295</c:v>
                </c:pt>
                <c:pt idx="21821">
                  <c:v>454213609</c:v>
                </c:pt>
                <c:pt idx="21822">
                  <c:v>654590783</c:v>
                </c:pt>
                <c:pt idx="21823">
                  <c:v>374343280</c:v>
                </c:pt>
                <c:pt idx="21824">
                  <c:v>778438267</c:v>
                </c:pt>
                <c:pt idx="21825">
                  <c:v>728180991</c:v>
                </c:pt>
                <c:pt idx="21826">
                  <c:v>171280160</c:v>
                </c:pt>
                <c:pt idx="21827">
                  <c:v>804347978</c:v>
                </c:pt>
                <c:pt idx="21828">
                  <c:v>802725036</c:v>
                </c:pt>
                <c:pt idx="21829">
                  <c:v>845493665</c:v>
                </c:pt>
                <c:pt idx="21830">
                  <c:v>35529730</c:v>
                </c:pt>
                <c:pt idx="21831">
                  <c:v>508292571</c:v>
                </c:pt>
                <c:pt idx="21832">
                  <c:v>583354528</c:v>
                </c:pt>
                <c:pt idx="21833">
                  <c:v>231252696</c:v>
                </c:pt>
                <c:pt idx="21834">
                  <c:v>288495007</c:v>
                </c:pt>
                <c:pt idx="21835">
                  <c:v>448041425</c:v>
                </c:pt>
                <c:pt idx="21836">
                  <c:v>982935998</c:v>
                </c:pt>
                <c:pt idx="21837">
                  <c:v>787081376</c:v>
                </c:pt>
                <c:pt idx="21838">
                  <c:v>989314178</c:v>
                </c:pt>
                <c:pt idx="21839">
                  <c:v>745748068</c:v>
                </c:pt>
                <c:pt idx="21840">
                  <c:v>112679028</c:v>
                </c:pt>
                <c:pt idx="21841">
                  <c:v>930624128</c:v>
                </c:pt>
                <c:pt idx="21842">
                  <c:v>146146134</c:v>
                </c:pt>
                <c:pt idx="21843">
                  <c:v>649113146</c:v>
                </c:pt>
                <c:pt idx="21844">
                  <c:v>96892284</c:v>
                </c:pt>
                <c:pt idx="21845">
                  <c:v>646092009</c:v>
                </c:pt>
                <c:pt idx="21846">
                  <c:v>854961177</c:v>
                </c:pt>
                <c:pt idx="21847">
                  <c:v>869915109</c:v>
                </c:pt>
                <c:pt idx="21848">
                  <c:v>43377057</c:v>
                </c:pt>
                <c:pt idx="21849">
                  <c:v>808661877</c:v>
                </c:pt>
                <c:pt idx="21850">
                  <c:v>766135109</c:v>
                </c:pt>
                <c:pt idx="21851">
                  <c:v>489984040</c:v>
                </c:pt>
                <c:pt idx="21852">
                  <c:v>180564267</c:v>
                </c:pt>
                <c:pt idx="21853">
                  <c:v>262947317</c:v>
                </c:pt>
                <c:pt idx="21854">
                  <c:v>671743623</c:v>
                </c:pt>
                <c:pt idx="21855">
                  <c:v>5848472</c:v>
                </c:pt>
                <c:pt idx="21856">
                  <c:v>584028340</c:v>
                </c:pt>
                <c:pt idx="21857">
                  <c:v>529420871</c:v>
                </c:pt>
                <c:pt idx="21858">
                  <c:v>96135071</c:v>
                </c:pt>
                <c:pt idx="21859">
                  <c:v>48422726</c:v>
                </c:pt>
                <c:pt idx="21860">
                  <c:v>59184086</c:v>
                </c:pt>
                <c:pt idx="21861">
                  <c:v>861248346</c:v>
                </c:pt>
                <c:pt idx="21862">
                  <c:v>459440356</c:v>
                </c:pt>
                <c:pt idx="21863">
                  <c:v>17479330</c:v>
                </c:pt>
                <c:pt idx="21864">
                  <c:v>542716786</c:v>
                </c:pt>
                <c:pt idx="21865">
                  <c:v>419040236</c:v>
                </c:pt>
                <c:pt idx="21866">
                  <c:v>515316919</c:v>
                </c:pt>
                <c:pt idx="21867">
                  <c:v>843110253</c:v>
                </c:pt>
                <c:pt idx="21868">
                  <c:v>263998928</c:v>
                </c:pt>
                <c:pt idx="21869">
                  <c:v>528131178</c:v>
                </c:pt>
                <c:pt idx="21870">
                  <c:v>653799929</c:v>
                </c:pt>
                <c:pt idx="21871">
                  <c:v>565458957</c:v>
                </c:pt>
                <c:pt idx="21872">
                  <c:v>73678158</c:v>
                </c:pt>
                <c:pt idx="21873">
                  <c:v>836696174</c:v>
                </c:pt>
                <c:pt idx="21874">
                  <c:v>50617736</c:v>
                </c:pt>
                <c:pt idx="21875">
                  <c:v>797485484</c:v>
                </c:pt>
                <c:pt idx="21876">
                  <c:v>1485767</c:v>
                </c:pt>
                <c:pt idx="21877">
                  <c:v>22195239</c:v>
                </c:pt>
                <c:pt idx="21878">
                  <c:v>348741682</c:v>
                </c:pt>
                <c:pt idx="21879">
                  <c:v>472652737</c:v>
                </c:pt>
                <c:pt idx="21880">
                  <c:v>404010274</c:v>
                </c:pt>
                <c:pt idx="21881">
                  <c:v>145541727</c:v>
                </c:pt>
                <c:pt idx="21882">
                  <c:v>311859101</c:v>
                </c:pt>
                <c:pt idx="21883">
                  <c:v>128623879</c:v>
                </c:pt>
                <c:pt idx="21884">
                  <c:v>373053206</c:v>
                </c:pt>
                <c:pt idx="21885">
                  <c:v>241639377</c:v>
                </c:pt>
                <c:pt idx="21886">
                  <c:v>384489735</c:v>
                </c:pt>
                <c:pt idx="21887">
                  <c:v>753043158</c:v>
                </c:pt>
                <c:pt idx="21888">
                  <c:v>803089051</c:v>
                </c:pt>
                <c:pt idx="21889">
                  <c:v>242586599</c:v>
                </c:pt>
                <c:pt idx="21890">
                  <c:v>324196657</c:v>
                </c:pt>
                <c:pt idx="21891">
                  <c:v>1022220</c:v>
                </c:pt>
                <c:pt idx="21892">
                  <c:v>674848805</c:v>
                </c:pt>
                <c:pt idx="21893">
                  <c:v>583124659</c:v>
                </c:pt>
                <c:pt idx="21894">
                  <c:v>834649390</c:v>
                </c:pt>
                <c:pt idx="21895">
                  <c:v>329920132</c:v>
                </c:pt>
                <c:pt idx="21896">
                  <c:v>559056531</c:v>
                </c:pt>
                <c:pt idx="21897">
                  <c:v>263942696</c:v>
                </c:pt>
                <c:pt idx="21898">
                  <c:v>849972647</c:v>
                </c:pt>
                <c:pt idx="21899">
                  <c:v>86642545</c:v>
                </c:pt>
                <c:pt idx="21900">
                  <c:v>607391269</c:v>
                </c:pt>
                <c:pt idx="21901">
                  <c:v>726045010</c:v>
                </c:pt>
                <c:pt idx="21902">
                  <c:v>215464307</c:v>
                </c:pt>
                <c:pt idx="21903">
                  <c:v>804072206</c:v>
                </c:pt>
                <c:pt idx="21904">
                  <c:v>5912872</c:v>
                </c:pt>
                <c:pt idx="21905">
                  <c:v>798259889</c:v>
                </c:pt>
                <c:pt idx="21906">
                  <c:v>754455449</c:v>
                </c:pt>
                <c:pt idx="21907">
                  <c:v>99534193</c:v>
                </c:pt>
                <c:pt idx="21908">
                  <c:v>66035176</c:v>
                </c:pt>
                <c:pt idx="21909">
                  <c:v>34625297</c:v>
                </c:pt>
                <c:pt idx="21910">
                  <c:v>635140107</c:v>
                </c:pt>
                <c:pt idx="21911">
                  <c:v>40592555</c:v>
                </c:pt>
                <c:pt idx="21912">
                  <c:v>551123098</c:v>
                </c:pt>
                <c:pt idx="21913">
                  <c:v>266020583</c:v>
                </c:pt>
                <c:pt idx="21914">
                  <c:v>444449976</c:v>
                </c:pt>
                <c:pt idx="21915">
                  <c:v>990316584</c:v>
                </c:pt>
                <c:pt idx="21916">
                  <c:v>599665216</c:v>
                </c:pt>
                <c:pt idx="21917">
                  <c:v>632017703</c:v>
                </c:pt>
                <c:pt idx="21918">
                  <c:v>973835075</c:v>
                </c:pt>
                <c:pt idx="21919">
                  <c:v>211743505</c:v>
                </c:pt>
                <c:pt idx="21920">
                  <c:v>526048053</c:v>
                </c:pt>
                <c:pt idx="21921">
                  <c:v>306154049</c:v>
                </c:pt>
                <c:pt idx="21922">
                  <c:v>59842218</c:v>
                </c:pt>
                <c:pt idx="21923">
                  <c:v>906468361</c:v>
                </c:pt>
                <c:pt idx="21924">
                  <c:v>24179340</c:v>
                </c:pt>
                <c:pt idx="21925">
                  <c:v>768556577</c:v>
                </c:pt>
                <c:pt idx="21926">
                  <c:v>568898393</c:v>
                </c:pt>
                <c:pt idx="21927">
                  <c:v>317662222</c:v>
                </c:pt>
                <c:pt idx="21928">
                  <c:v>350444397</c:v>
                </c:pt>
                <c:pt idx="21929">
                  <c:v>868220999</c:v>
                </c:pt>
                <c:pt idx="21930">
                  <c:v>581956035</c:v>
                </c:pt>
                <c:pt idx="21931">
                  <c:v>53789235</c:v>
                </c:pt>
                <c:pt idx="21932">
                  <c:v>135970104</c:v>
                </c:pt>
                <c:pt idx="21933">
                  <c:v>662713019</c:v>
                </c:pt>
                <c:pt idx="21934">
                  <c:v>107778653</c:v>
                </c:pt>
                <c:pt idx="21935">
                  <c:v>300325496</c:v>
                </c:pt>
                <c:pt idx="21936">
                  <c:v>753576265</c:v>
                </c:pt>
                <c:pt idx="21937">
                  <c:v>766720773</c:v>
                </c:pt>
                <c:pt idx="21938">
                  <c:v>834954453</c:v>
                </c:pt>
                <c:pt idx="21939">
                  <c:v>677234418</c:v>
                </c:pt>
                <c:pt idx="21940">
                  <c:v>684748492</c:v>
                </c:pt>
                <c:pt idx="21941">
                  <c:v>538111267</c:v>
                </c:pt>
                <c:pt idx="21942">
                  <c:v>946473942</c:v>
                </c:pt>
                <c:pt idx="21943">
                  <c:v>727470244</c:v>
                </c:pt>
                <c:pt idx="21944">
                  <c:v>910549877</c:v>
                </c:pt>
                <c:pt idx="21945">
                  <c:v>229947426</c:v>
                </c:pt>
                <c:pt idx="21946">
                  <c:v>274320474</c:v>
                </c:pt>
                <c:pt idx="21947">
                  <c:v>101355319</c:v>
                </c:pt>
                <c:pt idx="21948">
                  <c:v>584098326</c:v>
                </c:pt>
                <c:pt idx="21949">
                  <c:v>641923357</c:v>
                </c:pt>
                <c:pt idx="21950">
                  <c:v>983753633</c:v>
                </c:pt>
                <c:pt idx="21951">
                  <c:v>950563196</c:v>
                </c:pt>
                <c:pt idx="21952">
                  <c:v>590941678</c:v>
                </c:pt>
                <c:pt idx="21953">
                  <c:v>90655359</c:v>
                </c:pt>
                <c:pt idx="21954">
                  <c:v>56544237</c:v>
                </c:pt>
                <c:pt idx="21955">
                  <c:v>936650774</c:v>
                </c:pt>
                <c:pt idx="21956">
                  <c:v>54771778</c:v>
                </c:pt>
                <c:pt idx="21957">
                  <c:v>270091221</c:v>
                </c:pt>
                <c:pt idx="21958">
                  <c:v>769379246</c:v>
                </c:pt>
                <c:pt idx="21959">
                  <c:v>710594385</c:v>
                </c:pt>
                <c:pt idx="21960">
                  <c:v>470769314</c:v>
                </c:pt>
                <c:pt idx="21961">
                  <c:v>368953065</c:v>
                </c:pt>
                <c:pt idx="21962">
                  <c:v>925035303</c:v>
                </c:pt>
                <c:pt idx="21963">
                  <c:v>975314171</c:v>
                </c:pt>
                <c:pt idx="21964">
                  <c:v>67114073</c:v>
                </c:pt>
                <c:pt idx="21965">
                  <c:v>748336647</c:v>
                </c:pt>
                <c:pt idx="21966">
                  <c:v>795035780</c:v>
                </c:pt>
                <c:pt idx="21967">
                  <c:v>382931253</c:v>
                </c:pt>
                <c:pt idx="21968">
                  <c:v>924680468</c:v>
                </c:pt>
                <c:pt idx="21969">
                  <c:v>135361297</c:v>
                </c:pt>
                <c:pt idx="21970">
                  <c:v>686724684</c:v>
                </c:pt>
                <c:pt idx="21971">
                  <c:v>369188846</c:v>
                </c:pt>
                <c:pt idx="21972">
                  <c:v>154178133</c:v>
                </c:pt>
                <c:pt idx="21973">
                  <c:v>31107736</c:v>
                </c:pt>
                <c:pt idx="21974">
                  <c:v>774867980</c:v>
                </c:pt>
                <c:pt idx="21975">
                  <c:v>628540133</c:v>
                </c:pt>
                <c:pt idx="21976">
                  <c:v>301982544</c:v>
                </c:pt>
                <c:pt idx="21977">
                  <c:v>766912152</c:v>
                </c:pt>
                <c:pt idx="21978">
                  <c:v>723765733</c:v>
                </c:pt>
                <c:pt idx="21979">
                  <c:v>480351597</c:v>
                </c:pt>
                <c:pt idx="21980">
                  <c:v>425315497</c:v>
                </c:pt>
                <c:pt idx="21981">
                  <c:v>172293072</c:v>
                </c:pt>
                <c:pt idx="21982">
                  <c:v>720028767</c:v>
                </c:pt>
                <c:pt idx="21983">
                  <c:v>141529295</c:v>
                </c:pt>
                <c:pt idx="21984">
                  <c:v>95429003</c:v>
                </c:pt>
                <c:pt idx="21985">
                  <c:v>371182148</c:v>
                </c:pt>
                <c:pt idx="21986">
                  <c:v>317163817</c:v>
                </c:pt>
                <c:pt idx="21987">
                  <c:v>817065031</c:v>
                </c:pt>
                <c:pt idx="21988">
                  <c:v>157083856</c:v>
                </c:pt>
                <c:pt idx="21989">
                  <c:v>720011815</c:v>
                </c:pt>
                <c:pt idx="21990">
                  <c:v>930134326</c:v>
                </c:pt>
                <c:pt idx="21991">
                  <c:v>251446629</c:v>
                </c:pt>
                <c:pt idx="21992">
                  <c:v>646928463</c:v>
                </c:pt>
                <c:pt idx="21993">
                  <c:v>489893503</c:v>
                </c:pt>
                <c:pt idx="21994">
                  <c:v>396869357</c:v>
                </c:pt>
                <c:pt idx="21995">
                  <c:v>187025155</c:v>
                </c:pt>
                <c:pt idx="21996">
                  <c:v>96608269</c:v>
                </c:pt>
                <c:pt idx="21997">
                  <c:v>433922498</c:v>
                </c:pt>
                <c:pt idx="21998">
                  <c:v>426314279</c:v>
                </c:pt>
                <c:pt idx="21999">
                  <c:v>8124349</c:v>
                </c:pt>
                <c:pt idx="22000">
                  <c:v>88521486</c:v>
                </c:pt>
                <c:pt idx="22001">
                  <c:v>639258711</c:v>
                </c:pt>
                <c:pt idx="22002">
                  <c:v>712211463</c:v>
                </c:pt>
                <c:pt idx="22003">
                  <c:v>612778579</c:v>
                </c:pt>
                <c:pt idx="22004">
                  <c:v>133121121</c:v>
                </c:pt>
                <c:pt idx="22005">
                  <c:v>769921244</c:v>
                </c:pt>
                <c:pt idx="22006">
                  <c:v>342193257</c:v>
                </c:pt>
                <c:pt idx="22007">
                  <c:v>644165647</c:v>
                </c:pt>
                <c:pt idx="22008">
                  <c:v>516247652</c:v>
                </c:pt>
                <c:pt idx="22009">
                  <c:v>92544616</c:v>
                </c:pt>
                <c:pt idx="22010">
                  <c:v>482362948</c:v>
                </c:pt>
                <c:pt idx="22011">
                  <c:v>895077092</c:v>
                </c:pt>
                <c:pt idx="22012">
                  <c:v>3994644</c:v>
                </c:pt>
                <c:pt idx="22013">
                  <c:v>548433605</c:v>
                </c:pt>
                <c:pt idx="22014">
                  <c:v>130320026</c:v>
                </c:pt>
                <c:pt idx="22015">
                  <c:v>143728965</c:v>
                </c:pt>
                <c:pt idx="22016">
                  <c:v>726755034</c:v>
                </c:pt>
                <c:pt idx="22017">
                  <c:v>43574569</c:v>
                </c:pt>
                <c:pt idx="22018">
                  <c:v>449848904</c:v>
                </c:pt>
                <c:pt idx="22019">
                  <c:v>266846088</c:v>
                </c:pt>
                <c:pt idx="22020">
                  <c:v>93878487</c:v>
                </c:pt>
                <c:pt idx="22021">
                  <c:v>8314625</c:v>
                </c:pt>
                <c:pt idx="22022">
                  <c:v>220352742</c:v>
                </c:pt>
                <c:pt idx="22023">
                  <c:v>986028836</c:v>
                </c:pt>
                <c:pt idx="22024">
                  <c:v>128497407</c:v>
                </c:pt>
                <c:pt idx="22025">
                  <c:v>435785741</c:v>
                </c:pt>
                <c:pt idx="22026">
                  <c:v>830346374</c:v>
                </c:pt>
                <c:pt idx="22027">
                  <c:v>255834114</c:v>
                </c:pt>
                <c:pt idx="22028">
                  <c:v>307297751</c:v>
                </c:pt>
                <c:pt idx="22029">
                  <c:v>729635617</c:v>
                </c:pt>
                <c:pt idx="22030">
                  <c:v>498056257</c:v>
                </c:pt>
                <c:pt idx="22031">
                  <c:v>706218194</c:v>
                </c:pt>
                <c:pt idx="22032">
                  <c:v>7014722</c:v>
                </c:pt>
                <c:pt idx="22033">
                  <c:v>52349842</c:v>
                </c:pt>
                <c:pt idx="22034">
                  <c:v>874275471</c:v>
                </c:pt>
                <c:pt idx="22035">
                  <c:v>624084189</c:v>
                </c:pt>
                <c:pt idx="22036">
                  <c:v>383880535</c:v>
                </c:pt>
                <c:pt idx="22037">
                  <c:v>468261280</c:v>
                </c:pt>
                <c:pt idx="22038">
                  <c:v>112425273</c:v>
                </c:pt>
                <c:pt idx="22039">
                  <c:v>51921242</c:v>
                </c:pt>
                <c:pt idx="22040">
                  <c:v>829180145</c:v>
                </c:pt>
                <c:pt idx="22041">
                  <c:v>290257056</c:v>
                </c:pt>
                <c:pt idx="22042">
                  <c:v>924659672</c:v>
                </c:pt>
                <c:pt idx="22043">
                  <c:v>555880361</c:v>
                </c:pt>
                <c:pt idx="22044">
                  <c:v>804013372</c:v>
                </c:pt>
                <c:pt idx="22045">
                  <c:v>766251804</c:v>
                </c:pt>
                <c:pt idx="22046">
                  <c:v>352022954</c:v>
                </c:pt>
                <c:pt idx="22047">
                  <c:v>11888388</c:v>
                </c:pt>
                <c:pt idx="22048">
                  <c:v>9022491</c:v>
                </c:pt>
                <c:pt idx="22049">
                  <c:v>566573009</c:v>
                </c:pt>
                <c:pt idx="22050">
                  <c:v>62641970</c:v>
                </c:pt>
                <c:pt idx="22051">
                  <c:v>615946583</c:v>
                </c:pt>
                <c:pt idx="22052">
                  <c:v>56077099</c:v>
                </c:pt>
                <c:pt idx="22053">
                  <c:v>878065302</c:v>
                </c:pt>
                <c:pt idx="22054">
                  <c:v>471755493</c:v>
                </c:pt>
                <c:pt idx="22055">
                  <c:v>676779811</c:v>
                </c:pt>
                <c:pt idx="22056">
                  <c:v>741227491</c:v>
                </c:pt>
                <c:pt idx="22057">
                  <c:v>814278633</c:v>
                </c:pt>
                <c:pt idx="22058">
                  <c:v>368617485</c:v>
                </c:pt>
                <c:pt idx="22059">
                  <c:v>60640326</c:v>
                </c:pt>
                <c:pt idx="22060">
                  <c:v>33217017</c:v>
                </c:pt>
                <c:pt idx="22061">
                  <c:v>868516303</c:v>
                </c:pt>
                <c:pt idx="22062">
                  <c:v>600014941</c:v>
                </c:pt>
                <c:pt idx="22063">
                  <c:v>64766840</c:v>
                </c:pt>
                <c:pt idx="22064">
                  <c:v>421851598</c:v>
                </c:pt>
                <c:pt idx="22065">
                  <c:v>243428118</c:v>
                </c:pt>
                <c:pt idx="22066">
                  <c:v>982220165</c:v>
                </c:pt>
                <c:pt idx="22067">
                  <c:v>735695051</c:v>
                </c:pt>
                <c:pt idx="22068">
                  <c:v>3645792</c:v>
                </c:pt>
                <c:pt idx="22069">
                  <c:v>80617951</c:v>
                </c:pt>
                <c:pt idx="22070">
                  <c:v>864590754</c:v>
                </c:pt>
                <c:pt idx="22071">
                  <c:v>600162821</c:v>
                </c:pt>
                <c:pt idx="22072">
                  <c:v>187811906</c:v>
                </c:pt>
                <c:pt idx="22073">
                  <c:v>440380269</c:v>
                </c:pt>
                <c:pt idx="22074">
                  <c:v>724236467</c:v>
                </c:pt>
                <c:pt idx="22075">
                  <c:v>669356977</c:v>
                </c:pt>
                <c:pt idx="22076">
                  <c:v>422530212</c:v>
                </c:pt>
                <c:pt idx="22077">
                  <c:v>86522153</c:v>
                </c:pt>
                <c:pt idx="22078">
                  <c:v>28151710</c:v>
                </c:pt>
                <c:pt idx="22079">
                  <c:v>339211470</c:v>
                </c:pt>
                <c:pt idx="22080">
                  <c:v>526742349</c:v>
                </c:pt>
                <c:pt idx="22081">
                  <c:v>304463864</c:v>
                </c:pt>
                <c:pt idx="22082">
                  <c:v>689888207</c:v>
                </c:pt>
                <c:pt idx="22083">
                  <c:v>925291532</c:v>
                </c:pt>
                <c:pt idx="22084">
                  <c:v>326792320</c:v>
                </c:pt>
                <c:pt idx="22085">
                  <c:v>909117450</c:v>
                </c:pt>
                <c:pt idx="22086">
                  <c:v>6318375</c:v>
                </c:pt>
                <c:pt idx="22087">
                  <c:v>708517256</c:v>
                </c:pt>
                <c:pt idx="22088">
                  <c:v>10051220</c:v>
                </c:pt>
                <c:pt idx="22089">
                  <c:v>42944288</c:v>
                </c:pt>
                <c:pt idx="22090">
                  <c:v>714311961</c:v>
                </c:pt>
                <c:pt idx="22091">
                  <c:v>960960247</c:v>
                </c:pt>
                <c:pt idx="22092">
                  <c:v>523438910</c:v>
                </c:pt>
                <c:pt idx="22093">
                  <c:v>2171949</c:v>
                </c:pt>
                <c:pt idx="22094">
                  <c:v>387478368</c:v>
                </c:pt>
                <c:pt idx="22095">
                  <c:v>291371410</c:v>
                </c:pt>
                <c:pt idx="22096">
                  <c:v>90553342</c:v>
                </c:pt>
                <c:pt idx="22097">
                  <c:v>261859201</c:v>
                </c:pt>
                <c:pt idx="22098">
                  <c:v>121759806</c:v>
                </c:pt>
                <c:pt idx="22099">
                  <c:v>14966184</c:v>
                </c:pt>
                <c:pt idx="22100">
                  <c:v>719280850</c:v>
                </c:pt>
                <c:pt idx="22101">
                  <c:v>591158410</c:v>
                </c:pt>
                <c:pt idx="22102">
                  <c:v>458887657</c:v>
                </c:pt>
                <c:pt idx="22103">
                  <c:v>957063799</c:v>
                </c:pt>
                <c:pt idx="22104">
                  <c:v>200792178</c:v>
                </c:pt>
                <c:pt idx="22105">
                  <c:v>314252077</c:v>
                </c:pt>
                <c:pt idx="22106">
                  <c:v>85172807</c:v>
                </c:pt>
                <c:pt idx="22107">
                  <c:v>530277304</c:v>
                </c:pt>
                <c:pt idx="22108">
                  <c:v>629187272</c:v>
                </c:pt>
                <c:pt idx="22109">
                  <c:v>756757450</c:v>
                </c:pt>
                <c:pt idx="22110">
                  <c:v>451616857</c:v>
                </c:pt>
                <c:pt idx="22111">
                  <c:v>645857395</c:v>
                </c:pt>
                <c:pt idx="22112">
                  <c:v>465985047</c:v>
                </c:pt>
                <c:pt idx="22113">
                  <c:v>921138645</c:v>
                </c:pt>
                <c:pt idx="22114">
                  <c:v>121913638</c:v>
                </c:pt>
                <c:pt idx="22115">
                  <c:v>859853029</c:v>
                </c:pt>
                <c:pt idx="22116">
                  <c:v>80955481</c:v>
                </c:pt>
                <c:pt idx="22117">
                  <c:v>16878284</c:v>
                </c:pt>
                <c:pt idx="22118">
                  <c:v>95578162</c:v>
                </c:pt>
                <c:pt idx="22119">
                  <c:v>66819853</c:v>
                </c:pt>
                <c:pt idx="22120">
                  <c:v>481167988</c:v>
                </c:pt>
                <c:pt idx="22121">
                  <c:v>942251492</c:v>
                </c:pt>
                <c:pt idx="22122">
                  <c:v>139610071</c:v>
                </c:pt>
                <c:pt idx="22123">
                  <c:v>59228365</c:v>
                </c:pt>
                <c:pt idx="22124">
                  <c:v>515061925</c:v>
                </c:pt>
                <c:pt idx="22125">
                  <c:v>386820830</c:v>
                </c:pt>
                <c:pt idx="22126">
                  <c:v>840484257</c:v>
                </c:pt>
                <c:pt idx="22127">
                  <c:v>407573155</c:v>
                </c:pt>
                <c:pt idx="22128">
                  <c:v>549346157</c:v>
                </c:pt>
                <c:pt idx="22129">
                  <c:v>791369402</c:v>
                </c:pt>
                <c:pt idx="22130">
                  <c:v>57437086</c:v>
                </c:pt>
                <c:pt idx="22131">
                  <c:v>131650360</c:v>
                </c:pt>
                <c:pt idx="22132">
                  <c:v>410167506</c:v>
                </c:pt>
                <c:pt idx="22133">
                  <c:v>453545736</c:v>
                </c:pt>
                <c:pt idx="22134">
                  <c:v>500782801</c:v>
                </c:pt>
                <c:pt idx="22135">
                  <c:v>914330995</c:v>
                </c:pt>
                <c:pt idx="22136">
                  <c:v>287268261</c:v>
                </c:pt>
                <c:pt idx="22137">
                  <c:v>469320592</c:v>
                </c:pt>
                <c:pt idx="22138">
                  <c:v>728353857</c:v>
                </c:pt>
                <c:pt idx="22139">
                  <c:v>40653965</c:v>
                </c:pt>
                <c:pt idx="22140">
                  <c:v>237677711</c:v>
                </c:pt>
                <c:pt idx="22141">
                  <c:v>465167161</c:v>
                </c:pt>
                <c:pt idx="22142">
                  <c:v>974188330</c:v>
                </c:pt>
                <c:pt idx="22143">
                  <c:v>945462867</c:v>
                </c:pt>
                <c:pt idx="22144">
                  <c:v>892613540</c:v>
                </c:pt>
                <c:pt idx="22145">
                  <c:v>561690625</c:v>
                </c:pt>
                <c:pt idx="22146">
                  <c:v>804741654</c:v>
                </c:pt>
                <c:pt idx="22147">
                  <c:v>628570169</c:v>
                </c:pt>
                <c:pt idx="22148">
                  <c:v>557497155</c:v>
                </c:pt>
                <c:pt idx="22149">
                  <c:v>441329426</c:v>
                </c:pt>
                <c:pt idx="22150">
                  <c:v>93275986</c:v>
                </c:pt>
                <c:pt idx="22151">
                  <c:v>758035644</c:v>
                </c:pt>
                <c:pt idx="22152">
                  <c:v>766539342</c:v>
                </c:pt>
                <c:pt idx="22153">
                  <c:v>264532697</c:v>
                </c:pt>
                <c:pt idx="22154">
                  <c:v>242444379</c:v>
                </c:pt>
                <c:pt idx="22155">
                  <c:v>443888128</c:v>
                </c:pt>
                <c:pt idx="22156">
                  <c:v>71168092</c:v>
                </c:pt>
                <c:pt idx="22157">
                  <c:v>153050283</c:v>
                </c:pt>
                <c:pt idx="22158">
                  <c:v>359046695</c:v>
                </c:pt>
                <c:pt idx="22159">
                  <c:v>511759713</c:v>
                </c:pt>
                <c:pt idx="22160">
                  <c:v>238726403</c:v>
                </c:pt>
                <c:pt idx="22161">
                  <c:v>588559834</c:v>
                </c:pt>
                <c:pt idx="22162">
                  <c:v>340371007</c:v>
                </c:pt>
                <c:pt idx="22163">
                  <c:v>53431895</c:v>
                </c:pt>
                <c:pt idx="22164">
                  <c:v>192461569</c:v>
                </c:pt>
                <c:pt idx="22165">
                  <c:v>438283906</c:v>
                </c:pt>
                <c:pt idx="22166">
                  <c:v>223385630</c:v>
                </c:pt>
                <c:pt idx="22167">
                  <c:v>108842694</c:v>
                </c:pt>
                <c:pt idx="22168">
                  <c:v>251970509</c:v>
                </c:pt>
                <c:pt idx="22169">
                  <c:v>385078582</c:v>
                </c:pt>
                <c:pt idx="22170">
                  <c:v>396863453</c:v>
                </c:pt>
                <c:pt idx="22171">
                  <c:v>84741761</c:v>
                </c:pt>
                <c:pt idx="22172">
                  <c:v>675434854</c:v>
                </c:pt>
                <c:pt idx="22173">
                  <c:v>996639291</c:v>
                </c:pt>
                <c:pt idx="22174">
                  <c:v>282090737</c:v>
                </c:pt>
                <c:pt idx="22175">
                  <c:v>202688805</c:v>
                </c:pt>
                <c:pt idx="22176">
                  <c:v>20195635</c:v>
                </c:pt>
                <c:pt idx="22177">
                  <c:v>24896720</c:v>
                </c:pt>
                <c:pt idx="22178">
                  <c:v>9482287</c:v>
                </c:pt>
                <c:pt idx="22179">
                  <c:v>836157822</c:v>
                </c:pt>
                <c:pt idx="22180">
                  <c:v>45273196</c:v>
                </c:pt>
                <c:pt idx="22181">
                  <c:v>980699072</c:v>
                </c:pt>
                <c:pt idx="22182">
                  <c:v>810191024</c:v>
                </c:pt>
                <c:pt idx="22183">
                  <c:v>999660576</c:v>
                </c:pt>
                <c:pt idx="22184">
                  <c:v>685175727</c:v>
                </c:pt>
                <c:pt idx="22185">
                  <c:v>655123142</c:v>
                </c:pt>
                <c:pt idx="22186">
                  <c:v>3973143</c:v>
                </c:pt>
                <c:pt idx="22187">
                  <c:v>439528309</c:v>
                </c:pt>
                <c:pt idx="22188">
                  <c:v>161444991</c:v>
                </c:pt>
                <c:pt idx="22189">
                  <c:v>754959237</c:v>
                </c:pt>
                <c:pt idx="22190">
                  <c:v>104431869</c:v>
                </c:pt>
                <c:pt idx="22191">
                  <c:v>139916083</c:v>
                </c:pt>
                <c:pt idx="22192">
                  <c:v>534975503</c:v>
                </c:pt>
                <c:pt idx="22193">
                  <c:v>871593343</c:v>
                </c:pt>
                <c:pt idx="22194">
                  <c:v>102877943</c:v>
                </c:pt>
                <c:pt idx="22195">
                  <c:v>283024677</c:v>
                </c:pt>
                <c:pt idx="22196">
                  <c:v>439944464</c:v>
                </c:pt>
                <c:pt idx="22197">
                  <c:v>332143384</c:v>
                </c:pt>
                <c:pt idx="22198">
                  <c:v>758895159</c:v>
                </c:pt>
                <c:pt idx="22199">
                  <c:v>789661649</c:v>
                </c:pt>
                <c:pt idx="22200">
                  <c:v>376844826</c:v>
                </c:pt>
                <c:pt idx="22201">
                  <c:v>51428507</c:v>
                </c:pt>
                <c:pt idx="22202">
                  <c:v>72465161</c:v>
                </c:pt>
                <c:pt idx="22203">
                  <c:v>683286205</c:v>
                </c:pt>
                <c:pt idx="22204">
                  <c:v>505074956</c:v>
                </c:pt>
                <c:pt idx="22205">
                  <c:v>686200</c:v>
                </c:pt>
                <c:pt idx="22206">
                  <c:v>73281122</c:v>
                </c:pt>
                <c:pt idx="22207">
                  <c:v>327678585</c:v>
                </c:pt>
                <c:pt idx="22208">
                  <c:v>456355116</c:v>
                </c:pt>
                <c:pt idx="22209">
                  <c:v>488044218</c:v>
                </c:pt>
                <c:pt idx="22210">
                  <c:v>367472293</c:v>
                </c:pt>
                <c:pt idx="22211">
                  <c:v>995819426</c:v>
                </c:pt>
                <c:pt idx="22212">
                  <c:v>192272640</c:v>
                </c:pt>
                <c:pt idx="22213">
                  <c:v>903910182</c:v>
                </c:pt>
                <c:pt idx="22214">
                  <c:v>517099348</c:v>
                </c:pt>
                <c:pt idx="22215">
                  <c:v>885255471</c:v>
                </c:pt>
                <c:pt idx="22216">
                  <c:v>593062779</c:v>
                </c:pt>
                <c:pt idx="22217">
                  <c:v>119128929</c:v>
                </c:pt>
                <c:pt idx="22218">
                  <c:v>840895102</c:v>
                </c:pt>
                <c:pt idx="22219">
                  <c:v>448785377</c:v>
                </c:pt>
                <c:pt idx="22220">
                  <c:v>251957456</c:v>
                </c:pt>
                <c:pt idx="22221">
                  <c:v>215073508</c:v>
                </c:pt>
                <c:pt idx="22222">
                  <c:v>199556149</c:v>
                </c:pt>
                <c:pt idx="22223">
                  <c:v>2956395</c:v>
                </c:pt>
                <c:pt idx="22224">
                  <c:v>65422904</c:v>
                </c:pt>
                <c:pt idx="22225">
                  <c:v>539857211</c:v>
                </c:pt>
                <c:pt idx="22226">
                  <c:v>2258969</c:v>
                </c:pt>
                <c:pt idx="22227">
                  <c:v>357227936</c:v>
                </c:pt>
                <c:pt idx="22228">
                  <c:v>652980946</c:v>
                </c:pt>
                <c:pt idx="22229">
                  <c:v>258369216</c:v>
                </c:pt>
                <c:pt idx="22230">
                  <c:v>46093496</c:v>
                </c:pt>
                <c:pt idx="22231">
                  <c:v>198398999</c:v>
                </c:pt>
                <c:pt idx="22232">
                  <c:v>399511986</c:v>
                </c:pt>
                <c:pt idx="22233">
                  <c:v>74029716</c:v>
                </c:pt>
                <c:pt idx="22234">
                  <c:v>37394089</c:v>
                </c:pt>
                <c:pt idx="22235">
                  <c:v>83876957</c:v>
                </c:pt>
                <c:pt idx="22236">
                  <c:v>171933272</c:v>
                </c:pt>
                <c:pt idx="22237">
                  <c:v>279076257</c:v>
                </c:pt>
                <c:pt idx="22238">
                  <c:v>958453570</c:v>
                </c:pt>
                <c:pt idx="22239">
                  <c:v>74269695</c:v>
                </c:pt>
                <c:pt idx="22240">
                  <c:v>551274963</c:v>
                </c:pt>
                <c:pt idx="22241">
                  <c:v>437220480</c:v>
                </c:pt>
                <c:pt idx="22242">
                  <c:v>757410442</c:v>
                </c:pt>
                <c:pt idx="22243">
                  <c:v>16025638</c:v>
                </c:pt>
                <c:pt idx="22244">
                  <c:v>53508040</c:v>
                </c:pt>
                <c:pt idx="22245">
                  <c:v>396211958</c:v>
                </c:pt>
                <c:pt idx="22246">
                  <c:v>552358620</c:v>
                </c:pt>
                <c:pt idx="22247">
                  <c:v>617930908</c:v>
                </c:pt>
                <c:pt idx="22248">
                  <c:v>796137652</c:v>
                </c:pt>
                <c:pt idx="22249">
                  <c:v>51686633</c:v>
                </c:pt>
                <c:pt idx="22250">
                  <c:v>86466088</c:v>
                </c:pt>
                <c:pt idx="22251">
                  <c:v>135970830</c:v>
                </c:pt>
                <c:pt idx="22252">
                  <c:v>15523064</c:v>
                </c:pt>
                <c:pt idx="22253">
                  <c:v>13229061</c:v>
                </c:pt>
                <c:pt idx="22254">
                  <c:v>46126174</c:v>
                </c:pt>
                <c:pt idx="22255">
                  <c:v>52238658</c:v>
                </c:pt>
                <c:pt idx="22256">
                  <c:v>444178418</c:v>
                </c:pt>
                <c:pt idx="22257">
                  <c:v>17775078</c:v>
                </c:pt>
                <c:pt idx="22258">
                  <c:v>543664701</c:v>
                </c:pt>
                <c:pt idx="22259">
                  <c:v>535737859</c:v>
                </c:pt>
                <c:pt idx="22260">
                  <c:v>375035790</c:v>
                </c:pt>
                <c:pt idx="22261">
                  <c:v>874257848</c:v>
                </c:pt>
                <c:pt idx="22262">
                  <c:v>615660416</c:v>
                </c:pt>
                <c:pt idx="22263">
                  <c:v>880037936</c:v>
                </c:pt>
                <c:pt idx="22264">
                  <c:v>53831742</c:v>
                </c:pt>
                <c:pt idx="22265">
                  <c:v>601549487</c:v>
                </c:pt>
                <c:pt idx="22266">
                  <c:v>814174653</c:v>
                </c:pt>
                <c:pt idx="22267">
                  <c:v>39436956</c:v>
                </c:pt>
                <c:pt idx="22268">
                  <c:v>274724408</c:v>
                </c:pt>
                <c:pt idx="22269">
                  <c:v>359050295</c:v>
                </c:pt>
                <c:pt idx="22270">
                  <c:v>156139746</c:v>
                </c:pt>
                <c:pt idx="22271">
                  <c:v>789249694</c:v>
                </c:pt>
                <c:pt idx="22272">
                  <c:v>730543909</c:v>
                </c:pt>
                <c:pt idx="22273">
                  <c:v>316586470</c:v>
                </c:pt>
                <c:pt idx="22274">
                  <c:v>42858897</c:v>
                </c:pt>
                <c:pt idx="22275">
                  <c:v>997160389</c:v>
                </c:pt>
                <c:pt idx="22276">
                  <c:v>608095392</c:v>
                </c:pt>
                <c:pt idx="22277">
                  <c:v>236874228</c:v>
                </c:pt>
                <c:pt idx="22278">
                  <c:v>154764117</c:v>
                </c:pt>
                <c:pt idx="22279">
                  <c:v>157971187</c:v>
                </c:pt>
                <c:pt idx="22280">
                  <c:v>12573001</c:v>
                </c:pt>
                <c:pt idx="22281">
                  <c:v>147173526</c:v>
                </c:pt>
                <c:pt idx="22282">
                  <c:v>992166819</c:v>
                </c:pt>
                <c:pt idx="22283">
                  <c:v>421978661</c:v>
                </c:pt>
                <c:pt idx="22284">
                  <c:v>918148381</c:v>
                </c:pt>
                <c:pt idx="22285">
                  <c:v>60950253</c:v>
                </c:pt>
                <c:pt idx="22286">
                  <c:v>493468453</c:v>
                </c:pt>
                <c:pt idx="22287">
                  <c:v>779760410</c:v>
                </c:pt>
                <c:pt idx="22288">
                  <c:v>476360618</c:v>
                </c:pt>
                <c:pt idx="22289">
                  <c:v>199441696</c:v>
                </c:pt>
                <c:pt idx="22290">
                  <c:v>65697508</c:v>
                </c:pt>
                <c:pt idx="22291">
                  <c:v>50113222</c:v>
                </c:pt>
                <c:pt idx="22292">
                  <c:v>393754292</c:v>
                </c:pt>
                <c:pt idx="22293">
                  <c:v>648733732</c:v>
                </c:pt>
                <c:pt idx="22294">
                  <c:v>482494202</c:v>
                </c:pt>
                <c:pt idx="22295">
                  <c:v>248197806</c:v>
                </c:pt>
                <c:pt idx="22296">
                  <c:v>679642492</c:v>
                </c:pt>
                <c:pt idx="22297">
                  <c:v>32252114</c:v>
                </c:pt>
                <c:pt idx="22298">
                  <c:v>137759563</c:v>
                </c:pt>
                <c:pt idx="22299">
                  <c:v>70514170</c:v>
                </c:pt>
                <c:pt idx="22300">
                  <c:v>112260899</c:v>
                </c:pt>
                <c:pt idx="22301">
                  <c:v>939736178</c:v>
                </c:pt>
                <c:pt idx="22302">
                  <c:v>41725891</c:v>
                </c:pt>
                <c:pt idx="22303">
                  <c:v>50516701</c:v>
                </c:pt>
                <c:pt idx="22304">
                  <c:v>17150352</c:v>
                </c:pt>
                <c:pt idx="22305">
                  <c:v>455762581</c:v>
                </c:pt>
                <c:pt idx="22306">
                  <c:v>7721797</c:v>
                </c:pt>
                <c:pt idx="22307">
                  <c:v>796588673</c:v>
                </c:pt>
                <c:pt idx="22308">
                  <c:v>145462395</c:v>
                </c:pt>
                <c:pt idx="22309">
                  <c:v>274451634</c:v>
                </c:pt>
                <c:pt idx="22310">
                  <c:v>340396708</c:v>
                </c:pt>
                <c:pt idx="22311">
                  <c:v>85354051</c:v>
                </c:pt>
                <c:pt idx="22312">
                  <c:v>457688862</c:v>
                </c:pt>
                <c:pt idx="22313">
                  <c:v>751193689</c:v>
                </c:pt>
                <c:pt idx="22314">
                  <c:v>168233223</c:v>
                </c:pt>
                <c:pt idx="22315">
                  <c:v>237453931</c:v>
                </c:pt>
                <c:pt idx="22316">
                  <c:v>37374216</c:v>
                </c:pt>
                <c:pt idx="22317">
                  <c:v>627650396</c:v>
                </c:pt>
                <c:pt idx="22318">
                  <c:v>502675</c:v>
                </c:pt>
                <c:pt idx="22319">
                  <c:v>59861210</c:v>
                </c:pt>
                <c:pt idx="22320">
                  <c:v>597144350</c:v>
                </c:pt>
                <c:pt idx="22321">
                  <c:v>117794604</c:v>
                </c:pt>
                <c:pt idx="22322">
                  <c:v>391796943</c:v>
                </c:pt>
                <c:pt idx="22323">
                  <c:v>524928451</c:v>
                </c:pt>
                <c:pt idx="22324">
                  <c:v>715574474</c:v>
                </c:pt>
                <c:pt idx="22325">
                  <c:v>362662441</c:v>
                </c:pt>
                <c:pt idx="22326">
                  <c:v>948336267</c:v>
                </c:pt>
                <c:pt idx="22327">
                  <c:v>732029883</c:v>
                </c:pt>
                <c:pt idx="22328">
                  <c:v>911880151</c:v>
                </c:pt>
                <c:pt idx="22329">
                  <c:v>737148162</c:v>
                </c:pt>
                <c:pt idx="22330">
                  <c:v>456543072</c:v>
                </c:pt>
                <c:pt idx="22331">
                  <c:v>341082046</c:v>
                </c:pt>
                <c:pt idx="22332">
                  <c:v>685054932</c:v>
                </c:pt>
                <c:pt idx="22333">
                  <c:v>212433525</c:v>
                </c:pt>
                <c:pt idx="22334">
                  <c:v>767757132</c:v>
                </c:pt>
                <c:pt idx="22335">
                  <c:v>966961673</c:v>
                </c:pt>
                <c:pt idx="22336">
                  <c:v>972491223</c:v>
                </c:pt>
                <c:pt idx="22337">
                  <c:v>474988702</c:v>
                </c:pt>
                <c:pt idx="22338">
                  <c:v>365360912</c:v>
                </c:pt>
                <c:pt idx="22339">
                  <c:v>79173469</c:v>
                </c:pt>
                <c:pt idx="22340">
                  <c:v>310810508</c:v>
                </c:pt>
                <c:pt idx="22341">
                  <c:v>22557046</c:v>
                </c:pt>
                <c:pt idx="22342">
                  <c:v>777899683</c:v>
                </c:pt>
                <c:pt idx="22343">
                  <c:v>167642112</c:v>
                </c:pt>
                <c:pt idx="22344">
                  <c:v>4275183</c:v>
                </c:pt>
                <c:pt idx="22345">
                  <c:v>819988563</c:v>
                </c:pt>
                <c:pt idx="22346">
                  <c:v>96214993</c:v>
                </c:pt>
                <c:pt idx="22347">
                  <c:v>936854570</c:v>
                </c:pt>
                <c:pt idx="22348">
                  <c:v>325324156</c:v>
                </c:pt>
                <c:pt idx="22349">
                  <c:v>413543094</c:v>
                </c:pt>
                <c:pt idx="22350">
                  <c:v>67722856</c:v>
                </c:pt>
                <c:pt idx="22351">
                  <c:v>663526309</c:v>
                </c:pt>
                <c:pt idx="22352">
                  <c:v>102176123</c:v>
                </c:pt>
                <c:pt idx="22353">
                  <c:v>173410889</c:v>
                </c:pt>
                <c:pt idx="22354">
                  <c:v>970455276</c:v>
                </c:pt>
                <c:pt idx="22355">
                  <c:v>112819766</c:v>
                </c:pt>
                <c:pt idx="22356">
                  <c:v>430748097</c:v>
                </c:pt>
                <c:pt idx="22357">
                  <c:v>237567425</c:v>
                </c:pt>
                <c:pt idx="22358">
                  <c:v>803844456</c:v>
                </c:pt>
                <c:pt idx="22359">
                  <c:v>156526983</c:v>
                </c:pt>
                <c:pt idx="22360">
                  <c:v>995535220</c:v>
                </c:pt>
                <c:pt idx="22361">
                  <c:v>745624184</c:v>
                </c:pt>
                <c:pt idx="22362">
                  <c:v>202310805</c:v>
                </c:pt>
                <c:pt idx="22363">
                  <c:v>688040931</c:v>
                </c:pt>
                <c:pt idx="22364">
                  <c:v>935051802</c:v>
                </c:pt>
                <c:pt idx="22365">
                  <c:v>305847539</c:v>
                </c:pt>
                <c:pt idx="22366">
                  <c:v>856032442</c:v>
                </c:pt>
                <c:pt idx="22367">
                  <c:v>284986448</c:v>
                </c:pt>
                <c:pt idx="22368">
                  <c:v>250857101</c:v>
                </c:pt>
                <c:pt idx="22369">
                  <c:v>182084028</c:v>
                </c:pt>
                <c:pt idx="22370">
                  <c:v>8100557</c:v>
                </c:pt>
                <c:pt idx="22371">
                  <c:v>593721036</c:v>
                </c:pt>
                <c:pt idx="22372">
                  <c:v>542121193</c:v>
                </c:pt>
                <c:pt idx="22373">
                  <c:v>863162636</c:v>
                </c:pt>
                <c:pt idx="22374">
                  <c:v>300875978</c:v>
                </c:pt>
                <c:pt idx="22375">
                  <c:v>582996224</c:v>
                </c:pt>
                <c:pt idx="22376">
                  <c:v>893186518</c:v>
                </c:pt>
                <c:pt idx="22377">
                  <c:v>489226857</c:v>
                </c:pt>
                <c:pt idx="22378">
                  <c:v>2484542</c:v>
                </c:pt>
                <c:pt idx="22379">
                  <c:v>143613866</c:v>
                </c:pt>
                <c:pt idx="22380">
                  <c:v>794654297</c:v>
                </c:pt>
                <c:pt idx="22381">
                  <c:v>950581864</c:v>
                </c:pt>
                <c:pt idx="22382">
                  <c:v>710693100</c:v>
                </c:pt>
                <c:pt idx="22383">
                  <c:v>470412563</c:v>
                </c:pt>
                <c:pt idx="22384">
                  <c:v>527850479</c:v>
                </c:pt>
                <c:pt idx="22385">
                  <c:v>868477392</c:v>
                </c:pt>
                <c:pt idx="22386">
                  <c:v>962252182</c:v>
                </c:pt>
                <c:pt idx="22387">
                  <c:v>51952127</c:v>
                </c:pt>
                <c:pt idx="22388">
                  <c:v>241126569</c:v>
                </c:pt>
                <c:pt idx="22389">
                  <c:v>22955088</c:v>
                </c:pt>
                <c:pt idx="22390">
                  <c:v>2893561</c:v>
                </c:pt>
                <c:pt idx="22391">
                  <c:v>621292760</c:v>
                </c:pt>
                <c:pt idx="22392">
                  <c:v>392032053</c:v>
                </c:pt>
                <c:pt idx="22393">
                  <c:v>245750364</c:v>
                </c:pt>
                <c:pt idx="22394">
                  <c:v>283316721</c:v>
                </c:pt>
                <c:pt idx="22395">
                  <c:v>646315068</c:v>
                </c:pt>
                <c:pt idx="22396">
                  <c:v>125178298</c:v>
                </c:pt>
                <c:pt idx="22397">
                  <c:v>860757877</c:v>
                </c:pt>
                <c:pt idx="22398">
                  <c:v>150018381</c:v>
                </c:pt>
                <c:pt idx="22399">
                  <c:v>348450357</c:v>
                </c:pt>
                <c:pt idx="22400">
                  <c:v>634583473</c:v>
                </c:pt>
                <c:pt idx="22401">
                  <c:v>765168362</c:v>
                </c:pt>
                <c:pt idx="22402">
                  <c:v>573067254</c:v>
                </c:pt>
                <c:pt idx="22403">
                  <c:v>33867195</c:v>
                </c:pt>
                <c:pt idx="22404">
                  <c:v>899612060</c:v>
                </c:pt>
                <c:pt idx="22405">
                  <c:v>591635570</c:v>
                </c:pt>
                <c:pt idx="22406">
                  <c:v>686617348</c:v>
                </c:pt>
                <c:pt idx="22407">
                  <c:v>71404344</c:v>
                </c:pt>
                <c:pt idx="22408">
                  <c:v>394323491</c:v>
                </c:pt>
                <c:pt idx="22409">
                  <c:v>542253042</c:v>
                </c:pt>
                <c:pt idx="22410">
                  <c:v>37821318</c:v>
                </c:pt>
                <c:pt idx="22411">
                  <c:v>909025565</c:v>
                </c:pt>
                <c:pt idx="22412">
                  <c:v>48043299</c:v>
                </c:pt>
                <c:pt idx="22413">
                  <c:v>64075503</c:v>
                </c:pt>
                <c:pt idx="22414">
                  <c:v>798683190</c:v>
                </c:pt>
                <c:pt idx="22415">
                  <c:v>758547783</c:v>
                </c:pt>
                <c:pt idx="22416">
                  <c:v>518737236</c:v>
                </c:pt>
                <c:pt idx="22417">
                  <c:v>631897724</c:v>
                </c:pt>
                <c:pt idx="22418">
                  <c:v>534274006</c:v>
                </c:pt>
                <c:pt idx="22419">
                  <c:v>27242819</c:v>
                </c:pt>
                <c:pt idx="22420">
                  <c:v>394667194</c:v>
                </c:pt>
                <c:pt idx="22421">
                  <c:v>131474825</c:v>
                </c:pt>
                <c:pt idx="22422">
                  <c:v>239229277</c:v>
                </c:pt>
                <c:pt idx="22423">
                  <c:v>616334455</c:v>
                </c:pt>
                <c:pt idx="22424">
                  <c:v>77691823</c:v>
                </c:pt>
                <c:pt idx="22425">
                  <c:v>271130205</c:v>
                </c:pt>
                <c:pt idx="22426">
                  <c:v>443772804</c:v>
                </c:pt>
                <c:pt idx="22427">
                  <c:v>688374696</c:v>
                </c:pt>
                <c:pt idx="22428">
                  <c:v>466889810</c:v>
                </c:pt>
                <c:pt idx="22429">
                  <c:v>705596647</c:v>
                </c:pt>
                <c:pt idx="22430">
                  <c:v>377676173</c:v>
                </c:pt>
                <c:pt idx="22431">
                  <c:v>22147094</c:v>
                </c:pt>
                <c:pt idx="22432">
                  <c:v>528591678</c:v>
                </c:pt>
                <c:pt idx="22433">
                  <c:v>880459431</c:v>
                </c:pt>
                <c:pt idx="22434">
                  <c:v>416290015</c:v>
                </c:pt>
                <c:pt idx="22435">
                  <c:v>10156876</c:v>
                </c:pt>
                <c:pt idx="22436">
                  <c:v>417258820</c:v>
                </c:pt>
                <c:pt idx="22437">
                  <c:v>17702415</c:v>
                </c:pt>
                <c:pt idx="22438">
                  <c:v>564697052</c:v>
                </c:pt>
                <c:pt idx="22439">
                  <c:v>53057084</c:v>
                </c:pt>
                <c:pt idx="22440">
                  <c:v>793380002</c:v>
                </c:pt>
                <c:pt idx="22441">
                  <c:v>375186293</c:v>
                </c:pt>
                <c:pt idx="22442">
                  <c:v>525223411</c:v>
                </c:pt>
                <c:pt idx="22443">
                  <c:v>369831800</c:v>
                </c:pt>
                <c:pt idx="22444">
                  <c:v>311083153</c:v>
                </c:pt>
                <c:pt idx="22445">
                  <c:v>534420175</c:v>
                </c:pt>
                <c:pt idx="22446">
                  <c:v>589087248</c:v>
                </c:pt>
                <c:pt idx="22447">
                  <c:v>776397510</c:v>
                </c:pt>
                <c:pt idx="22448">
                  <c:v>815166736</c:v>
                </c:pt>
                <c:pt idx="22449">
                  <c:v>537995386</c:v>
                </c:pt>
                <c:pt idx="22450">
                  <c:v>877299824</c:v>
                </c:pt>
                <c:pt idx="22451">
                  <c:v>93256938</c:v>
                </c:pt>
                <c:pt idx="22452">
                  <c:v>278245578</c:v>
                </c:pt>
                <c:pt idx="22453">
                  <c:v>59045806</c:v>
                </c:pt>
                <c:pt idx="22454">
                  <c:v>100221962</c:v>
                </c:pt>
                <c:pt idx="22455">
                  <c:v>788646679</c:v>
                </c:pt>
                <c:pt idx="22456">
                  <c:v>581362361</c:v>
                </c:pt>
                <c:pt idx="22457">
                  <c:v>445098024</c:v>
                </c:pt>
                <c:pt idx="22458">
                  <c:v>899691265</c:v>
                </c:pt>
                <c:pt idx="22459">
                  <c:v>477822735</c:v>
                </c:pt>
                <c:pt idx="22460">
                  <c:v>600165252</c:v>
                </c:pt>
                <c:pt idx="22461">
                  <c:v>467259500</c:v>
                </c:pt>
                <c:pt idx="22462">
                  <c:v>26207873</c:v>
                </c:pt>
                <c:pt idx="22463">
                  <c:v>51289751</c:v>
                </c:pt>
                <c:pt idx="22464">
                  <c:v>620090388</c:v>
                </c:pt>
                <c:pt idx="22465">
                  <c:v>158072167</c:v>
                </c:pt>
                <c:pt idx="22466">
                  <c:v>23527887</c:v>
                </c:pt>
                <c:pt idx="22467">
                  <c:v>619995802</c:v>
                </c:pt>
                <c:pt idx="22468">
                  <c:v>239950444</c:v>
                </c:pt>
                <c:pt idx="22469">
                  <c:v>457015279</c:v>
                </c:pt>
                <c:pt idx="22470">
                  <c:v>455467573</c:v>
                </c:pt>
                <c:pt idx="22471">
                  <c:v>424457220</c:v>
                </c:pt>
                <c:pt idx="22472">
                  <c:v>322070065</c:v>
                </c:pt>
                <c:pt idx="22473">
                  <c:v>217654625</c:v>
                </c:pt>
                <c:pt idx="22474">
                  <c:v>565499342</c:v>
                </c:pt>
                <c:pt idx="22475">
                  <c:v>676733789</c:v>
                </c:pt>
                <c:pt idx="22476">
                  <c:v>715227912</c:v>
                </c:pt>
                <c:pt idx="22477">
                  <c:v>96726048</c:v>
                </c:pt>
                <c:pt idx="22478">
                  <c:v>445196180</c:v>
                </c:pt>
                <c:pt idx="22479">
                  <c:v>308358221</c:v>
                </c:pt>
                <c:pt idx="22480">
                  <c:v>522337273</c:v>
                </c:pt>
                <c:pt idx="22481">
                  <c:v>884394361</c:v>
                </c:pt>
                <c:pt idx="22482">
                  <c:v>582720555</c:v>
                </c:pt>
                <c:pt idx="22483">
                  <c:v>881554471</c:v>
                </c:pt>
                <c:pt idx="22484">
                  <c:v>909923017</c:v>
                </c:pt>
                <c:pt idx="22485">
                  <c:v>694797249</c:v>
                </c:pt>
                <c:pt idx="22486">
                  <c:v>87678915</c:v>
                </c:pt>
                <c:pt idx="22487">
                  <c:v>742739876</c:v>
                </c:pt>
                <c:pt idx="22488">
                  <c:v>259349163</c:v>
                </c:pt>
                <c:pt idx="22489">
                  <c:v>624544794</c:v>
                </c:pt>
                <c:pt idx="22490">
                  <c:v>367985486</c:v>
                </c:pt>
                <c:pt idx="22491">
                  <c:v>363194862</c:v>
                </c:pt>
                <c:pt idx="22492">
                  <c:v>672090538</c:v>
                </c:pt>
                <c:pt idx="22493">
                  <c:v>677688656</c:v>
                </c:pt>
                <c:pt idx="22494">
                  <c:v>655270969</c:v>
                </c:pt>
                <c:pt idx="22495">
                  <c:v>552346768</c:v>
                </c:pt>
                <c:pt idx="22496">
                  <c:v>529747320</c:v>
                </c:pt>
                <c:pt idx="22497">
                  <c:v>649936787</c:v>
                </c:pt>
                <c:pt idx="22498">
                  <c:v>49407088</c:v>
                </c:pt>
                <c:pt idx="22499">
                  <c:v>129354934</c:v>
                </c:pt>
                <c:pt idx="22500">
                  <c:v>565273054</c:v>
                </c:pt>
                <c:pt idx="22501">
                  <c:v>262599870</c:v>
                </c:pt>
                <c:pt idx="22502">
                  <c:v>1252753</c:v>
                </c:pt>
                <c:pt idx="22503">
                  <c:v>380996937</c:v>
                </c:pt>
                <c:pt idx="22504">
                  <c:v>817890185</c:v>
                </c:pt>
                <c:pt idx="22505">
                  <c:v>627844786</c:v>
                </c:pt>
                <c:pt idx="22506">
                  <c:v>936353866</c:v>
                </c:pt>
                <c:pt idx="22507">
                  <c:v>238568691</c:v>
                </c:pt>
                <c:pt idx="22508">
                  <c:v>216813676</c:v>
                </c:pt>
                <c:pt idx="22509">
                  <c:v>559956854</c:v>
                </c:pt>
                <c:pt idx="22510">
                  <c:v>615053341</c:v>
                </c:pt>
                <c:pt idx="22511">
                  <c:v>42575757</c:v>
                </c:pt>
                <c:pt idx="22512">
                  <c:v>752423676</c:v>
                </c:pt>
                <c:pt idx="22513">
                  <c:v>422078243</c:v>
                </c:pt>
                <c:pt idx="22514">
                  <c:v>732884577</c:v>
                </c:pt>
                <c:pt idx="22515">
                  <c:v>903018177</c:v>
                </c:pt>
                <c:pt idx="22516">
                  <c:v>235276998</c:v>
                </c:pt>
                <c:pt idx="22517">
                  <c:v>967814612</c:v>
                </c:pt>
                <c:pt idx="22518">
                  <c:v>39176773</c:v>
                </c:pt>
                <c:pt idx="22519">
                  <c:v>545910123</c:v>
                </c:pt>
                <c:pt idx="22520">
                  <c:v>319538860</c:v>
                </c:pt>
                <c:pt idx="22521">
                  <c:v>22637443</c:v>
                </c:pt>
                <c:pt idx="22522">
                  <c:v>833792090</c:v>
                </c:pt>
                <c:pt idx="22523">
                  <c:v>67346292</c:v>
                </c:pt>
                <c:pt idx="22524">
                  <c:v>88022869</c:v>
                </c:pt>
                <c:pt idx="22525">
                  <c:v>931262399</c:v>
                </c:pt>
                <c:pt idx="22526">
                  <c:v>595298057</c:v>
                </c:pt>
                <c:pt idx="22527">
                  <c:v>657219014</c:v>
                </c:pt>
                <c:pt idx="22528">
                  <c:v>178819979</c:v>
                </c:pt>
                <c:pt idx="22529">
                  <c:v>412886177</c:v>
                </c:pt>
                <c:pt idx="22530">
                  <c:v>258612598</c:v>
                </c:pt>
                <c:pt idx="22531">
                  <c:v>739486204</c:v>
                </c:pt>
                <c:pt idx="22532">
                  <c:v>582183960</c:v>
                </c:pt>
                <c:pt idx="22533">
                  <c:v>379628698</c:v>
                </c:pt>
                <c:pt idx="22534">
                  <c:v>179386788</c:v>
                </c:pt>
                <c:pt idx="22535">
                  <c:v>929865817</c:v>
                </c:pt>
                <c:pt idx="22536">
                  <c:v>564418447</c:v>
                </c:pt>
                <c:pt idx="22537">
                  <c:v>553492450</c:v>
                </c:pt>
                <c:pt idx="22538">
                  <c:v>80166052</c:v>
                </c:pt>
                <c:pt idx="22539">
                  <c:v>99013284</c:v>
                </c:pt>
                <c:pt idx="22540">
                  <c:v>649385557</c:v>
                </c:pt>
                <c:pt idx="22541">
                  <c:v>421330312</c:v>
                </c:pt>
                <c:pt idx="22542">
                  <c:v>591951124</c:v>
                </c:pt>
                <c:pt idx="22543">
                  <c:v>93438829</c:v>
                </c:pt>
                <c:pt idx="22544">
                  <c:v>602086689</c:v>
                </c:pt>
                <c:pt idx="22545">
                  <c:v>421785518</c:v>
                </c:pt>
                <c:pt idx="22546">
                  <c:v>872580528</c:v>
                </c:pt>
                <c:pt idx="22547">
                  <c:v>128778256</c:v>
                </c:pt>
                <c:pt idx="22548">
                  <c:v>764333882</c:v>
                </c:pt>
                <c:pt idx="22549">
                  <c:v>300381886</c:v>
                </c:pt>
                <c:pt idx="22550">
                  <c:v>29160712</c:v>
                </c:pt>
                <c:pt idx="22551">
                  <c:v>587283103</c:v>
                </c:pt>
                <c:pt idx="22552">
                  <c:v>899773928</c:v>
                </c:pt>
                <c:pt idx="22553">
                  <c:v>580457694</c:v>
                </c:pt>
                <c:pt idx="22554">
                  <c:v>611521425</c:v>
                </c:pt>
                <c:pt idx="22555">
                  <c:v>724390174</c:v>
                </c:pt>
                <c:pt idx="22556">
                  <c:v>809431860</c:v>
                </c:pt>
                <c:pt idx="22557">
                  <c:v>755489243</c:v>
                </c:pt>
                <c:pt idx="22558">
                  <c:v>534635596</c:v>
                </c:pt>
                <c:pt idx="22559">
                  <c:v>539496963</c:v>
                </c:pt>
                <c:pt idx="22560">
                  <c:v>699859122</c:v>
                </c:pt>
                <c:pt idx="22561">
                  <c:v>687581257</c:v>
                </c:pt>
                <c:pt idx="22562">
                  <c:v>760819756</c:v>
                </c:pt>
                <c:pt idx="22563">
                  <c:v>626829606</c:v>
                </c:pt>
                <c:pt idx="22564">
                  <c:v>778513227</c:v>
                </c:pt>
                <c:pt idx="22565">
                  <c:v>589633960</c:v>
                </c:pt>
                <c:pt idx="22566">
                  <c:v>690128062</c:v>
                </c:pt>
                <c:pt idx="22567">
                  <c:v>159623734</c:v>
                </c:pt>
                <c:pt idx="22568">
                  <c:v>254146309</c:v>
                </c:pt>
                <c:pt idx="22569">
                  <c:v>2391525</c:v>
                </c:pt>
                <c:pt idx="22570">
                  <c:v>890439680</c:v>
                </c:pt>
                <c:pt idx="22571">
                  <c:v>746665438</c:v>
                </c:pt>
                <c:pt idx="22572">
                  <c:v>172510320</c:v>
                </c:pt>
                <c:pt idx="22573">
                  <c:v>30521088</c:v>
                </c:pt>
                <c:pt idx="22574">
                  <c:v>79535471</c:v>
                </c:pt>
                <c:pt idx="22575">
                  <c:v>917760762</c:v>
                </c:pt>
                <c:pt idx="22576">
                  <c:v>167299039</c:v>
                </c:pt>
                <c:pt idx="22577">
                  <c:v>758412434</c:v>
                </c:pt>
                <c:pt idx="22578">
                  <c:v>581862730</c:v>
                </c:pt>
                <c:pt idx="22579">
                  <c:v>703342815</c:v>
                </c:pt>
                <c:pt idx="22580">
                  <c:v>778457586</c:v>
                </c:pt>
                <c:pt idx="22581">
                  <c:v>134634150</c:v>
                </c:pt>
                <c:pt idx="22582">
                  <c:v>448262846</c:v>
                </c:pt>
                <c:pt idx="22583">
                  <c:v>671566203</c:v>
                </c:pt>
                <c:pt idx="22584">
                  <c:v>497217256</c:v>
                </c:pt>
                <c:pt idx="22585">
                  <c:v>733816131</c:v>
                </c:pt>
                <c:pt idx="22586">
                  <c:v>895924899</c:v>
                </c:pt>
                <c:pt idx="22587">
                  <c:v>387935222</c:v>
                </c:pt>
                <c:pt idx="22588">
                  <c:v>507860509</c:v>
                </c:pt>
                <c:pt idx="22589">
                  <c:v>420257166</c:v>
                </c:pt>
                <c:pt idx="22590">
                  <c:v>839788923</c:v>
                </c:pt>
                <c:pt idx="22591">
                  <c:v>790441887</c:v>
                </c:pt>
                <c:pt idx="22592">
                  <c:v>646659819</c:v>
                </c:pt>
                <c:pt idx="22593">
                  <c:v>531162576</c:v>
                </c:pt>
                <c:pt idx="22594">
                  <c:v>296765572</c:v>
                </c:pt>
                <c:pt idx="22595">
                  <c:v>95908912</c:v>
                </c:pt>
                <c:pt idx="22596">
                  <c:v>850890069</c:v>
                </c:pt>
                <c:pt idx="22597">
                  <c:v>600521881</c:v>
                </c:pt>
                <c:pt idx="22598">
                  <c:v>85545673</c:v>
                </c:pt>
                <c:pt idx="22599">
                  <c:v>406056431</c:v>
                </c:pt>
                <c:pt idx="22600">
                  <c:v>32462044</c:v>
                </c:pt>
                <c:pt idx="22601">
                  <c:v>298263936</c:v>
                </c:pt>
                <c:pt idx="22602">
                  <c:v>274647884</c:v>
                </c:pt>
                <c:pt idx="22603">
                  <c:v>1895835</c:v>
                </c:pt>
                <c:pt idx="22604">
                  <c:v>257877538</c:v>
                </c:pt>
                <c:pt idx="22605">
                  <c:v>57294534</c:v>
                </c:pt>
                <c:pt idx="22606">
                  <c:v>17960524</c:v>
                </c:pt>
                <c:pt idx="22607">
                  <c:v>52417816</c:v>
                </c:pt>
                <c:pt idx="22608">
                  <c:v>391937548</c:v>
                </c:pt>
                <c:pt idx="22609">
                  <c:v>198019148</c:v>
                </c:pt>
                <c:pt idx="22610">
                  <c:v>756636973</c:v>
                </c:pt>
                <c:pt idx="22611">
                  <c:v>373269630</c:v>
                </c:pt>
                <c:pt idx="22612">
                  <c:v>200323587</c:v>
                </c:pt>
                <c:pt idx="22613">
                  <c:v>320475655</c:v>
                </c:pt>
                <c:pt idx="22614">
                  <c:v>69843670</c:v>
                </c:pt>
                <c:pt idx="22615">
                  <c:v>871591520</c:v>
                </c:pt>
                <c:pt idx="22616">
                  <c:v>698312232</c:v>
                </c:pt>
                <c:pt idx="22617">
                  <c:v>41533010</c:v>
                </c:pt>
                <c:pt idx="22618">
                  <c:v>934668520</c:v>
                </c:pt>
                <c:pt idx="22619">
                  <c:v>242083149</c:v>
                </c:pt>
                <c:pt idx="22620">
                  <c:v>50474405</c:v>
                </c:pt>
                <c:pt idx="22621">
                  <c:v>332678903</c:v>
                </c:pt>
                <c:pt idx="22622">
                  <c:v>69778350</c:v>
                </c:pt>
                <c:pt idx="22623">
                  <c:v>952810907</c:v>
                </c:pt>
                <c:pt idx="22624">
                  <c:v>500359023</c:v>
                </c:pt>
                <c:pt idx="22625">
                  <c:v>432519876</c:v>
                </c:pt>
                <c:pt idx="22626">
                  <c:v>445723088</c:v>
                </c:pt>
                <c:pt idx="22627">
                  <c:v>362338277</c:v>
                </c:pt>
                <c:pt idx="22628">
                  <c:v>670325267</c:v>
                </c:pt>
                <c:pt idx="22629">
                  <c:v>223037093</c:v>
                </c:pt>
                <c:pt idx="22630">
                  <c:v>496545538</c:v>
                </c:pt>
                <c:pt idx="22631">
                  <c:v>272012109</c:v>
                </c:pt>
                <c:pt idx="22632">
                  <c:v>668896554</c:v>
                </c:pt>
                <c:pt idx="22633">
                  <c:v>98997775</c:v>
                </c:pt>
                <c:pt idx="22634">
                  <c:v>958599586</c:v>
                </c:pt>
                <c:pt idx="22635">
                  <c:v>216915099</c:v>
                </c:pt>
                <c:pt idx="22636">
                  <c:v>571134255</c:v>
                </c:pt>
                <c:pt idx="22637">
                  <c:v>127223326</c:v>
                </c:pt>
                <c:pt idx="22638">
                  <c:v>813369311</c:v>
                </c:pt>
                <c:pt idx="22639">
                  <c:v>484642195</c:v>
                </c:pt>
                <c:pt idx="22640">
                  <c:v>602181959</c:v>
                </c:pt>
                <c:pt idx="22641">
                  <c:v>71428827</c:v>
                </c:pt>
                <c:pt idx="22642">
                  <c:v>797787590</c:v>
                </c:pt>
                <c:pt idx="22643">
                  <c:v>412415730</c:v>
                </c:pt>
                <c:pt idx="22644">
                  <c:v>446499782</c:v>
                </c:pt>
                <c:pt idx="22645">
                  <c:v>708298640</c:v>
                </c:pt>
                <c:pt idx="22646">
                  <c:v>846129924</c:v>
                </c:pt>
                <c:pt idx="22647">
                  <c:v>273421967</c:v>
                </c:pt>
                <c:pt idx="22648">
                  <c:v>17395225</c:v>
                </c:pt>
                <c:pt idx="22649">
                  <c:v>168833498</c:v>
                </c:pt>
                <c:pt idx="22650">
                  <c:v>605448928</c:v>
                </c:pt>
                <c:pt idx="22651">
                  <c:v>557237042</c:v>
                </c:pt>
                <c:pt idx="22652">
                  <c:v>16208373</c:v>
                </c:pt>
                <c:pt idx="22653">
                  <c:v>518224036</c:v>
                </c:pt>
                <c:pt idx="22654">
                  <c:v>885515628</c:v>
                </c:pt>
                <c:pt idx="22655">
                  <c:v>88805442</c:v>
                </c:pt>
                <c:pt idx="22656">
                  <c:v>665293245</c:v>
                </c:pt>
                <c:pt idx="22657">
                  <c:v>307229172</c:v>
                </c:pt>
                <c:pt idx="22658">
                  <c:v>685547848</c:v>
                </c:pt>
                <c:pt idx="22659">
                  <c:v>171064447</c:v>
                </c:pt>
                <c:pt idx="22660">
                  <c:v>263199658</c:v>
                </c:pt>
                <c:pt idx="22661">
                  <c:v>374412171</c:v>
                </c:pt>
                <c:pt idx="22662">
                  <c:v>791612263</c:v>
                </c:pt>
                <c:pt idx="22663">
                  <c:v>921517616</c:v>
                </c:pt>
                <c:pt idx="22664">
                  <c:v>323882388</c:v>
                </c:pt>
                <c:pt idx="22665">
                  <c:v>721672333</c:v>
                </c:pt>
                <c:pt idx="22666">
                  <c:v>367766384</c:v>
                </c:pt>
                <c:pt idx="22667">
                  <c:v>99338593</c:v>
                </c:pt>
                <c:pt idx="22668">
                  <c:v>92496220</c:v>
                </c:pt>
                <c:pt idx="22669">
                  <c:v>547477082</c:v>
                </c:pt>
                <c:pt idx="22670">
                  <c:v>236089620</c:v>
                </c:pt>
                <c:pt idx="22671">
                  <c:v>897991417</c:v>
                </c:pt>
                <c:pt idx="22672">
                  <c:v>317081174</c:v>
                </c:pt>
                <c:pt idx="22673">
                  <c:v>910888721</c:v>
                </c:pt>
                <c:pt idx="22674">
                  <c:v>633583698</c:v>
                </c:pt>
                <c:pt idx="22675">
                  <c:v>880890827</c:v>
                </c:pt>
                <c:pt idx="22676">
                  <c:v>18254637</c:v>
                </c:pt>
                <c:pt idx="22677">
                  <c:v>305868652</c:v>
                </c:pt>
                <c:pt idx="22678">
                  <c:v>589686877</c:v>
                </c:pt>
                <c:pt idx="22679">
                  <c:v>944568083</c:v>
                </c:pt>
                <c:pt idx="22680">
                  <c:v>433526114</c:v>
                </c:pt>
                <c:pt idx="22681">
                  <c:v>991858906</c:v>
                </c:pt>
                <c:pt idx="22682">
                  <c:v>99577048</c:v>
                </c:pt>
                <c:pt idx="22683">
                  <c:v>835338786</c:v>
                </c:pt>
                <c:pt idx="22684">
                  <c:v>520766877</c:v>
                </c:pt>
                <c:pt idx="22685">
                  <c:v>327963259</c:v>
                </c:pt>
                <c:pt idx="22686">
                  <c:v>10673890</c:v>
                </c:pt>
                <c:pt idx="22687">
                  <c:v>133194997</c:v>
                </c:pt>
                <c:pt idx="22688">
                  <c:v>512480000</c:v>
                </c:pt>
                <c:pt idx="22689">
                  <c:v>401797701</c:v>
                </c:pt>
                <c:pt idx="22690">
                  <c:v>9099515</c:v>
                </c:pt>
                <c:pt idx="22691">
                  <c:v>568457364</c:v>
                </c:pt>
                <c:pt idx="22692">
                  <c:v>479268086</c:v>
                </c:pt>
                <c:pt idx="22693">
                  <c:v>529652879</c:v>
                </c:pt>
                <c:pt idx="22694">
                  <c:v>524269654</c:v>
                </c:pt>
                <c:pt idx="22695">
                  <c:v>258048368</c:v>
                </c:pt>
                <c:pt idx="22696">
                  <c:v>366668226</c:v>
                </c:pt>
                <c:pt idx="22697">
                  <c:v>880558367</c:v>
                </c:pt>
                <c:pt idx="22698">
                  <c:v>728291484</c:v>
                </c:pt>
                <c:pt idx="22699">
                  <c:v>338847814</c:v>
                </c:pt>
                <c:pt idx="22700">
                  <c:v>598995041</c:v>
                </c:pt>
                <c:pt idx="22701">
                  <c:v>763816925</c:v>
                </c:pt>
                <c:pt idx="22702">
                  <c:v>73750016</c:v>
                </c:pt>
                <c:pt idx="22703">
                  <c:v>248750538</c:v>
                </c:pt>
                <c:pt idx="22704">
                  <c:v>740120260</c:v>
                </c:pt>
                <c:pt idx="22705">
                  <c:v>1469860</c:v>
                </c:pt>
                <c:pt idx="22706">
                  <c:v>105217519</c:v>
                </c:pt>
                <c:pt idx="22707">
                  <c:v>238679985</c:v>
                </c:pt>
                <c:pt idx="22708">
                  <c:v>212778921</c:v>
                </c:pt>
                <c:pt idx="22709">
                  <c:v>570143283</c:v>
                </c:pt>
                <c:pt idx="22710">
                  <c:v>88381889</c:v>
                </c:pt>
                <c:pt idx="22711">
                  <c:v>785915082</c:v>
                </c:pt>
                <c:pt idx="22712">
                  <c:v>90330424</c:v>
                </c:pt>
                <c:pt idx="22713">
                  <c:v>17675460</c:v>
                </c:pt>
                <c:pt idx="22714">
                  <c:v>641664366</c:v>
                </c:pt>
                <c:pt idx="22715">
                  <c:v>25955859</c:v>
                </c:pt>
                <c:pt idx="22716">
                  <c:v>549559970</c:v>
                </c:pt>
                <c:pt idx="22717">
                  <c:v>554948208</c:v>
                </c:pt>
                <c:pt idx="22718">
                  <c:v>793282227</c:v>
                </c:pt>
                <c:pt idx="22719">
                  <c:v>502210038</c:v>
                </c:pt>
                <c:pt idx="22720">
                  <c:v>692512961</c:v>
                </c:pt>
                <c:pt idx="22721">
                  <c:v>40884913</c:v>
                </c:pt>
                <c:pt idx="22722">
                  <c:v>49773401</c:v>
                </c:pt>
                <c:pt idx="22723">
                  <c:v>743393590</c:v>
                </c:pt>
                <c:pt idx="22724">
                  <c:v>748171480</c:v>
                </c:pt>
                <c:pt idx="22725">
                  <c:v>187317742</c:v>
                </c:pt>
                <c:pt idx="22726">
                  <c:v>164469825</c:v>
                </c:pt>
                <c:pt idx="22727">
                  <c:v>292954655</c:v>
                </c:pt>
                <c:pt idx="22728">
                  <c:v>760198841</c:v>
                </c:pt>
                <c:pt idx="22729">
                  <c:v>830013221</c:v>
                </c:pt>
                <c:pt idx="22730">
                  <c:v>793356935</c:v>
                </c:pt>
                <c:pt idx="22731">
                  <c:v>965282224</c:v>
                </c:pt>
                <c:pt idx="22732">
                  <c:v>917915491</c:v>
                </c:pt>
                <c:pt idx="22733">
                  <c:v>835863701</c:v>
                </c:pt>
                <c:pt idx="22734">
                  <c:v>658371892</c:v>
                </c:pt>
                <c:pt idx="22735">
                  <c:v>689969697</c:v>
                </c:pt>
                <c:pt idx="22736">
                  <c:v>650683803</c:v>
                </c:pt>
                <c:pt idx="22737">
                  <c:v>924392498</c:v>
                </c:pt>
                <c:pt idx="22738">
                  <c:v>92534609</c:v>
                </c:pt>
                <c:pt idx="22739">
                  <c:v>866499323</c:v>
                </c:pt>
                <c:pt idx="22740">
                  <c:v>729075334</c:v>
                </c:pt>
                <c:pt idx="22741">
                  <c:v>731434950</c:v>
                </c:pt>
                <c:pt idx="22742">
                  <c:v>199297072</c:v>
                </c:pt>
                <c:pt idx="22743">
                  <c:v>958190306</c:v>
                </c:pt>
                <c:pt idx="22744">
                  <c:v>568958547</c:v>
                </c:pt>
                <c:pt idx="22745">
                  <c:v>683551394</c:v>
                </c:pt>
                <c:pt idx="22746">
                  <c:v>724523392</c:v>
                </c:pt>
                <c:pt idx="22747">
                  <c:v>748874964</c:v>
                </c:pt>
                <c:pt idx="22748">
                  <c:v>486332</c:v>
                </c:pt>
                <c:pt idx="22749">
                  <c:v>13912562</c:v>
                </c:pt>
                <c:pt idx="22750">
                  <c:v>128474047</c:v>
                </c:pt>
                <c:pt idx="22751">
                  <c:v>453272265</c:v>
                </c:pt>
                <c:pt idx="22752">
                  <c:v>878697318</c:v>
                </c:pt>
                <c:pt idx="22753">
                  <c:v>143217861</c:v>
                </c:pt>
                <c:pt idx="22754">
                  <c:v>29949883</c:v>
                </c:pt>
                <c:pt idx="22755">
                  <c:v>346851590</c:v>
                </c:pt>
                <c:pt idx="22756">
                  <c:v>37125276</c:v>
                </c:pt>
                <c:pt idx="22757">
                  <c:v>16214435</c:v>
                </c:pt>
                <c:pt idx="22758">
                  <c:v>565141598</c:v>
                </c:pt>
                <c:pt idx="22759">
                  <c:v>668435872</c:v>
                </c:pt>
                <c:pt idx="22760">
                  <c:v>567570091</c:v>
                </c:pt>
                <c:pt idx="22761">
                  <c:v>921738047</c:v>
                </c:pt>
                <c:pt idx="22762">
                  <c:v>997918760</c:v>
                </c:pt>
                <c:pt idx="22763">
                  <c:v>840785781</c:v>
                </c:pt>
                <c:pt idx="22764">
                  <c:v>823194224</c:v>
                </c:pt>
                <c:pt idx="22765">
                  <c:v>12694108</c:v>
                </c:pt>
                <c:pt idx="22766">
                  <c:v>588883197</c:v>
                </c:pt>
                <c:pt idx="22767">
                  <c:v>683594174</c:v>
                </c:pt>
                <c:pt idx="22768">
                  <c:v>327941143</c:v>
                </c:pt>
                <c:pt idx="22769">
                  <c:v>583473921</c:v>
                </c:pt>
                <c:pt idx="22770">
                  <c:v>56049683</c:v>
                </c:pt>
                <c:pt idx="22771">
                  <c:v>984781067</c:v>
                </c:pt>
                <c:pt idx="22772">
                  <c:v>298679253</c:v>
                </c:pt>
                <c:pt idx="22773">
                  <c:v>35986467</c:v>
                </c:pt>
                <c:pt idx="22774">
                  <c:v>84477670</c:v>
                </c:pt>
                <c:pt idx="22775">
                  <c:v>85642987</c:v>
                </c:pt>
                <c:pt idx="22776">
                  <c:v>288196599</c:v>
                </c:pt>
                <c:pt idx="22777">
                  <c:v>612494495</c:v>
                </c:pt>
                <c:pt idx="22778">
                  <c:v>871691205</c:v>
                </c:pt>
                <c:pt idx="22779">
                  <c:v>478739704</c:v>
                </c:pt>
                <c:pt idx="22780">
                  <c:v>319033878</c:v>
                </c:pt>
                <c:pt idx="22781">
                  <c:v>612981146</c:v>
                </c:pt>
                <c:pt idx="22782">
                  <c:v>712192408</c:v>
                </c:pt>
                <c:pt idx="22783">
                  <c:v>96638425</c:v>
                </c:pt>
                <c:pt idx="22784">
                  <c:v>997890653</c:v>
                </c:pt>
                <c:pt idx="22785">
                  <c:v>62710114</c:v>
                </c:pt>
                <c:pt idx="22786">
                  <c:v>594032097</c:v>
                </c:pt>
                <c:pt idx="22787">
                  <c:v>233851507</c:v>
                </c:pt>
                <c:pt idx="22788">
                  <c:v>673784565</c:v>
                </c:pt>
                <c:pt idx="22789">
                  <c:v>830650307</c:v>
                </c:pt>
                <c:pt idx="22790">
                  <c:v>180219985</c:v>
                </c:pt>
                <c:pt idx="22791">
                  <c:v>914629088</c:v>
                </c:pt>
                <c:pt idx="22792">
                  <c:v>52813339</c:v>
                </c:pt>
                <c:pt idx="22793">
                  <c:v>200768608</c:v>
                </c:pt>
                <c:pt idx="22794">
                  <c:v>924299848</c:v>
                </c:pt>
                <c:pt idx="22795">
                  <c:v>437470322</c:v>
                </c:pt>
                <c:pt idx="22796">
                  <c:v>97239231</c:v>
                </c:pt>
                <c:pt idx="22797">
                  <c:v>218281220</c:v>
                </c:pt>
                <c:pt idx="22798">
                  <c:v>22707332</c:v>
                </c:pt>
                <c:pt idx="22799">
                  <c:v>798487010</c:v>
                </c:pt>
                <c:pt idx="22800">
                  <c:v>86727243</c:v>
                </c:pt>
                <c:pt idx="22801">
                  <c:v>492117264</c:v>
                </c:pt>
                <c:pt idx="22802">
                  <c:v>381456319</c:v>
                </c:pt>
                <c:pt idx="22803">
                  <c:v>890238300</c:v>
                </c:pt>
                <c:pt idx="22804">
                  <c:v>736113288</c:v>
                </c:pt>
                <c:pt idx="22805">
                  <c:v>606024500</c:v>
                </c:pt>
                <c:pt idx="22806">
                  <c:v>56050192</c:v>
                </c:pt>
                <c:pt idx="22807">
                  <c:v>232446946</c:v>
                </c:pt>
                <c:pt idx="22808">
                  <c:v>140639484</c:v>
                </c:pt>
                <c:pt idx="22809">
                  <c:v>422555844</c:v>
                </c:pt>
                <c:pt idx="22810">
                  <c:v>476487091</c:v>
                </c:pt>
                <c:pt idx="22811">
                  <c:v>645064951</c:v>
                </c:pt>
                <c:pt idx="22812">
                  <c:v>498578509</c:v>
                </c:pt>
                <c:pt idx="22813">
                  <c:v>8928709</c:v>
                </c:pt>
                <c:pt idx="22814">
                  <c:v>691570198</c:v>
                </c:pt>
                <c:pt idx="22815">
                  <c:v>550350718</c:v>
                </c:pt>
                <c:pt idx="22816">
                  <c:v>640454749</c:v>
                </c:pt>
                <c:pt idx="22817">
                  <c:v>50249732</c:v>
                </c:pt>
                <c:pt idx="22818">
                  <c:v>882840470</c:v>
                </c:pt>
                <c:pt idx="22819">
                  <c:v>814340192</c:v>
                </c:pt>
                <c:pt idx="22820">
                  <c:v>381810094</c:v>
                </c:pt>
                <c:pt idx="22821">
                  <c:v>15617952</c:v>
                </c:pt>
                <c:pt idx="22822">
                  <c:v>166516988</c:v>
                </c:pt>
                <c:pt idx="22823">
                  <c:v>666598413</c:v>
                </c:pt>
                <c:pt idx="22824">
                  <c:v>63735748</c:v>
                </c:pt>
                <c:pt idx="22825">
                  <c:v>68215374</c:v>
                </c:pt>
                <c:pt idx="22826">
                  <c:v>431949560</c:v>
                </c:pt>
                <c:pt idx="22827">
                  <c:v>221314661</c:v>
                </c:pt>
                <c:pt idx="22828">
                  <c:v>84979911</c:v>
                </c:pt>
                <c:pt idx="22829">
                  <c:v>89702445</c:v>
                </c:pt>
                <c:pt idx="22830">
                  <c:v>995340880</c:v>
                </c:pt>
                <c:pt idx="22831">
                  <c:v>41339468</c:v>
                </c:pt>
                <c:pt idx="22832">
                  <c:v>17325539</c:v>
                </c:pt>
                <c:pt idx="22833">
                  <c:v>229928479</c:v>
                </c:pt>
                <c:pt idx="22834">
                  <c:v>207074434</c:v>
                </c:pt>
                <c:pt idx="22835">
                  <c:v>595134384</c:v>
                </c:pt>
                <c:pt idx="22836">
                  <c:v>406418650</c:v>
                </c:pt>
                <c:pt idx="22837">
                  <c:v>818729012</c:v>
                </c:pt>
                <c:pt idx="22838">
                  <c:v>69939235</c:v>
                </c:pt>
                <c:pt idx="22839">
                  <c:v>1088152</c:v>
                </c:pt>
                <c:pt idx="22840">
                  <c:v>853475825</c:v>
                </c:pt>
                <c:pt idx="22841">
                  <c:v>871663701</c:v>
                </c:pt>
                <c:pt idx="22842">
                  <c:v>169334218</c:v>
                </c:pt>
                <c:pt idx="22843">
                  <c:v>477788182</c:v>
                </c:pt>
                <c:pt idx="22844">
                  <c:v>397715382</c:v>
                </c:pt>
                <c:pt idx="22845">
                  <c:v>49992227</c:v>
                </c:pt>
                <c:pt idx="22846">
                  <c:v>948577216</c:v>
                </c:pt>
                <c:pt idx="22847">
                  <c:v>531339239</c:v>
                </c:pt>
                <c:pt idx="22848">
                  <c:v>12630623</c:v>
                </c:pt>
                <c:pt idx="22849">
                  <c:v>636927656</c:v>
                </c:pt>
                <c:pt idx="22850">
                  <c:v>55381033</c:v>
                </c:pt>
                <c:pt idx="22851">
                  <c:v>58316258</c:v>
                </c:pt>
                <c:pt idx="22852">
                  <c:v>882223795</c:v>
                </c:pt>
                <c:pt idx="22853">
                  <c:v>378634047</c:v>
                </c:pt>
                <c:pt idx="22854">
                  <c:v>903573214</c:v>
                </c:pt>
                <c:pt idx="22855">
                  <c:v>773098560</c:v>
                </c:pt>
                <c:pt idx="22856">
                  <c:v>582321458</c:v>
                </c:pt>
                <c:pt idx="22857">
                  <c:v>84999512</c:v>
                </c:pt>
                <c:pt idx="22858">
                  <c:v>995549810</c:v>
                </c:pt>
                <c:pt idx="22859">
                  <c:v>412256082</c:v>
                </c:pt>
                <c:pt idx="22860">
                  <c:v>946699435</c:v>
                </c:pt>
                <c:pt idx="22861">
                  <c:v>47656095</c:v>
                </c:pt>
                <c:pt idx="22862">
                  <c:v>152983817</c:v>
                </c:pt>
                <c:pt idx="22863">
                  <c:v>418133243</c:v>
                </c:pt>
                <c:pt idx="22864">
                  <c:v>11278032</c:v>
                </c:pt>
                <c:pt idx="22865">
                  <c:v>728668842</c:v>
                </c:pt>
                <c:pt idx="22866">
                  <c:v>258579939</c:v>
                </c:pt>
                <c:pt idx="22867">
                  <c:v>287531560</c:v>
                </c:pt>
                <c:pt idx="22868">
                  <c:v>52655300</c:v>
                </c:pt>
                <c:pt idx="22869">
                  <c:v>787436412</c:v>
                </c:pt>
                <c:pt idx="22870">
                  <c:v>485868137</c:v>
                </c:pt>
                <c:pt idx="22871">
                  <c:v>826695810</c:v>
                </c:pt>
                <c:pt idx="22872">
                  <c:v>114760490</c:v>
                </c:pt>
                <c:pt idx="22873">
                  <c:v>531375703</c:v>
                </c:pt>
                <c:pt idx="22874">
                  <c:v>795335273</c:v>
                </c:pt>
                <c:pt idx="22875">
                  <c:v>189619610</c:v>
                </c:pt>
                <c:pt idx="22876">
                  <c:v>388545071</c:v>
                </c:pt>
                <c:pt idx="22877">
                  <c:v>61751717</c:v>
                </c:pt>
                <c:pt idx="22878">
                  <c:v>232872593</c:v>
                </c:pt>
                <c:pt idx="22879">
                  <c:v>207922200</c:v>
                </c:pt>
                <c:pt idx="22880">
                  <c:v>364384402</c:v>
                </c:pt>
                <c:pt idx="22881">
                  <c:v>679130753</c:v>
                </c:pt>
                <c:pt idx="22882">
                  <c:v>638833657</c:v>
                </c:pt>
                <c:pt idx="22883">
                  <c:v>290668227</c:v>
                </c:pt>
                <c:pt idx="22884">
                  <c:v>480153920</c:v>
                </c:pt>
                <c:pt idx="22885">
                  <c:v>155038524</c:v>
                </c:pt>
                <c:pt idx="22886">
                  <c:v>72966826</c:v>
                </c:pt>
                <c:pt idx="22887">
                  <c:v>703721838</c:v>
                </c:pt>
                <c:pt idx="22888">
                  <c:v>617073234</c:v>
                </c:pt>
                <c:pt idx="22889">
                  <c:v>510779390</c:v>
                </c:pt>
                <c:pt idx="22890">
                  <c:v>505654103</c:v>
                </c:pt>
                <c:pt idx="22891">
                  <c:v>291280349</c:v>
                </c:pt>
                <c:pt idx="22892">
                  <c:v>297765964</c:v>
                </c:pt>
                <c:pt idx="22893">
                  <c:v>713679827</c:v>
                </c:pt>
                <c:pt idx="22894">
                  <c:v>162972165</c:v>
                </c:pt>
                <c:pt idx="22895">
                  <c:v>622289073</c:v>
                </c:pt>
                <c:pt idx="22896">
                  <c:v>209255040</c:v>
                </c:pt>
                <c:pt idx="22897">
                  <c:v>994372579</c:v>
                </c:pt>
                <c:pt idx="22898">
                  <c:v>819198908</c:v>
                </c:pt>
                <c:pt idx="22899">
                  <c:v>281151588</c:v>
                </c:pt>
                <c:pt idx="22900">
                  <c:v>94094490</c:v>
                </c:pt>
                <c:pt idx="22901">
                  <c:v>952631570</c:v>
                </c:pt>
                <c:pt idx="22902">
                  <c:v>903850673</c:v>
                </c:pt>
                <c:pt idx="22903">
                  <c:v>85045310</c:v>
                </c:pt>
                <c:pt idx="22904">
                  <c:v>90397360</c:v>
                </c:pt>
                <c:pt idx="22905">
                  <c:v>130676977</c:v>
                </c:pt>
                <c:pt idx="22906">
                  <c:v>384224499</c:v>
                </c:pt>
                <c:pt idx="22907">
                  <c:v>17234546</c:v>
                </c:pt>
                <c:pt idx="22908">
                  <c:v>21189653</c:v>
                </c:pt>
                <c:pt idx="22909">
                  <c:v>198473670</c:v>
                </c:pt>
                <c:pt idx="22910">
                  <c:v>493920166</c:v>
                </c:pt>
                <c:pt idx="22911">
                  <c:v>24920132</c:v>
                </c:pt>
                <c:pt idx="22912">
                  <c:v>309462049</c:v>
                </c:pt>
                <c:pt idx="22913">
                  <c:v>386780947</c:v>
                </c:pt>
                <c:pt idx="22914">
                  <c:v>885683980</c:v>
                </c:pt>
                <c:pt idx="22915">
                  <c:v>738091433</c:v>
                </c:pt>
                <c:pt idx="22916">
                  <c:v>56884959</c:v>
                </c:pt>
                <c:pt idx="22917">
                  <c:v>633513363</c:v>
                </c:pt>
                <c:pt idx="22918">
                  <c:v>721239355</c:v>
                </c:pt>
                <c:pt idx="22919">
                  <c:v>349729285</c:v>
                </c:pt>
                <c:pt idx="22920">
                  <c:v>161627289</c:v>
                </c:pt>
                <c:pt idx="22921">
                  <c:v>684081628</c:v>
                </c:pt>
                <c:pt idx="22922">
                  <c:v>988624949</c:v>
                </c:pt>
                <c:pt idx="22923">
                  <c:v>834758959</c:v>
                </c:pt>
                <c:pt idx="22924">
                  <c:v>801120949</c:v>
                </c:pt>
                <c:pt idx="22925">
                  <c:v>291085415</c:v>
                </c:pt>
                <c:pt idx="22926">
                  <c:v>198124744</c:v>
                </c:pt>
                <c:pt idx="22927">
                  <c:v>667421855</c:v>
                </c:pt>
                <c:pt idx="22928">
                  <c:v>661134982</c:v>
                </c:pt>
                <c:pt idx="22929">
                  <c:v>33098538</c:v>
                </c:pt>
                <c:pt idx="22930">
                  <c:v>81762975</c:v>
                </c:pt>
                <c:pt idx="22931">
                  <c:v>618870828</c:v>
                </c:pt>
                <c:pt idx="22932">
                  <c:v>264693720</c:v>
                </c:pt>
                <c:pt idx="22933">
                  <c:v>865059643</c:v>
                </c:pt>
                <c:pt idx="22934">
                  <c:v>400334181</c:v>
                </c:pt>
                <c:pt idx="22935">
                  <c:v>684447501</c:v>
                </c:pt>
                <c:pt idx="22936">
                  <c:v>219568154</c:v>
                </c:pt>
                <c:pt idx="22937">
                  <c:v>890922991</c:v>
                </c:pt>
                <c:pt idx="22938">
                  <c:v>111576077</c:v>
                </c:pt>
                <c:pt idx="22939">
                  <c:v>826491922</c:v>
                </c:pt>
                <c:pt idx="22940">
                  <c:v>885968141</c:v>
                </c:pt>
                <c:pt idx="22941">
                  <c:v>143444093</c:v>
                </c:pt>
                <c:pt idx="22942">
                  <c:v>107662128</c:v>
                </c:pt>
                <c:pt idx="22943">
                  <c:v>234684435</c:v>
                </c:pt>
                <c:pt idx="22944">
                  <c:v>416810559</c:v>
                </c:pt>
                <c:pt idx="22945">
                  <c:v>424934902</c:v>
                </c:pt>
                <c:pt idx="22946">
                  <c:v>791280388</c:v>
                </c:pt>
                <c:pt idx="22947">
                  <c:v>997320924</c:v>
                </c:pt>
                <c:pt idx="22948">
                  <c:v>52419887</c:v>
                </c:pt>
                <c:pt idx="22949">
                  <c:v>261763343</c:v>
                </c:pt>
                <c:pt idx="22950">
                  <c:v>262320453</c:v>
                </c:pt>
                <c:pt idx="22951">
                  <c:v>684741520</c:v>
                </c:pt>
                <c:pt idx="22952">
                  <c:v>483040430</c:v>
                </c:pt>
                <c:pt idx="22953">
                  <c:v>963697168</c:v>
                </c:pt>
                <c:pt idx="22954">
                  <c:v>498563933</c:v>
                </c:pt>
                <c:pt idx="22955">
                  <c:v>61546968</c:v>
                </c:pt>
                <c:pt idx="22956">
                  <c:v>6874086</c:v>
                </c:pt>
                <c:pt idx="22957">
                  <c:v>147660706</c:v>
                </c:pt>
                <c:pt idx="22958">
                  <c:v>455793306</c:v>
                </c:pt>
                <c:pt idx="22959">
                  <c:v>85123570</c:v>
                </c:pt>
                <c:pt idx="22960">
                  <c:v>456742217</c:v>
                </c:pt>
                <c:pt idx="22961">
                  <c:v>420418761</c:v>
                </c:pt>
                <c:pt idx="22962">
                  <c:v>858118466</c:v>
                </c:pt>
                <c:pt idx="22963">
                  <c:v>652739921</c:v>
                </c:pt>
                <c:pt idx="22964">
                  <c:v>223279373</c:v>
                </c:pt>
                <c:pt idx="22965">
                  <c:v>246317523</c:v>
                </c:pt>
                <c:pt idx="22966">
                  <c:v>689742629</c:v>
                </c:pt>
                <c:pt idx="22967">
                  <c:v>778597319</c:v>
                </c:pt>
                <c:pt idx="22968">
                  <c:v>867424629</c:v>
                </c:pt>
                <c:pt idx="22969">
                  <c:v>924431114</c:v>
                </c:pt>
                <c:pt idx="22970">
                  <c:v>899841365</c:v>
                </c:pt>
                <c:pt idx="22971">
                  <c:v>141468313</c:v>
                </c:pt>
                <c:pt idx="22972">
                  <c:v>982674285</c:v>
                </c:pt>
                <c:pt idx="22973">
                  <c:v>157616899</c:v>
                </c:pt>
                <c:pt idx="22974">
                  <c:v>593926519</c:v>
                </c:pt>
                <c:pt idx="22975">
                  <c:v>311598830</c:v>
                </c:pt>
                <c:pt idx="22976">
                  <c:v>535168774</c:v>
                </c:pt>
                <c:pt idx="22977">
                  <c:v>232544690</c:v>
                </c:pt>
                <c:pt idx="22978">
                  <c:v>716543550</c:v>
                </c:pt>
                <c:pt idx="22979">
                  <c:v>215085793</c:v>
                </c:pt>
                <c:pt idx="22980">
                  <c:v>690476919</c:v>
                </c:pt>
                <c:pt idx="22981">
                  <c:v>821574591</c:v>
                </c:pt>
                <c:pt idx="22982">
                  <c:v>306347157</c:v>
                </c:pt>
                <c:pt idx="22983">
                  <c:v>888045024</c:v>
                </c:pt>
                <c:pt idx="22984">
                  <c:v>309630081</c:v>
                </c:pt>
                <c:pt idx="22985">
                  <c:v>677073024</c:v>
                </c:pt>
                <c:pt idx="22986">
                  <c:v>6395509</c:v>
                </c:pt>
                <c:pt idx="22987">
                  <c:v>193871866</c:v>
                </c:pt>
                <c:pt idx="22988">
                  <c:v>721850022</c:v>
                </c:pt>
                <c:pt idx="22989">
                  <c:v>653123872</c:v>
                </c:pt>
                <c:pt idx="22990">
                  <c:v>54995216</c:v>
                </c:pt>
                <c:pt idx="22991">
                  <c:v>53681113</c:v>
                </c:pt>
                <c:pt idx="22992">
                  <c:v>390597750</c:v>
                </c:pt>
                <c:pt idx="22993">
                  <c:v>501940415</c:v>
                </c:pt>
                <c:pt idx="22994">
                  <c:v>687066656</c:v>
                </c:pt>
                <c:pt idx="22995">
                  <c:v>743171666</c:v>
                </c:pt>
                <c:pt idx="22996">
                  <c:v>553977508</c:v>
                </c:pt>
                <c:pt idx="22997">
                  <c:v>90834610</c:v>
                </c:pt>
                <c:pt idx="22998">
                  <c:v>910449717</c:v>
                </c:pt>
                <c:pt idx="22999">
                  <c:v>606834666</c:v>
                </c:pt>
                <c:pt idx="23000">
                  <c:v>707446055</c:v>
                </c:pt>
                <c:pt idx="23001">
                  <c:v>125028920</c:v>
                </c:pt>
                <c:pt idx="23002">
                  <c:v>681637998</c:v>
                </c:pt>
                <c:pt idx="23003">
                  <c:v>494099162</c:v>
                </c:pt>
                <c:pt idx="23004">
                  <c:v>667836872</c:v>
                </c:pt>
                <c:pt idx="23005">
                  <c:v>53511849</c:v>
                </c:pt>
                <c:pt idx="23006">
                  <c:v>916170572</c:v>
                </c:pt>
                <c:pt idx="23007">
                  <c:v>978323227</c:v>
                </c:pt>
                <c:pt idx="23008">
                  <c:v>577254238</c:v>
                </c:pt>
                <c:pt idx="23009">
                  <c:v>721240131</c:v>
                </c:pt>
                <c:pt idx="23010">
                  <c:v>143134297</c:v>
                </c:pt>
                <c:pt idx="23011">
                  <c:v>130351023</c:v>
                </c:pt>
                <c:pt idx="23012">
                  <c:v>53611666</c:v>
                </c:pt>
                <c:pt idx="23013">
                  <c:v>2348136</c:v>
                </c:pt>
                <c:pt idx="23014">
                  <c:v>454817729</c:v>
                </c:pt>
                <c:pt idx="23015">
                  <c:v>451421536</c:v>
                </c:pt>
                <c:pt idx="23016">
                  <c:v>192692906</c:v>
                </c:pt>
                <c:pt idx="23017">
                  <c:v>830625930</c:v>
                </c:pt>
                <c:pt idx="23018">
                  <c:v>804911753</c:v>
                </c:pt>
                <c:pt idx="23019">
                  <c:v>546671367</c:v>
                </c:pt>
                <c:pt idx="23020">
                  <c:v>735498990</c:v>
                </c:pt>
                <c:pt idx="23021">
                  <c:v>190742905</c:v>
                </c:pt>
                <c:pt idx="23022">
                  <c:v>4099971</c:v>
                </c:pt>
                <c:pt idx="23023">
                  <c:v>691664224</c:v>
                </c:pt>
                <c:pt idx="23024">
                  <c:v>818115560</c:v>
                </c:pt>
                <c:pt idx="23025">
                  <c:v>604712196</c:v>
                </c:pt>
                <c:pt idx="23026">
                  <c:v>271363619</c:v>
                </c:pt>
                <c:pt idx="23027">
                  <c:v>925584845</c:v>
                </c:pt>
                <c:pt idx="23028">
                  <c:v>919961532</c:v>
                </c:pt>
                <c:pt idx="23029">
                  <c:v>574512630</c:v>
                </c:pt>
                <c:pt idx="23030">
                  <c:v>483368536</c:v>
                </c:pt>
                <c:pt idx="23031">
                  <c:v>507035877</c:v>
                </c:pt>
                <c:pt idx="23032">
                  <c:v>870381152</c:v>
                </c:pt>
                <c:pt idx="23033">
                  <c:v>373197712</c:v>
                </c:pt>
                <c:pt idx="23034">
                  <c:v>865966781</c:v>
                </c:pt>
                <c:pt idx="23035">
                  <c:v>71588821</c:v>
                </c:pt>
                <c:pt idx="23036">
                  <c:v>327181197</c:v>
                </c:pt>
                <c:pt idx="23037">
                  <c:v>476261908</c:v>
                </c:pt>
                <c:pt idx="23038">
                  <c:v>391620118</c:v>
                </c:pt>
                <c:pt idx="23039">
                  <c:v>280679536</c:v>
                </c:pt>
                <c:pt idx="23040">
                  <c:v>544544881</c:v>
                </c:pt>
                <c:pt idx="23041">
                  <c:v>192776412</c:v>
                </c:pt>
                <c:pt idx="23042">
                  <c:v>10872420</c:v>
                </c:pt>
                <c:pt idx="23043">
                  <c:v>13986870</c:v>
                </c:pt>
                <c:pt idx="23044">
                  <c:v>551829031</c:v>
                </c:pt>
                <c:pt idx="23045">
                  <c:v>499112103</c:v>
                </c:pt>
                <c:pt idx="23046">
                  <c:v>593156643</c:v>
                </c:pt>
                <c:pt idx="23047">
                  <c:v>786615052</c:v>
                </c:pt>
                <c:pt idx="23048">
                  <c:v>95539327</c:v>
                </c:pt>
                <c:pt idx="23049">
                  <c:v>728024245</c:v>
                </c:pt>
                <c:pt idx="23050">
                  <c:v>295566418</c:v>
                </c:pt>
                <c:pt idx="23051">
                  <c:v>955630120</c:v>
                </c:pt>
                <c:pt idx="23052">
                  <c:v>326719661</c:v>
                </c:pt>
                <c:pt idx="23053">
                  <c:v>811676521</c:v>
                </c:pt>
                <c:pt idx="23054">
                  <c:v>707627908</c:v>
                </c:pt>
                <c:pt idx="23055">
                  <c:v>123965844</c:v>
                </c:pt>
                <c:pt idx="23056">
                  <c:v>854177223</c:v>
                </c:pt>
                <c:pt idx="23057">
                  <c:v>373824690</c:v>
                </c:pt>
                <c:pt idx="23058">
                  <c:v>64516820</c:v>
                </c:pt>
                <c:pt idx="23059">
                  <c:v>804639820</c:v>
                </c:pt>
                <c:pt idx="23060">
                  <c:v>24952541</c:v>
                </c:pt>
                <c:pt idx="23061">
                  <c:v>972782385</c:v>
                </c:pt>
                <c:pt idx="23062">
                  <c:v>861847902</c:v>
                </c:pt>
                <c:pt idx="23063">
                  <c:v>252649435</c:v>
                </c:pt>
                <c:pt idx="23064">
                  <c:v>527499589</c:v>
                </c:pt>
                <c:pt idx="23065">
                  <c:v>34354175</c:v>
                </c:pt>
                <c:pt idx="23066">
                  <c:v>858541138</c:v>
                </c:pt>
                <c:pt idx="23067">
                  <c:v>711648519</c:v>
                </c:pt>
                <c:pt idx="23068">
                  <c:v>52540241</c:v>
                </c:pt>
                <c:pt idx="23069">
                  <c:v>20039858</c:v>
                </c:pt>
                <c:pt idx="23070">
                  <c:v>640496904</c:v>
                </c:pt>
                <c:pt idx="23071">
                  <c:v>659145738</c:v>
                </c:pt>
                <c:pt idx="23072">
                  <c:v>766157910</c:v>
                </c:pt>
                <c:pt idx="23073">
                  <c:v>39283448</c:v>
                </c:pt>
                <c:pt idx="23074">
                  <c:v>342571661</c:v>
                </c:pt>
                <c:pt idx="23075">
                  <c:v>841482965</c:v>
                </c:pt>
                <c:pt idx="23076">
                  <c:v>787550494</c:v>
                </c:pt>
                <c:pt idx="23077">
                  <c:v>496975223</c:v>
                </c:pt>
                <c:pt idx="23078">
                  <c:v>997737433</c:v>
                </c:pt>
                <c:pt idx="23079">
                  <c:v>166563045</c:v>
                </c:pt>
                <c:pt idx="23080">
                  <c:v>451359849</c:v>
                </c:pt>
                <c:pt idx="23081">
                  <c:v>34613798</c:v>
                </c:pt>
                <c:pt idx="23082">
                  <c:v>454686166</c:v>
                </c:pt>
                <c:pt idx="23083">
                  <c:v>289677851</c:v>
                </c:pt>
                <c:pt idx="23084">
                  <c:v>687768273</c:v>
                </c:pt>
                <c:pt idx="23085">
                  <c:v>707384798</c:v>
                </c:pt>
                <c:pt idx="23086">
                  <c:v>384870303</c:v>
                </c:pt>
                <c:pt idx="23087">
                  <c:v>562080008</c:v>
                </c:pt>
                <c:pt idx="23088">
                  <c:v>169991974</c:v>
                </c:pt>
                <c:pt idx="23089">
                  <c:v>49299162</c:v>
                </c:pt>
                <c:pt idx="23090">
                  <c:v>858938608</c:v>
                </c:pt>
                <c:pt idx="23091">
                  <c:v>3322830</c:v>
                </c:pt>
                <c:pt idx="23092">
                  <c:v>642049777</c:v>
                </c:pt>
                <c:pt idx="23093">
                  <c:v>549542763</c:v>
                </c:pt>
                <c:pt idx="23094">
                  <c:v>686613639</c:v>
                </c:pt>
                <c:pt idx="23095">
                  <c:v>30524851</c:v>
                </c:pt>
                <c:pt idx="23096">
                  <c:v>549445890</c:v>
                </c:pt>
                <c:pt idx="23097">
                  <c:v>591330858</c:v>
                </c:pt>
                <c:pt idx="23098">
                  <c:v>270197255</c:v>
                </c:pt>
                <c:pt idx="23099">
                  <c:v>656717494</c:v>
                </c:pt>
                <c:pt idx="23100">
                  <c:v>18465802</c:v>
                </c:pt>
                <c:pt idx="23101">
                  <c:v>568533374</c:v>
                </c:pt>
                <c:pt idx="23102">
                  <c:v>416185002</c:v>
                </c:pt>
                <c:pt idx="23103">
                  <c:v>219476786</c:v>
                </c:pt>
                <c:pt idx="23104">
                  <c:v>601526200</c:v>
                </c:pt>
                <c:pt idx="23105">
                  <c:v>799253797</c:v>
                </c:pt>
                <c:pt idx="23106">
                  <c:v>713463322</c:v>
                </c:pt>
                <c:pt idx="23107">
                  <c:v>684764992</c:v>
                </c:pt>
                <c:pt idx="23108">
                  <c:v>86113830</c:v>
                </c:pt>
                <c:pt idx="23109">
                  <c:v>113199881</c:v>
                </c:pt>
                <c:pt idx="23110">
                  <c:v>465018330</c:v>
                </c:pt>
                <c:pt idx="23111">
                  <c:v>416723939</c:v>
                </c:pt>
                <c:pt idx="23112">
                  <c:v>540039484</c:v>
                </c:pt>
                <c:pt idx="23113">
                  <c:v>78036405</c:v>
                </c:pt>
                <c:pt idx="23114">
                  <c:v>758550034</c:v>
                </c:pt>
                <c:pt idx="23115">
                  <c:v>954742001</c:v>
                </c:pt>
                <c:pt idx="23116">
                  <c:v>988289653</c:v>
                </c:pt>
                <c:pt idx="23117">
                  <c:v>54564949</c:v>
                </c:pt>
                <c:pt idx="23118">
                  <c:v>890330443</c:v>
                </c:pt>
                <c:pt idx="23119">
                  <c:v>803421718</c:v>
                </c:pt>
                <c:pt idx="23120">
                  <c:v>150618604</c:v>
                </c:pt>
                <c:pt idx="23121">
                  <c:v>74014155</c:v>
                </c:pt>
                <c:pt idx="23122">
                  <c:v>292269132</c:v>
                </c:pt>
                <c:pt idx="23123">
                  <c:v>993673707</c:v>
                </c:pt>
                <c:pt idx="23124">
                  <c:v>156580430</c:v>
                </c:pt>
                <c:pt idx="23125">
                  <c:v>516856914</c:v>
                </c:pt>
                <c:pt idx="23126">
                  <c:v>71562311</c:v>
                </c:pt>
                <c:pt idx="23127">
                  <c:v>349345418</c:v>
                </c:pt>
                <c:pt idx="23128">
                  <c:v>241188198</c:v>
                </c:pt>
                <c:pt idx="23129">
                  <c:v>332933493</c:v>
                </c:pt>
                <c:pt idx="23130">
                  <c:v>715573046</c:v>
                </c:pt>
                <c:pt idx="23131">
                  <c:v>721091843</c:v>
                </c:pt>
                <c:pt idx="23132">
                  <c:v>709240138</c:v>
                </c:pt>
                <c:pt idx="23133">
                  <c:v>76777271</c:v>
                </c:pt>
                <c:pt idx="23134">
                  <c:v>799361628</c:v>
                </c:pt>
                <c:pt idx="23135">
                  <c:v>180214833</c:v>
                </c:pt>
                <c:pt idx="23136">
                  <c:v>799041399</c:v>
                </c:pt>
                <c:pt idx="23137">
                  <c:v>77526819</c:v>
                </c:pt>
                <c:pt idx="23138">
                  <c:v>621831592</c:v>
                </c:pt>
                <c:pt idx="23139">
                  <c:v>148546196</c:v>
                </c:pt>
                <c:pt idx="23140">
                  <c:v>11252240</c:v>
                </c:pt>
                <c:pt idx="23141">
                  <c:v>729525772</c:v>
                </c:pt>
                <c:pt idx="23142">
                  <c:v>56228686</c:v>
                </c:pt>
                <c:pt idx="23143">
                  <c:v>340492237</c:v>
                </c:pt>
                <c:pt idx="23144">
                  <c:v>638024351</c:v>
                </c:pt>
                <c:pt idx="23145">
                  <c:v>469434593</c:v>
                </c:pt>
                <c:pt idx="23146">
                  <c:v>190333137</c:v>
                </c:pt>
                <c:pt idx="23147">
                  <c:v>440899759</c:v>
                </c:pt>
                <c:pt idx="23148">
                  <c:v>907245925</c:v>
                </c:pt>
                <c:pt idx="23149">
                  <c:v>96715482</c:v>
                </c:pt>
                <c:pt idx="23150">
                  <c:v>127340785</c:v>
                </c:pt>
                <c:pt idx="23151">
                  <c:v>937040673</c:v>
                </c:pt>
                <c:pt idx="23152">
                  <c:v>56648177</c:v>
                </c:pt>
                <c:pt idx="23153">
                  <c:v>596442415</c:v>
                </c:pt>
                <c:pt idx="23154">
                  <c:v>373217524</c:v>
                </c:pt>
                <c:pt idx="23155">
                  <c:v>299437566</c:v>
                </c:pt>
                <c:pt idx="23156">
                  <c:v>409647301</c:v>
                </c:pt>
                <c:pt idx="23157">
                  <c:v>771999994</c:v>
                </c:pt>
                <c:pt idx="23158">
                  <c:v>290413339</c:v>
                </c:pt>
                <c:pt idx="23159">
                  <c:v>138495060</c:v>
                </c:pt>
                <c:pt idx="23160">
                  <c:v>292498308</c:v>
                </c:pt>
                <c:pt idx="23161">
                  <c:v>191345003</c:v>
                </c:pt>
                <c:pt idx="23162">
                  <c:v>730460269</c:v>
                </c:pt>
                <c:pt idx="23163">
                  <c:v>819963868</c:v>
                </c:pt>
                <c:pt idx="23164">
                  <c:v>298760378</c:v>
                </c:pt>
                <c:pt idx="23165">
                  <c:v>821049058</c:v>
                </c:pt>
                <c:pt idx="23166">
                  <c:v>14644284</c:v>
                </c:pt>
                <c:pt idx="23167">
                  <c:v>67820069</c:v>
                </c:pt>
                <c:pt idx="23168">
                  <c:v>276985961</c:v>
                </c:pt>
                <c:pt idx="23169">
                  <c:v>844116945</c:v>
                </c:pt>
                <c:pt idx="23170">
                  <c:v>66498913</c:v>
                </c:pt>
                <c:pt idx="23171">
                  <c:v>351459752</c:v>
                </c:pt>
                <c:pt idx="23172">
                  <c:v>137329416</c:v>
                </c:pt>
                <c:pt idx="23173">
                  <c:v>720573442</c:v>
                </c:pt>
                <c:pt idx="23174">
                  <c:v>477184945</c:v>
                </c:pt>
                <c:pt idx="23175">
                  <c:v>90842244</c:v>
                </c:pt>
                <c:pt idx="23176">
                  <c:v>467133894</c:v>
                </c:pt>
                <c:pt idx="23177">
                  <c:v>389722</c:v>
                </c:pt>
                <c:pt idx="23178">
                  <c:v>963338919</c:v>
                </c:pt>
                <c:pt idx="23179">
                  <c:v>467266261</c:v>
                </c:pt>
                <c:pt idx="23180">
                  <c:v>724893515</c:v>
                </c:pt>
                <c:pt idx="23181">
                  <c:v>394161461</c:v>
                </c:pt>
                <c:pt idx="23182">
                  <c:v>315263096</c:v>
                </c:pt>
                <c:pt idx="23183">
                  <c:v>116540494</c:v>
                </c:pt>
                <c:pt idx="23184">
                  <c:v>783525400</c:v>
                </c:pt>
                <c:pt idx="23185">
                  <c:v>219695071</c:v>
                </c:pt>
                <c:pt idx="23186">
                  <c:v>989974222</c:v>
                </c:pt>
                <c:pt idx="23187">
                  <c:v>484754912</c:v>
                </c:pt>
                <c:pt idx="23188">
                  <c:v>224968741</c:v>
                </c:pt>
                <c:pt idx="23189">
                  <c:v>363460881</c:v>
                </c:pt>
                <c:pt idx="23190">
                  <c:v>327937420</c:v>
                </c:pt>
                <c:pt idx="23191">
                  <c:v>818732573</c:v>
                </c:pt>
                <c:pt idx="23192">
                  <c:v>667244764</c:v>
                </c:pt>
                <c:pt idx="23193">
                  <c:v>136157894</c:v>
                </c:pt>
                <c:pt idx="23194">
                  <c:v>55638708</c:v>
                </c:pt>
                <c:pt idx="23195">
                  <c:v>130741708</c:v>
                </c:pt>
                <c:pt idx="23196">
                  <c:v>39569771</c:v>
                </c:pt>
                <c:pt idx="23197">
                  <c:v>599130088</c:v>
                </c:pt>
                <c:pt idx="23198">
                  <c:v>780968700</c:v>
                </c:pt>
                <c:pt idx="23199">
                  <c:v>756935456</c:v>
                </c:pt>
                <c:pt idx="23200">
                  <c:v>64431333</c:v>
                </c:pt>
                <c:pt idx="23201">
                  <c:v>497914202</c:v>
                </c:pt>
                <c:pt idx="23202">
                  <c:v>130611832</c:v>
                </c:pt>
                <c:pt idx="23203">
                  <c:v>132645200</c:v>
                </c:pt>
                <c:pt idx="23204">
                  <c:v>648574611</c:v>
                </c:pt>
                <c:pt idx="23205">
                  <c:v>348732170</c:v>
                </c:pt>
                <c:pt idx="23206">
                  <c:v>738316195</c:v>
                </c:pt>
                <c:pt idx="23207">
                  <c:v>244658800</c:v>
                </c:pt>
                <c:pt idx="23208">
                  <c:v>505073203</c:v>
                </c:pt>
                <c:pt idx="23209">
                  <c:v>10677399</c:v>
                </c:pt>
                <c:pt idx="23210">
                  <c:v>615335773</c:v>
                </c:pt>
                <c:pt idx="23211">
                  <c:v>446947568</c:v>
                </c:pt>
                <c:pt idx="23212">
                  <c:v>211480981</c:v>
                </c:pt>
                <c:pt idx="23213">
                  <c:v>14764771</c:v>
                </c:pt>
                <c:pt idx="23214">
                  <c:v>91418242</c:v>
                </c:pt>
                <c:pt idx="23215">
                  <c:v>207493899</c:v>
                </c:pt>
                <c:pt idx="23216">
                  <c:v>798660012</c:v>
                </c:pt>
                <c:pt idx="23217">
                  <c:v>834074275</c:v>
                </c:pt>
                <c:pt idx="23218">
                  <c:v>33126856</c:v>
                </c:pt>
                <c:pt idx="23219">
                  <c:v>474323750</c:v>
                </c:pt>
                <c:pt idx="23220">
                  <c:v>66455360</c:v>
                </c:pt>
                <c:pt idx="23221">
                  <c:v>34496803</c:v>
                </c:pt>
                <c:pt idx="23222">
                  <c:v>493417154</c:v>
                </c:pt>
                <c:pt idx="23223">
                  <c:v>16409027</c:v>
                </c:pt>
                <c:pt idx="23224">
                  <c:v>535816483</c:v>
                </c:pt>
                <c:pt idx="23225">
                  <c:v>568048400</c:v>
                </c:pt>
                <c:pt idx="23226">
                  <c:v>105125326</c:v>
                </c:pt>
                <c:pt idx="23227">
                  <c:v>415117777</c:v>
                </c:pt>
                <c:pt idx="23228">
                  <c:v>746676832</c:v>
                </c:pt>
                <c:pt idx="23229">
                  <c:v>52972707</c:v>
                </c:pt>
                <c:pt idx="23230">
                  <c:v>870952900</c:v>
                </c:pt>
                <c:pt idx="23231">
                  <c:v>71864994</c:v>
                </c:pt>
                <c:pt idx="23232">
                  <c:v>814849893</c:v>
                </c:pt>
                <c:pt idx="23233">
                  <c:v>191738626</c:v>
                </c:pt>
                <c:pt idx="23234">
                  <c:v>316845953</c:v>
                </c:pt>
                <c:pt idx="23235">
                  <c:v>776298784</c:v>
                </c:pt>
                <c:pt idx="23236">
                  <c:v>413316515</c:v>
                </c:pt>
                <c:pt idx="23237">
                  <c:v>801061644</c:v>
                </c:pt>
                <c:pt idx="23238">
                  <c:v>954425601</c:v>
                </c:pt>
                <c:pt idx="23239">
                  <c:v>955537781</c:v>
                </c:pt>
                <c:pt idx="23240">
                  <c:v>84196793</c:v>
                </c:pt>
                <c:pt idx="23241">
                  <c:v>37512381</c:v>
                </c:pt>
                <c:pt idx="23242">
                  <c:v>441947888</c:v>
                </c:pt>
                <c:pt idx="23243">
                  <c:v>991132784</c:v>
                </c:pt>
                <c:pt idx="23244">
                  <c:v>928757781</c:v>
                </c:pt>
                <c:pt idx="23245">
                  <c:v>212683432</c:v>
                </c:pt>
                <c:pt idx="23246">
                  <c:v>985579285</c:v>
                </c:pt>
                <c:pt idx="23247">
                  <c:v>874095677</c:v>
                </c:pt>
                <c:pt idx="23248">
                  <c:v>185789724</c:v>
                </c:pt>
                <c:pt idx="23249">
                  <c:v>623196876</c:v>
                </c:pt>
                <c:pt idx="23250">
                  <c:v>700143292</c:v>
                </c:pt>
                <c:pt idx="23251">
                  <c:v>226225621</c:v>
                </c:pt>
                <c:pt idx="23252">
                  <c:v>429363768</c:v>
                </c:pt>
                <c:pt idx="23253">
                  <c:v>278515131</c:v>
                </c:pt>
                <c:pt idx="23254">
                  <c:v>12090350</c:v>
                </c:pt>
                <c:pt idx="23255">
                  <c:v>465775589</c:v>
                </c:pt>
                <c:pt idx="23256">
                  <c:v>47811153</c:v>
                </c:pt>
                <c:pt idx="23257">
                  <c:v>99978643</c:v>
                </c:pt>
                <c:pt idx="23258">
                  <c:v>645197837</c:v>
                </c:pt>
                <c:pt idx="23259">
                  <c:v>400841472</c:v>
                </c:pt>
                <c:pt idx="23260">
                  <c:v>533855095</c:v>
                </c:pt>
                <c:pt idx="23261">
                  <c:v>352054760</c:v>
                </c:pt>
                <c:pt idx="23262">
                  <c:v>635549469</c:v>
                </c:pt>
                <c:pt idx="23263">
                  <c:v>196829522</c:v>
                </c:pt>
                <c:pt idx="23264">
                  <c:v>857414692</c:v>
                </c:pt>
                <c:pt idx="23265">
                  <c:v>545122404</c:v>
                </c:pt>
                <c:pt idx="23266">
                  <c:v>419841110</c:v>
                </c:pt>
                <c:pt idx="23267">
                  <c:v>419350436</c:v>
                </c:pt>
                <c:pt idx="23268">
                  <c:v>46181471</c:v>
                </c:pt>
                <c:pt idx="23269">
                  <c:v>536716438</c:v>
                </c:pt>
                <c:pt idx="23270">
                  <c:v>188734877</c:v>
                </c:pt>
                <c:pt idx="23271">
                  <c:v>774865647</c:v>
                </c:pt>
                <c:pt idx="23272">
                  <c:v>495421647</c:v>
                </c:pt>
                <c:pt idx="23273">
                  <c:v>167880826</c:v>
                </c:pt>
                <c:pt idx="23274">
                  <c:v>915721569</c:v>
                </c:pt>
                <c:pt idx="23275">
                  <c:v>319161636</c:v>
                </c:pt>
                <c:pt idx="23276">
                  <c:v>446374020</c:v>
                </c:pt>
                <c:pt idx="23277">
                  <c:v>64871434</c:v>
                </c:pt>
                <c:pt idx="23278">
                  <c:v>691216497</c:v>
                </c:pt>
                <c:pt idx="23279">
                  <c:v>172320383</c:v>
                </c:pt>
                <c:pt idx="23280">
                  <c:v>799868272</c:v>
                </c:pt>
                <c:pt idx="23281">
                  <c:v>559164008</c:v>
                </c:pt>
                <c:pt idx="23282">
                  <c:v>819727110</c:v>
                </c:pt>
                <c:pt idx="23283">
                  <c:v>724914067</c:v>
                </c:pt>
                <c:pt idx="23284">
                  <c:v>981817999</c:v>
                </c:pt>
                <c:pt idx="23285">
                  <c:v>406478113</c:v>
                </c:pt>
                <c:pt idx="23286">
                  <c:v>627855689</c:v>
                </c:pt>
                <c:pt idx="23287">
                  <c:v>505118211</c:v>
                </c:pt>
                <c:pt idx="23288">
                  <c:v>144616228</c:v>
                </c:pt>
                <c:pt idx="23289">
                  <c:v>241798076</c:v>
                </c:pt>
                <c:pt idx="23290">
                  <c:v>520963406</c:v>
                </c:pt>
                <c:pt idx="23291">
                  <c:v>533637780</c:v>
                </c:pt>
                <c:pt idx="23292">
                  <c:v>27339525</c:v>
                </c:pt>
                <c:pt idx="23293">
                  <c:v>479056425</c:v>
                </c:pt>
                <c:pt idx="23294">
                  <c:v>639373122</c:v>
                </c:pt>
                <c:pt idx="23295">
                  <c:v>506893719</c:v>
                </c:pt>
                <c:pt idx="23296">
                  <c:v>510915633</c:v>
                </c:pt>
                <c:pt idx="23297">
                  <c:v>5751713</c:v>
                </c:pt>
                <c:pt idx="23298">
                  <c:v>178535047</c:v>
                </c:pt>
                <c:pt idx="23299">
                  <c:v>254182629</c:v>
                </c:pt>
                <c:pt idx="23300">
                  <c:v>413689977</c:v>
                </c:pt>
                <c:pt idx="23301">
                  <c:v>915292046</c:v>
                </c:pt>
                <c:pt idx="23302">
                  <c:v>24327883</c:v>
                </c:pt>
                <c:pt idx="23303">
                  <c:v>799895452</c:v>
                </c:pt>
                <c:pt idx="23304">
                  <c:v>494819308</c:v>
                </c:pt>
                <c:pt idx="23305">
                  <c:v>257231868</c:v>
                </c:pt>
                <c:pt idx="23306">
                  <c:v>25564175</c:v>
                </c:pt>
                <c:pt idx="23307">
                  <c:v>282191465</c:v>
                </c:pt>
                <c:pt idx="23308">
                  <c:v>970856318</c:v>
                </c:pt>
                <c:pt idx="23309">
                  <c:v>993058968</c:v>
                </c:pt>
                <c:pt idx="23310">
                  <c:v>301294926</c:v>
                </c:pt>
                <c:pt idx="23311">
                  <c:v>301736786</c:v>
                </c:pt>
                <c:pt idx="23312">
                  <c:v>754180014</c:v>
                </c:pt>
                <c:pt idx="23313">
                  <c:v>851355889</c:v>
                </c:pt>
                <c:pt idx="23314">
                  <c:v>279161055</c:v>
                </c:pt>
                <c:pt idx="23315">
                  <c:v>804899104</c:v>
                </c:pt>
                <c:pt idx="23316">
                  <c:v>53892478</c:v>
                </c:pt>
                <c:pt idx="23317">
                  <c:v>455273674</c:v>
                </c:pt>
                <c:pt idx="23318">
                  <c:v>95977231</c:v>
                </c:pt>
                <c:pt idx="23319">
                  <c:v>258221184</c:v>
                </c:pt>
                <c:pt idx="23320">
                  <c:v>278652183</c:v>
                </c:pt>
                <c:pt idx="23321">
                  <c:v>675152366</c:v>
                </c:pt>
                <c:pt idx="23322">
                  <c:v>576397058</c:v>
                </c:pt>
                <c:pt idx="23323">
                  <c:v>128375173</c:v>
                </c:pt>
                <c:pt idx="23324">
                  <c:v>556052943</c:v>
                </c:pt>
                <c:pt idx="23325">
                  <c:v>536695411</c:v>
                </c:pt>
                <c:pt idx="23326">
                  <c:v>918118767</c:v>
                </c:pt>
                <c:pt idx="23327">
                  <c:v>28445111</c:v>
                </c:pt>
                <c:pt idx="23328">
                  <c:v>795598916</c:v>
                </c:pt>
                <c:pt idx="23329">
                  <c:v>802817724</c:v>
                </c:pt>
                <c:pt idx="23330">
                  <c:v>941739166</c:v>
                </c:pt>
                <c:pt idx="23331">
                  <c:v>551723781</c:v>
                </c:pt>
                <c:pt idx="23332">
                  <c:v>164534686</c:v>
                </c:pt>
                <c:pt idx="23333">
                  <c:v>202283911</c:v>
                </c:pt>
                <c:pt idx="23334">
                  <c:v>353037881</c:v>
                </c:pt>
                <c:pt idx="23335">
                  <c:v>69825607</c:v>
                </c:pt>
                <c:pt idx="23336">
                  <c:v>646379480</c:v>
                </c:pt>
                <c:pt idx="23337">
                  <c:v>619125538</c:v>
                </c:pt>
                <c:pt idx="23338">
                  <c:v>433369384</c:v>
                </c:pt>
                <c:pt idx="23339">
                  <c:v>59583711</c:v>
                </c:pt>
                <c:pt idx="23340">
                  <c:v>54316819</c:v>
                </c:pt>
                <c:pt idx="23341">
                  <c:v>683897252</c:v>
                </c:pt>
                <c:pt idx="23342">
                  <c:v>412444921</c:v>
                </c:pt>
                <c:pt idx="23343">
                  <c:v>562335598</c:v>
                </c:pt>
                <c:pt idx="23344">
                  <c:v>41359494</c:v>
                </c:pt>
                <c:pt idx="23345">
                  <c:v>436945550</c:v>
                </c:pt>
                <c:pt idx="23346">
                  <c:v>330582635</c:v>
                </c:pt>
                <c:pt idx="23347">
                  <c:v>145711292</c:v>
                </c:pt>
                <c:pt idx="23348">
                  <c:v>424359712</c:v>
                </c:pt>
                <c:pt idx="23349">
                  <c:v>511851766</c:v>
                </c:pt>
                <c:pt idx="23350">
                  <c:v>150188314</c:v>
                </c:pt>
                <c:pt idx="23351">
                  <c:v>186540114</c:v>
                </c:pt>
                <c:pt idx="23352">
                  <c:v>768179866</c:v>
                </c:pt>
                <c:pt idx="23353">
                  <c:v>104756958</c:v>
                </c:pt>
                <c:pt idx="23354">
                  <c:v>369929343</c:v>
                </c:pt>
                <c:pt idx="23355">
                  <c:v>800194458</c:v>
                </c:pt>
                <c:pt idx="23356">
                  <c:v>642162738</c:v>
                </c:pt>
                <c:pt idx="23357">
                  <c:v>860065333</c:v>
                </c:pt>
                <c:pt idx="23358">
                  <c:v>997358627</c:v>
                </c:pt>
                <c:pt idx="23359">
                  <c:v>723257100</c:v>
                </c:pt>
                <c:pt idx="23360">
                  <c:v>427125704</c:v>
                </c:pt>
                <c:pt idx="23361">
                  <c:v>97566895</c:v>
                </c:pt>
                <c:pt idx="23362">
                  <c:v>615514300</c:v>
                </c:pt>
                <c:pt idx="23363">
                  <c:v>441679116</c:v>
                </c:pt>
                <c:pt idx="23364">
                  <c:v>230069036</c:v>
                </c:pt>
                <c:pt idx="23365">
                  <c:v>718786171</c:v>
                </c:pt>
                <c:pt idx="23366">
                  <c:v>126750088</c:v>
                </c:pt>
                <c:pt idx="23367">
                  <c:v>929269770</c:v>
                </c:pt>
                <c:pt idx="23368">
                  <c:v>766385094</c:v>
                </c:pt>
                <c:pt idx="23369">
                  <c:v>498899669</c:v>
                </c:pt>
                <c:pt idx="23370">
                  <c:v>65843220</c:v>
                </c:pt>
                <c:pt idx="23371">
                  <c:v>628660465</c:v>
                </c:pt>
                <c:pt idx="23372">
                  <c:v>94954143</c:v>
                </c:pt>
                <c:pt idx="23373">
                  <c:v>619544968</c:v>
                </c:pt>
                <c:pt idx="23374">
                  <c:v>195735144</c:v>
                </c:pt>
                <c:pt idx="23375">
                  <c:v>129051764</c:v>
                </c:pt>
                <c:pt idx="23376">
                  <c:v>781464634</c:v>
                </c:pt>
                <c:pt idx="23377">
                  <c:v>217376972</c:v>
                </c:pt>
                <c:pt idx="23378">
                  <c:v>552397304</c:v>
                </c:pt>
                <c:pt idx="23379">
                  <c:v>35872279</c:v>
                </c:pt>
                <c:pt idx="23380">
                  <c:v>500740675</c:v>
                </c:pt>
                <c:pt idx="23381">
                  <c:v>467055649</c:v>
                </c:pt>
                <c:pt idx="23382">
                  <c:v>922278858</c:v>
                </c:pt>
                <c:pt idx="23383">
                  <c:v>317181004</c:v>
                </c:pt>
                <c:pt idx="23384">
                  <c:v>54699546</c:v>
                </c:pt>
                <c:pt idx="23385">
                  <c:v>573574846</c:v>
                </c:pt>
                <c:pt idx="23386">
                  <c:v>925253434</c:v>
                </c:pt>
                <c:pt idx="23387">
                  <c:v>45534710</c:v>
                </c:pt>
                <c:pt idx="23388">
                  <c:v>799030511</c:v>
                </c:pt>
                <c:pt idx="23389">
                  <c:v>246720382</c:v>
                </c:pt>
                <c:pt idx="23390">
                  <c:v>708734566</c:v>
                </c:pt>
                <c:pt idx="23391">
                  <c:v>26212996</c:v>
                </c:pt>
                <c:pt idx="23392">
                  <c:v>709645509</c:v>
                </c:pt>
                <c:pt idx="23393">
                  <c:v>41467778</c:v>
                </c:pt>
                <c:pt idx="23394">
                  <c:v>24343916</c:v>
                </c:pt>
                <c:pt idx="23395">
                  <c:v>34428380</c:v>
                </c:pt>
                <c:pt idx="23396">
                  <c:v>340846950</c:v>
                </c:pt>
                <c:pt idx="23397">
                  <c:v>80426714</c:v>
                </c:pt>
                <c:pt idx="23398">
                  <c:v>972217054</c:v>
                </c:pt>
                <c:pt idx="23399">
                  <c:v>377168221</c:v>
                </c:pt>
                <c:pt idx="23400">
                  <c:v>695321101</c:v>
                </c:pt>
                <c:pt idx="23401">
                  <c:v>761387505</c:v>
                </c:pt>
                <c:pt idx="23402">
                  <c:v>802841781</c:v>
                </c:pt>
                <c:pt idx="23403">
                  <c:v>616341292</c:v>
                </c:pt>
                <c:pt idx="23404">
                  <c:v>300911468</c:v>
                </c:pt>
                <c:pt idx="23405">
                  <c:v>360695745</c:v>
                </c:pt>
                <c:pt idx="23406">
                  <c:v>126861378</c:v>
                </c:pt>
                <c:pt idx="23407">
                  <c:v>287825514</c:v>
                </c:pt>
                <c:pt idx="23408">
                  <c:v>624365389</c:v>
                </c:pt>
                <c:pt idx="23409">
                  <c:v>872432301</c:v>
                </c:pt>
                <c:pt idx="23410">
                  <c:v>428491501</c:v>
                </c:pt>
                <c:pt idx="23411">
                  <c:v>905776526</c:v>
                </c:pt>
                <c:pt idx="23412">
                  <c:v>275964405</c:v>
                </c:pt>
                <c:pt idx="23413">
                  <c:v>86164020</c:v>
                </c:pt>
                <c:pt idx="23414">
                  <c:v>84243383</c:v>
                </c:pt>
                <c:pt idx="23415">
                  <c:v>540465581</c:v>
                </c:pt>
                <c:pt idx="23416">
                  <c:v>14299475</c:v>
                </c:pt>
                <c:pt idx="23417">
                  <c:v>626914484</c:v>
                </c:pt>
                <c:pt idx="23418">
                  <c:v>758474452</c:v>
                </c:pt>
                <c:pt idx="23419">
                  <c:v>264166495</c:v>
                </c:pt>
                <c:pt idx="23420">
                  <c:v>291781634</c:v>
                </c:pt>
                <c:pt idx="23421">
                  <c:v>62355104</c:v>
                </c:pt>
                <c:pt idx="23422">
                  <c:v>57845345</c:v>
                </c:pt>
                <c:pt idx="23423">
                  <c:v>675499038</c:v>
                </c:pt>
                <c:pt idx="23424">
                  <c:v>67973711</c:v>
                </c:pt>
                <c:pt idx="23425">
                  <c:v>93986711</c:v>
                </c:pt>
                <c:pt idx="23426">
                  <c:v>138669464</c:v>
                </c:pt>
                <c:pt idx="23427">
                  <c:v>587392287</c:v>
                </c:pt>
                <c:pt idx="23428">
                  <c:v>724492271</c:v>
                </c:pt>
                <c:pt idx="23429">
                  <c:v>790396138</c:v>
                </c:pt>
                <c:pt idx="23430">
                  <c:v>215727675</c:v>
                </c:pt>
                <c:pt idx="23431">
                  <c:v>450574552</c:v>
                </c:pt>
                <c:pt idx="23432">
                  <c:v>448631447</c:v>
                </c:pt>
                <c:pt idx="23433">
                  <c:v>777047539</c:v>
                </c:pt>
                <c:pt idx="23434">
                  <c:v>164648863</c:v>
                </c:pt>
                <c:pt idx="23435">
                  <c:v>755398609</c:v>
                </c:pt>
                <c:pt idx="23436">
                  <c:v>872272003</c:v>
                </c:pt>
                <c:pt idx="23437">
                  <c:v>834318042</c:v>
                </c:pt>
                <c:pt idx="23438">
                  <c:v>98360759</c:v>
                </c:pt>
                <c:pt idx="23439">
                  <c:v>42013490</c:v>
                </c:pt>
                <c:pt idx="23440">
                  <c:v>887810157</c:v>
                </c:pt>
                <c:pt idx="23441">
                  <c:v>239869491</c:v>
                </c:pt>
                <c:pt idx="23442">
                  <c:v>16926394</c:v>
                </c:pt>
                <c:pt idx="23443">
                  <c:v>829922011</c:v>
                </c:pt>
                <c:pt idx="23444">
                  <c:v>307237835</c:v>
                </c:pt>
                <c:pt idx="23445">
                  <c:v>847138742</c:v>
                </c:pt>
                <c:pt idx="23446">
                  <c:v>654059446</c:v>
                </c:pt>
                <c:pt idx="23447">
                  <c:v>130022087</c:v>
                </c:pt>
                <c:pt idx="23448">
                  <c:v>554314449</c:v>
                </c:pt>
                <c:pt idx="23449">
                  <c:v>326421589</c:v>
                </c:pt>
                <c:pt idx="23450">
                  <c:v>759419517</c:v>
                </c:pt>
                <c:pt idx="23451">
                  <c:v>589563868</c:v>
                </c:pt>
                <c:pt idx="23452">
                  <c:v>63057739</c:v>
                </c:pt>
                <c:pt idx="23453">
                  <c:v>151975794</c:v>
                </c:pt>
                <c:pt idx="23454">
                  <c:v>806892835</c:v>
                </c:pt>
                <c:pt idx="23455">
                  <c:v>604277579</c:v>
                </c:pt>
                <c:pt idx="23456">
                  <c:v>517493408</c:v>
                </c:pt>
                <c:pt idx="23457">
                  <c:v>294870345</c:v>
                </c:pt>
                <c:pt idx="23458">
                  <c:v>572456542</c:v>
                </c:pt>
                <c:pt idx="23459">
                  <c:v>966247783</c:v>
                </c:pt>
                <c:pt idx="23460">
                  <c:v>839426548</c:v>
                </c:pt>
                <c:pt idx="23461">
                  <c:v>636024859</c:v>
                </c:pt>
                <c:pt idx="23462">
                  <c:v>110383531</c:v>
                </c:pt>
                <c:pt idx="23463">
                  <c:v>822598813</c:v>
                </c:pt>
                <c:pt idx="23464">
                  <c:v>739568251</c:v>
                </c:pt>
                <c:pt idx="23465">
                  <c:v>78924277</c:v>
                </c:pt>
                <c:pt idx="23466">
                  <c:v>878044289</c:v>
                </c:pt>
                <c:pt idx="23467">
                  <c:v>999453671</c:v>
                </c:pt>
                <c:pt idx="23468">
                  <c:v>555553371</c:v>
                </c:pt>
                <c:pt idx="23469">
                  <c:v>567249499</c:v>
                </c:pt>
                <c:pt idx="23470">
                  <c:v>714273922</c:v>
                </c:pt>
                <c:pt idx="23471">
                  <c:v>772117546</c:v>
                </c:pt>
                <c:pt idx="23472">
                  <c:v>73673559</c:v>
                </c:pt>
                <c:pt idx="23473">
                  <c:v>43093608</c:v>
                </c:pt>
                <c:pt idx="23474">
                  <c:v>726553482</c:v>
                </c:pt>
                <c:pt idx="23475">
                  <c:v>41346607</c:v>
                </c:pt>
                <c:pt idx="23476">
                  <c:v>867052146</c:v>
                </c:pt>
                <c:pt idx="23477">
                  <c:v>938868635</c:v>
                </c:pt>
                <c:pt idx="23478">
                  <c:v>129055720</c:v>
                </c:pt>
                <c:pt idx="23479">
                  <c:v>363073941</c:v>
                </c:pt>
                <c:pt idx="23480">
                  <c:v>317913725</c:v>
                </c:pt>
                <c:pt idx="23481">
                  <c:v>675553478</c:v>
                </c:pt>
                <c:pt idx="23482">
                  <c:v>776276690</c:v>
                </c:pt>
                <c:pt idx="23483">
                  <c:v>636923044</c:v>
                </c:pt>
                <c:pt idx="23484">
                  <c:v>162058563</c:v>
                </c:pt>
                <c:pt idx="23485">
                  <c:v>89340099</c:v>
                </c:pt>
                <c:pt idx="23486">
                  <c:v>81721750</c:v>
                </c:pt>
                <c:pt idx="23487">
                  <c:v>512131326</c:v>
                </c:pt>
                <c:pt idx="23488">
                  <c:v>190394748</c:v>
                </c:pt>
                <c:pt idx="23489">
                  <c:v>526587722</c:v>
                </c:pt>
                <c:pt idx="23490">
                  <c:v>543233266</c:v>
                </c:pt>
                <c:pt idx="23491">
                  <c:v>319018910</c:v>
                </c:pt>
                <c:pt idx="23492">
                  <c:v>915750161</c:v>
                </c:pt>
                <c:pt idx="23493">
                  <c:v>968065024</c:v>
                </c:pt>
                <c:pt idx="23494">
                  <c:v>323398017</c:v>
                </c:pt>
                <c:pt idx="23495">
                  <c:v>6471549</c:v>
                </c:pt>
                <c:pt idx="23496">
                  <c:v>158536924</c:v>
                </c:pt>
                <c:pt idx="23497">
                  <c:v>16983288</c:v>
                </c:pt>
                <c:pt idx="23498">
                  <c:v>1848115</c:v>
                </c:pt>
                <c:pt idx="23499">
                  <c:v>900540714</c:v>
                </c:pt>
                <c:pt idx="23500">
                  <c:v>793627749</c:v>
                </c:pt>
                <c:pt idx="23501">
                  <c:v>149447656</c:v>
                </c:pt>
                <c:pt idx="23502">
                  <c:v>469646349</c:v>
                </c:pt>
                <c:pt idx="23503">
                  <c:v>706045596</c:v>
                </c:pt>
                <c:pt idx="23504">
                  <c:v>342446615</c:v>
                </c:pt>
                <c:pt idx="23505">
                  <c:v>905498957</c:v>
                </c:pt>
                <c:pt idx="23506">
                  <c:v>838484022</c:v>
                </c:pt>
                <c:pt idx="23507">
                  <c:v>918528887</c:v>
                </c:pt>
                <c:pt idx="23508">
                  <c:v>177240510</c:v>
                </c:pt>
                <c:pt idx="23509">
                  <c:v>175247581</c:v>
                </c:pt>
                <c:pt idx="23510">
                  <c:v>69315383</c:v>
                </c:pt>
                <c:pt idx="23511">
                  <c:v>873542955</c:v>
                </c:pt>
                <c:pt idx="23512">
                  <c:v>160885774</c:v>
                </c:pt>
                <c:pt idx="23513">
                  <c:v>889847953</c:v>
                </c:pt>
                <c:pt idx="23514">
                  <c:v>37063557</c:v>
                </c:pt>
                <c:pt idx="23515">
                  <c:v>694099511</c:v>
                </c:pt>
                <c:pt idx="23516">
                  <c:v>140457938</c:v>
                </c:pt>
                <c:pt idx="23517">
                  <c:v>371172278</c:v>
                </c:pt>
                <c:pt idx="23518">
                  <c:v>888644625</c:v>
                </c:pt>
                <c:pt idx="23519">
                  <c:v>949484310</c:v>
                </c:pt>
                <c:pt idx="23520">
                  <c:v>46317155</c:v>
                </c:pt>
                <c:pt idx="23521">
                  <c:v>957968582</c:v>
                </c:pt>
                <c:pt idx="23522">
                  <c:v>275076226</c:v>
                </c:pt>
                <c:pt idx="23523">
                  <c:v>609221119</c:v>
                </c:pt>
                <c:pt idx="23524">
                  <c:v>203657387</c:v>
                </c:pt>
                <c:pt idx="23525">
                  <c:v>413725197</c:v>
                </c:pt>
                <c:pt idx="23526">
                  <c:v>711690533</c:v>
                </c:pt>
                <c:pt idx="23527">
                  <c:v>757173456</c:v>
                </c:pt>
                <c:pt idx="23528">
                  <c:v>926953085</c:v>
                </c:pt>
                <c:pt idx="23529">
                  <c:v>808998821</c:v>
                </c:pt>
                <c:pt idx="23530">
                  <c:v>580660997</c:v>
                </c:pt>
                <c:pt idx="23531">
                  <c:v>59222263</c:v>
                </c:pt>
                <c:pt idx="23532">
                  <c:v>106411110</c:v>
                </c:pt>
                <c:pt idx="23533">
                  <c:v>886048249</c:v>
                </c:pt>
                <c:pt idx="23534">
                  <c:v>904254373</c:v>
                </c:pt>
                <c:pt idx="23535">
                  <c:v>256350480</c:v>
                </c:pt>
                <c:pt idx="23536">
                  <c:v>784366951</c:v>
                </c:pt>
                <c:pt idx="23537">
                  <c:v>473092328</c:v>
                </c:pt>
                <c:pt idx="23538">
                  <c:v>762094124</c:v>
                </c:pt>
                <c:pt idx="23539">
                  <c:v>631691695</c:v>
                </c:pt>
                <c:pt idx="23540">
                  <c:v>948246090</c:v>
                </c:pt>
                <c:pt idx="23541">
                  <c:v>828685320</c:v>
                </c:pt>
                <c:pt idx="23542">
                  <c:v>502748819</c:v>
                </c:pt>
                <c:pt idx="23543">
                  <c:v>607427897</c:v>
                </c:pt>
                <c:pt idx="23544">
                  <c:v>989954194</c:v>
                </c:pt>
                <c:pt idx="23545">
                  <c:v>865214360</c:v>
                </c:pt>
                <c:pt idx="23546">
                  <c:v>664016773</c:v>
                </c:pt>
                <c:pt idx="23547">
                  <c:v>604587343</c:v>
                </c:pt>
                <c:pt idx="23548">
                  <c:v>595145509</c:v>
                </c:pt>
                <c:pt idx="23549">
                  <c:v>185371521</c:v>
                </c:pt>
                <c:pt idx="23550">
                  <c:v>830648013</c:v>
                </c:pt>
                <c:pt idx="23551">
                  <c:v>430679976</c:v>
                </c:pt>
                <c:pt idx="23552">
                  <c:v>53847596</c:v>
                </c:pt>
                <c:pt idx="23553">
                  <c:v>150225123</c:v>
                </c:pt>
                <c:pt idx="23554">
                  <c:v>39742932</c:v>
                </c:pt>
                <c:pt idx="23555">
                  <c:v>7855772</c:v>
                </c:pt>
                <c:pt idx="23556">
                  <c:v>396952375</c:v>
                </c:pt>
                <c:pt idx="23557">
                  <c:v>484077470</c:v>
                </c:pt>
                <c:pt idx="23558">
                  <c:v>992446877</c:v>
                </c:pt>
                <c:pt idx="23559">
                  <c:v>824828143</c:v>
                </c:pt>
                <c:pt idx="23560">
                  <c:v>80122582</c:v>
                </c:pt>
                <c:pt idx="23561">
                  <c:v>730387678</c:v>
                </c:pt>
                <c:pt idx="23562">
                  <c:v>553060411</c:v>
                </c:pt>
                <c:pt idx="23563">
                  <c:v>256799560</c:v>
                </c:pt>
                <c:pt idx="23564">
                  <c:v>868240204</c:v>
                </c:pt>
                <c:pt idx="23565">
                  <c:v>357728029</c:v>
                </c:pt>
                <c:pt idx="23566">
                  <c:v>874434203</c:v>
                </c:pt>
                <c:pt idx="23567">
                  <c:v>730898919</c:v>
                </c:pt>
                <c:pt idx="23568">
                  <c:v>60871017</c:v>
                </c:pt>
                <c:pt idx="23569">
                  <c:v>333887729</c:v>
                </c:pt>
                <c:pt idx="23570">
                  <c:v>203219534</c:v>
                </c:pt>
                <c:pt idx="23571">
                  <c:v>493564533</c:v>
                </c:pt>
                <c:pt idx="23572">
                  <c:v>259810894</c:v>
                </c:pt>
                <c:pt idx="23573">
                  <c:v>839730539</c:v>
                </c:pt>
                <c:pt idx="23574">
                  <c:v>573782218</c:v>
                </c:pt>
                <c:pt idx="23575">
                  <c:v>339194465</c:v>
                </c:pt>
                <c:pt idx="23576">
                  <c:v>59905706</c:v>
                </c:pt>
                <c:pt idx="23577">
                  <c:v>695573366</c:v>
                </c:pt>
                <c:pt idx="23578">
                  <c:v>829436480</c:v>
                </c:pt>
                <c:pt idx="23579">
                  <c:v>2025639</c:v>
                </c:pt>
                <c:pt idx="23580">
                  <c:v>97633866</c:v>
                </c:pt>
                <c:pt idx="23581">
                  <c:v>42697784</c:v>
                </c:pt>
                <c:pt idx="23582">
                  <c:v>184696350</c:v>
                </c:pt>
                <c:pt idx="23583">
                  <c:v>749026372</c:v>
                </c:pt>
                <c:pt idx="23584">
                  <c:v>747992127</c:v>
                </c:pt>
                <c:pt idx="23585">
                  <c:v>976195265</c:v>
                </c:pt>
                <c:pt idx="23586">
                  <c:v>570457382</c:v>
                </c:pt>
                <c:pt idx="23587">
                  <c:v>62659512</c:v>
                </c:pt>
                <c:pt idx="23588">
                  <c:v>57902394</c:v>
                </c:pt>
                <c:pt idx="23589">
                  <c:v>145171598</c:v>
                </c:pt>
                <c:pt idx="23590">
                  <c:v>203294463</c:v>
                </c:pt>
                <c:pt idx="23591">
                  <c:v>60738977</c:v>
                </c:pt>
                <c:pt idx="23592">
                  <c:v>811056933</c:v>
                </c:pt>
                <c:pt idx="23593">
                  <c:v>222560160</c:v>
                </c:pt>
                <c:pt idx="23594">
                  <c:v>412313757</c:v>
                </c:pt>
                <c:pt idx="23595">
                  <c:v>663074224</c:v>
                </c:pt>
                <c:pt idx="23596">
                  <c:v>740934032</c:v>
                </c:pt>
                <c:pt idx="23597">
                  <c:v>20202657</c:v>
                </c:pt>
                <c:pt idx="23598">
                  <c:v>973158702</c:v>
                </c:pt>
                <c:pt idx="23599">
                  <c:v>531038877</c:v>
                </c:pt>
                <c:pt idx="23600">
                  <c:v>312054702</c:v>
                </c:pt>
                <c:pt idx="23601">
                  <c:v>115649350</c:v>
                </c:pt>
                <c:pt idx="23602">
                  <c:v>873639574</c:v>
                </c:pt>
                <c:pt idx="23603">
                  <c:v>465998884</c:v>
                </c:pt>
                <c:pt idx="23604">
                  <c:v>274631541</c:v>
                </c:pt>
                <c:pt idx="23605">
                  <c:v>184534169</c:v>
                </c:pt>
                <c:pt idx="23606">
                  <c:v>838149270</c:v>
                </c:pt>
                <c:pt idx="23607">
                  <c:v>837535713</c:v>
                </c:pt>
                <c:pt idx="23608">
                  <c:v>343274655</c:v>
                </c:pt>
                <c:pt idx="23609">
                  <c:v>151118191</c:v>
                </c:pt>
                <c:pt idx="23610">
                  <c:v>108177980</c:v>
                </c:pt>
                <c:pt idx="23611">
                  <c:v>95489939</c:v>
                </c:pt>
                <c:pt idx="23612">
                  <c:v>65702107</c:v>
                </c:pt>
                <c:pt idx="23613">
                  <c:v>122695285</c:v>
                </c:pt>
                <c:pt idx="23614">
                  <c:v>322825067</c:v>
                </c:pt>
                <c:pt idx="23615">
                  <c:v>920299677</c:v>
                </c:pt>
                <c:pt idx="23616">
                  <c:v>716496634</c:v>
                </c:pt>
                <c:pt idx="23617">
                  <c:v>644139155</c:v>
                </c:pt>
                <c:pt idx="23618">
                  <c:v>360424691</c:v>
                </c:pt>
                <c:pt idx="23619">
                  <c:v>776094747</c:v>
                </c:pt>
                <c:pt idx="23620">
                  <c:v>691264374</c:v>
                </c:pt>
                <c:pt idx="23621">
                  <c:v>327022822</c:v>
                </c:pt>
                <c:pt idx="23622">
                  <c:v>266022735</c:v>
                </c:pt>
                <c:pt idx="23623">
                  <c:v>101875888</c:v>
                </c:pt>
                <c:pt idx="23624">
                  <c:v>287142477</c:v>
                </c:pt>
                <c:pt idx="23625">
                  <c:v>348812069</c:v>
                </c:pt>
                <c:pt idx="23626">
                  <c:v>188657317</c:v>
                </c:pt>
                <c:pt idx="23627">
                  <c:v>110951203</c:v>
                </c:pt>
                <c:pt idx="23628">
                  <c:v>101814595</c:v>
                </c:pt>
                <c:pt idx="23629">
                  <c:v>535467177</c:v>
                </c:pt>
                <c:pt idx="23630">
                  <c:v>544157709</c:v>
                </c:pt>
                <c:pt idx="23631">
                  <c:v>552564198</c:v>
                </c:pt>
                <c:pt idx="23632">
                  <c:v>3143479</c:v>
                </c:pt>
                <c:pt idx="23633">
                  <c:v>207188776</c:v>
                </c:pt>
                <c:pt idx="23634">
                  <c:v>249629555</c:v>
                </c:pt>
                <c:pt idx="23635">
                  <c:v>908665340</c:v>
                </c:pt>
                <c:pt idx="23636">
                  <c:v>186472324</c:v>
                </c:pt>
                <c:pt idx="23637">
                  <c:v>1492452</c:v>
                </c:pt>
                <c:pt idx="23638">
                  <c:v>34288793</c:v>
                </c:pt>
                <c:pt idx="23639">
                  <c:v>920336013</c:v>
                </c:pt>
                <c:pt idx="23640">
                  <c:v>102750163</c:v>
                </c:pt>
                <c:pt idx="23641">
                  <c:v>195499918</c:v>
                </c:pt>
                <c:pt idx="23642">
                  <c:v>92363566</c:v>
                </c:pt>
                <c:pt idx="23643">
                  <c:v>643240731</c:v>
                </c:pt>
                <c:pt idx="23644">
                  <c:v>228326317</c:v>
                </c:pt>
                <c:pt idx="23645">
                  <c:v>31811100</c:v>
                </c:pt>
                <c:pt idx="23646">
                  <c:v>697937334</c:v>
                </c:pt>
                <c:pt idx="23647">
                  <c:v>611964737</c:v>
                </c:pt>
                <c:pt idx="23648">
                  <c:v>197811969</c:v>
                </c:pt>
                <c:pt idx="23649">
                  <c:v>687493796</c:v>
                </c:pt>
                <c:pt idx="23650">
                  <c:v>614294026</c:v>
                </c:pt>
                <c:pt idx="23651">
                  <c:v>303123165</c:v>
                </c:pt>
                <c:pt idx="23652">
                  <c:v>977721882</c:v>
                </c:pt>
                <c:pt idx="23653">
                  <c:v>245629902</c:v>
                </c:pt>
                <c:pt idx="23654">
                  <c:v>129972773</c:v>
                </c:pt>
                <c:pt idx="23655">
                  <c:v>801710209</c:v>
                </c:pt>
                <c:pt idx="23656">
                  <c:v>82518258</c:v>
                </c:pt>
                <c:pt idx="23657">
                  <c:v>114616604</c:v>
                </c:pt>
                <c:pt idx="23658">
                  <c:v>802380716</c:v>
                </c:pt>
                <c:pt idx="23659">
                  <c:v>888761482</c:v>
                </c:pt>
                <c:pt idx="23660">
                  <c:v>141725599</c:v>
                </c:pt>
                <c:pt idx="23661">
                  <c:v>837062915</c:v>
                </c:pt>
                <c:pt idx="23662">
                  <c:v>1678928</c:v>
                </c:pt>
                <c:pt idx="23663">
                  <c:v>478937700</c:v>
                </c:pt>
                <c:pt idx="23664">
                  <c:v>12981059</c:v>
                </c:pt>
                <c:pt idx="23665">
                  <c:v>878445609</c:v>
                </c:pt>
                <c:pt idx="23666">
                  <c:v>21837312</c:v>
                </c:pt>
                <c:pt idx="23667">
                  <c:v>225148065</c:v>
                </c:pt>
                <c:pt idx="23668">
                  <c:v>602968923</c:v>
                </c:pt>
                <c:pt idx="23669">
                  <c:v>92558463</c:v>
                </c:pt>
                <c:pt idx="23670">
                  <c:v>279928449</c:v>
                </c:pt>
                <c:pt idx="23671">
                  <c:v>933721469</c:v>
                </c:pt>
                <c:pt idx="23672">
                  <c:v>561677249</c:v>
                </c:pt>
                <c:pt idx="23673">
                  <c:v>682313765</c:v>
                </c:pt>
                <c:pt idx="23674">
                  <c:v>430487815</c:v>
                </c:pt>
                <c:pt idx="23675">
                  <c:v>595146112</c:v>
                </c:pt>
                <c:pt idx="23676">
                  <c:v>159835843</c:v>
                </c:pt>
                <c:pt idx="23677">
                  <c:v>85948567</c:v>
                </c:pt>
                <c:pt idx="23678">
                  <c:v>3887660</c:v>
                </c:pt>
                <c:pt idx="23679">
                  <c:v>249131095</c:v>
                </c:pt>
                <c:pt idx="23680">
                  <c:v>1965928</c:v>
                </c:pt>
                <c:pt idx="23681">
                  <c:v>70785763</c:v>
                </c:pt>
                <c:pt idx="23682">
                  <c:v>10052902</c:v>
                </c:pt>
                <c:pt idx="23683">
                  <c:v>273380496</c:v>
                </c:pt>
                <c:pt idx="23684">
                  <c:v>98218506</c:v>
                </c:pt>
                <c:pt idx="23685">
                  <c:v>897577796</c:v>
                </c:pt>
                <c:pt idx="23686">
                  <c:v>812680637</c:v>
                </c:pt>
                <c:pt idx="23687">
                  <c:v>59623746</c:v>
                </c:pt>
                <c:pt idx="23688">
                  <c:v>572025852</c:v>
                </c:pt>
                <c:pt idx="23689">
                  <c:v>541630213</c:v>
                </c:pt>
                <c:pt idx="23690">
                  <c:v>815981147</c:v>
                </c:pt>
                <c:pt idx="23691">
                  <c:v>6443607</c:v>
                </c:pt>
                <c:pt idx="23692">
                  <c:v>551999681</c:v>
                </c:pt>
                <c:pt idx="23693">
                  <c:v>215994709</c:v>
                </c:pt>
                <c:pt idx="23694">
                  <c:v>96592070</c:v>
                </c:pt>
                <c:pt idx="23695">
                  <c:v>166432381</c:v>
                </c:pt>
                <c:pt idx="23696">
                  <c:v>300940737</c:v>
                </c:pt>
                <c:pt idx="23697">
                  <c:v>837496515</c:v>
                </c:pt>
                <c:pt idx="23698">
                  <c:v>968798594</c:v>
                </c:pt>
                <c:pt idx="23699">
                  <c:v>340280716</c:v>
                </c:pt>
                <c:pt idx="23700">
                  <c:v>352729154</c:v>
                </c:pt>
                <c:pt idx="23701">
                  <c:v>467269640</c:v>
                </c:pt>
                <c:pt idx="23702">
                  <c:v>4935771</c:v>
                </c:pt>
                <c:pt idx="23703">
                  <c:v>237645588</c:v>
                </c:pt>
                <c:pt idx="23704">
                  <c:v>463562960</c:v>
                </c:pt>
                <c:pt idx="23705">
                  <c:v>485859996</c:v>
                </c:pt>
                <c:pt idx="23706">
                  <c:v>853437850</c:v>
                </c:pt>
                <c:pt idx="23707">
                  <c:v>758432573</c:v>
                </c:pt>
                <c:pt idx="23708">
                  <c:v>383633009</c:v>
                </c:pt>
                <c:pt idx="23709">
                  <c:v>227681169</c:v>
                </c:pt>
                <c:pt idx="23710">
                  <c:v>664923153</c:v>
                </c:pt>
                <c:pt idx="23711">
                  <c:v>340033421</c:v>
                </c:pt>
                <c:pt idx="23712">
                  <c:v>84157087</c:v>
                </c:pt>
                <c:pt idx="23713">
                  <c:v>726646450</c:v>
                </c:pt>
                <c:pt idx="23714">
                  <c:v>101813432</c:v>
                </c:pt>
                <c:pt idx="23715">
                  <c:v>209765158</c:v>
                </c:pt>
                <c:pt idx="23716">
                  <c:v>84679847</c:v>
                </c:pt>
                <c:pt idx="23717">
                  <c:v>895030559</c:v>
                </c:pt>
                <c:pt idx="23718">
                  <c:v>54299993</c:v>
                </c:pt>
                <c:pt idx="23719">
                  <c:v>946124767</c:v>
                </c:pt>
                <c:pt idx="23720">
                  <c:v>859282753</c:v>
                </c:pt>
                <c:pt idx="23721">
                  <c:v>5151435</c:v>
                </c:pt>
                <c:pt idx="23722">
                  <c:v>838865604</c:v>
                </c:pt>
                <c:pt idx="23723">
                  <c:v>71049954</c:v>
                </c:pt>
                <c:pt idx="23724">
                  <c:v>55364304</c:v>
                </c:pt>
                <c:pt idx="23725">
                  <c:v>160694757</c:v>
                </c:pt>
                <c:pt idx="23726">
                  <c:v>993279421</c:v>
                </c:pt>
                <c:pt idx="23727">
                  <c:v>840995339</c:v>
                </c:pt>
                <c:pt idx="23728">
                  <c:v>478037552</c:v>
                </c:pt>
                <c:pt idx="23729">
                  <c:v>356050090</c:v>
                </c:pt>
                <c:pt idx="23730">
                  <c:v>886069471</c:v>
                </c:pt>
                <c:pt idx="23731">
                  <c:v>84493795</c:v>
                </c:pt>
                <c:pt idx="23732">
                  <c:v>142946575</c:v>
                </c:pt>
                <c:pt idx="23733">
                  <c:v>108136596</c:v>
                </c:pt>
                <c:pt idx="23734">
                  <c:v>756139106</c:v>
                </c:pt>
                <c:pt idx="23735">
                  <c:v>305524767</c:v>
                </c:pt>
                <c:pt idx="23736">
                  <c:v>415526139</c:v>
                </c:pt>
                <c:pt idx="23737">
                  <c:v>606678727</c:v>
                </c:pt>
                <c:pt idx="23738">
                  <c:v>614531067</c:v>
                </c:pt>
                <c:pt idx="23739">
                  <c:v>138483884</c:v>
                </c:pt>
                <c:pt idx="23740">
                  <c:v>228458941</c:v>
                </c:pt>
                <c:pt idx="23741">
                  <c:v>777660208</c:v>
                </c:pt>
                <c:pt idx="23742">
                  <c:v>883165778</c:v>
                </c:pt>
                <c:pt idx="23743">
                  <c:v>857534111</c:v>
                </c:pt>
                <c:pt idx="23744">
                  <c:v>921633840</c:v>
                </c:pt>
                <c:pt idx="23745">
                  <c:v>729087785</c:v>
                </c:pt>
                <c:pt idx="23746">
                  <c:v>587222577</c:v>
                </c:pt>
                <c:pt idx="23747">
                  <c:v>563686235</c:v>
                </c:pt>
                <c:pt idx="23748">
                  <c:v>58581744</c:v>
                </c:pt>
                <c:pt idx="23749">
                  <c:v>358930951</c:v>
                </c:pt>
                <c:pt idx="23750">
                  <c:v>894491434</c:v>
                </c:pt>
                <c:pt idx="23751">
                  <c:v>7725438</c:v>
                </c:pt>
                <c:pt idx="23752">
                  <c:v>184972219</c:v>
                </c:pt>
                <c:pt idx="23753">
                  <c:v>276284734</c:v>
                </c:pt>
                <c:pt idx="23754">
                  <c:v>670911946</c:v>
                </c:pt>
                <c:pt idx="23755">
                  <c:v>783112616</c:v>
                </c:pt>
                <c:pt idx="23756">
                  <c:v>568963552</c:v>
                </c:pt>
                <c:pt idx="23757">
                  <c:v>970013389</c:v>
                </c:pt>
                <c:pt idx="23758">
                  <c:v>921529274</c:v>
                </c:pt>
                <c:pt idx="23759">
                  <c:v>978743160</c:v>
                </c:pt>
                <c:pt idx="23760">
                  <c:v>16427731</c:v>
                </c:pt>
                <c:pt idx="23761">
                  <c:v>682378990</c:v>
                </c:pt>
                <c:pt idx="23762">
                  <c:v>764814561</c:v>
                </c:pt>
                <c:pt idx="23763">
                  <c:v>546887045</c:v>
                </c:pt>
                <c:pt idx="23764">
                  <c:v>600379623</c:v>
                </c:pt>
                <c:pt idx="23765">
                  <c:v>470729045</c:v>
                </c:pt>
                <c:pt idx="23766">
                  <c:v>150655597</c:v>
                </c:pt>
                <c:pt idx="23767">
                  <c:v>93343337</c:v>
                </c:pt>
                <c:pt idx="23768">
                  <c:v>77755092</c:v>
                </c:pt>
                <c:pt idx="23769">
                  <c:v>206027724</c:v>
                </c:pt>
                <c:pt idx="23770">
                  <c:v>382672841</c:v>
                </c:pt>
                <c:pt idx="23771">
                  <c:v>751643215</c:v>
                </c:pt>
                <c:pt idx="23772">
                  <c:v>221438926</c:v>
                </c:pt>
                <c:pt idx="23773">
                  <c:v>22438634</c:v>
                </c:pt>
                <c:pt idx="23774">
                  <c:v>548449871</c:v>
                </c:pt>
                <c:pt idx="23775">
                  <c:v>251241195</c:v>
                </c:pt>
                <c:pt idx="23776">
                  <c:v>974292586</c:v>
                </c:pt>
                <c:pt idx="23777">
                  <c:v>435281820</c:v>
                </c:pt>
                <c:pt idx="23778">
                  <c:v>291427480</c:v>
                </c:pt>
                <c:pt idx="23779">
                  <c:v>960170468</c:v>
                </c:pt>
                <c:pt idx="23780">
                  <c:v>873135117</c:v>
                </c:pt>
                <c:pt idx="23781">
                  <c:v>52976487</c:v>
                </c:pt>
                <c:pt idx="23782">
                  <c:v>787179891</c:v>
                </c:pt>
                <c:pt idx="23783">
                  <c:v>725156479</c:v>
                </c:pt>
                <c:pt idx="23784">
                  <c:v>8326634</c:v>
                </c:pt>
                <c:pt idx="23785">
                  <c:v>928184402</c:v>
                </c:pt>
                <c:pt idx="23786">
                  <c:v>436942561</c:v>
                </c:pt>
                <c:pt idx="23787">
                  <c:v>579299666</c:v>
                </c:pt>
                <c:pt idx="23788">
                  <c:v>696578518</c:v>
                </c:pt>
                <c:pt idx="23789">
                  <c:v>120190886</c:v>
                </c:pt>
                <c:pt idx="23790">
                  <c:v>255024370</c:v>
                </c:pt>
                <c:pt idx="23791">
                  <c:v>440641202</c:v>
                </c:pt>
                <c:pt idx="23792">
                  <c:v>131927999</c:v>
                </c:pt>
                <c:pt idx="23793">
                  <c:v>557917968</c:v>
                </c:pt>
                <c:pt idx="23794">
                  <c:v>567049506</c:v>
                </c:pt>
                <c:pt idx="23795">
                  <c:v>238738110</c:v>
                </c:pt>
                <c:pt idx="23796">
                  <c:v>578794511</c:v>
                </c:pt>
                <c:pt idx="23797">
                  <c:v>313295013</c:v>
                </c:pt>
                <c:pt idx="23798">
                  <c:v>552993181</c:v>
                </c:pt>
                <c:pt idx="23799">
                  <c:v>896238442</c:v>
                </c:pt>
                <c:pt idx="23800">
                  <c:v>626696801</c:v>
                </c:pt>
                <c:pt idx="23801">
                  <c:v>586314250</c:v>
                </c:pt>
                <c:pt idx="23802">
                  <c:v>652724248</c:v>
                </c:pt>
                <c:pt idx="23803">
                  <c:v>96427494</c:v>
                </c:pt>
                <c:pt idx="23804">
                  <c:v>966988833</c:v>
                </c:pt>
                <c:pt idx="23805">
                  <c:v>757269604</c:v>
                </c:pt>
                <c:pt idx="23806">
                  <c:v>697590853</c:v>
                </c:pt>
                <c:pt idx="23807">
                  <c:v>365533298</c:v>
                </c:pt>
                <c:pt idx="23808">
                  <c:v>787477588</c:v>
                </c:pt>
                <c:pt idx="23809">
                  <c:v>544953265</c:v>
                </c:pt>
                <c:pt idx="23810">
                  <c:v>489166969</c:v>
                </c:pt>
                <c:pt idx="23811">
                  <c:v>26153526</c:v>
                </c:pt>
                <c:pt idx="23812">
                  <c:v>634458976</c:v>
                </c:pt>
                <c:pt idx="23813">
                  <c:v>269053838</c:v>
                </c:pt>
                <c:pt idx="23814">
                  <c:v>519524551</c:v>
                </c:pt>
                <c:pt idx="23815">
                  <c:v>955792207</c:v>
                </c:pt>
                <c:pt idx="23816">
                  <c:v>717179418</c:v>
                </c:pt>
                <c:pt idx="23817">
                  <c:v>855128004</c:v>
                </c:pt>
                <c:pt idx="23818">
                  <c:v>35232166</c:v>
                </c:pt>
                <c:pt idx="23819">
                  <c:v>238730188</c:v>
                </c:pt>
                <c:pt idx="23820">
                  <c:v>52886053</c:v>
                </c:pt>
                <c:pt idx="23821">
                  <c:v>623860799</c:v>
                </c:pt>
                <c:pt idx="23822">
                  <c:v>22037394</c:v>
                </c:pt>
                <c:pt idx="23823">
                  <c:v>581145726</c:v>
                </c:pt>
                <c:pt idx="23824">
                  <c:v>61745173</c:v>
                </c:pt>
                <c:pt idx="23825">
                  <c:v>39037786</c:v>
                </c:pt>
                <c:pt idx="23826">
                  <c:v>133327108</c:v>
                </c:pt>
                <c:pt idx="23827">
                  <c:v>898444343</c:v>
                </c:pt>
                <c:pt idx="23828">
                  <c:v>591875424</c:v>
                </c:pt>
                <c:pt idx="23829">
                  <c:v>875265766</c:v>
                </c:pt>
                <c:pt idx="23830">
                  <c:v>12339200</c:v>
                </c:pt>
                <c:pt idx="23831">
                  <c:v>188738692</c:v>
                </c:pt>
                <c:pt idx="23832">
                  <c:v>550286669</c:v>
                </c:pt>
                <c:pt idx="23833">
                  <c:v>206157590</c:v>
                </c:pt>
                <c:pt idx="23834">
                  <c:v>482991105</c:v>
                </c:pt>
                <c:pt idx="23835">
                  <c:v>235845717</c:v>
                </c:pt>
                <c:pt idx="23836">
                  <c:v>878713386</c:v>
                </c:pt>
                <c:pt idx="23837">
                  <c:v>293610735</c:v>
                </c:pt>
                <c:pt idx="23838">
                  <c:v>317842271</c:v>
                </c:pt>
                <c:pt idx="23839">
                  <c:v>210292312</c:v>
                </c:pt>
                <c:pt idx="23840">
                  <c:v>657987158</c:v>
                </c:pt>
                <c:pt idx="23841">
                  <c:v>952230932</c:v>
                </c:pt>
                <c:pt idx="23842">
                  <c:v>759696681</c:v>
                </c:pt>
                <c:pt idx="23843">
                  <c:v>720076564</c:v>
                </c:pt>
                <c:pt idx="23844">
                  <c:v>572916832</c:v>
                </c:pt>
                <c:pt idx="23845">
                  <c:v>630417314</c:v>
                </c:pt>
                <c:pt idx="23846">
                  <c:v>340083467</c:v>
                </c:pt>
                <c:pt idx="23847">
                  <c:v>646281671</c:v>
                </c:pt>
                <c:pt idx="23848">
                  <c:v>749259567</c:v>
                </c:pt>
                <c:pt idx="23849">
                  <c:v>899544999</c:v>
                </c:pt>
                <c:pt idx="23850">
                  <c:v>613971088</c:v>
                </c:pt>
                <c:pt idx="23851">
                  <c:v>205840917</c:v>
                </c:pt>
                <c:pt idx="23852">
                  <c:v>218374593</c:v>
                </c:pt>
                <c:pt idx="23853">
                  <c:v>771349119</c:v>
                </c:pt>
                <c:pt idx="23854">
                  <c:v>46903322</c:v>
                </c:pt>
                <c:pt idx="23855">
                  <c:v>589691370</c:v>
                </c:pt>
                <c:pt idx="23856">
                  <c:v>490835913</c:v>
                </c:pt>
                <c:pt idx="23857">
                  <c:v>856357897</c:v>
                </c:pt>
                <c:pt idx="23858">
                  <c:v>582416840</c:v>
                </c:pt>
                <c:pt idx="23859">
                  <c:v>882892085</c:v>
                </c:pt>
                <c:pt idx="23860">
                  <c:v>826592814</c:v>
                </c:pt>
                <c:pt idx="23861">
                  <c:v>707421769</c:v>
                </c:pt>
                <c:pt idx="23862">
                  <c:v>123078567</c:v>
                </c:pt>
                <c:pt idx="23863">
                  <c:v>476359576</c:v>
                </c:pt>
                <c:pt idx="23864">
                  <c:v>777859061</c:v>
                </c:pt>
                <c:pt idx="23865">
                  <c:v>280571287</c:v>
                </c:pt>
                <c:pt idx="23866">
                  <c:v>764984958</c:v>
                </c:pt>
                <c:pt idx="23867">
                  <c:v>618774996</c:v>
                </c:pt>
                <c:pt idx="23868">
                  <c:v>303792869</c:v>
                </c:pt>
                <c:pt idx="23869">
                  <c:v>18967679</c:v>
                </c:pt>
                <c:pt idx="23870">
                  <c:v>972792402</c:v>
                </c:pt>
                <c:pt idx="23871">
                  <c:v>9278112</c:v>
                </c:pt>
                <c:pt idx="23872">
                  <c:v>944476431</c:v>
                </c:pt>
                <c:pt idx="23873">
                  <c:v>558256845</c:v>
                </c:pt>
                <c:pt idx="23874">
                  <c:v>568515893</c:v>
                </c:pt>
                <c:pt idx="23875">
                  <c:v>578191290</c:v>
                </c:pt>
                <c:pt idx="23876">
                  <c:v>247316885</c:v>
                </c:pt>
                <c:pt idx="23877">
                  <c:v>844471834</c:v>
                </c:pt>
                <c:pt idx="23878">
                  <c:v>199211765</c:v>
                </c:pt>
                <c:pt idx="23879">
                  <c:v>593723560</c:v>
                </c:pt>
                <c:pt idx="23880">
                  <c:v>552634547</c:v>
                </c:pt>
                <c:pt idx="23881">
                  <c:v>952799697</c:v>
                </c:pt>
                <c:pt idx="23882">
                  <c:v>218932633</c:v>
                </c:pt>
                <c:pt idx="23883">
                  <c:v>12181388</c:v>
                </c:pt>
                <c:pt idx="23884">
                  <c:v>18315975</c:v>
                </c:pt>
                <c:pt idx="23885">
                  <c:v>399877261</c:v>
                </c:pt>
                <c:pt idx="23886">
                  <c:v>46134099</c:v>
                </c:pt>
                <c:pt idx="23887">
                  <c:v>323636011</c:v>
                </c:pt>
                <c:pt idx="23888">
                  <c:v>297156036</c:v>
                </c:pt>
                <c:pt idx="23889">
                  <c:v>80929845</c:v>
                </c:pt>
                <c:pt idx="23890">
                  <c:v>428678163</c:v>
                </c:pt>
                <c:pt idx="23891">
                  <c:v>930774174</c:v>
                </c:pt>
                <c:pt idx="23892">
                  <c:v>907831208</c:v>
                </c:pt>
                <c:pt idx="23893">
                  <c:v>659329809</c:v>
                </c:pt>
                <c:pt idx="23894">
                  <c:v>399049064</c:v>
                </c:pt>
                <c:pt idx="23895">
                  <c:v>793692996</c:v>
                </c:pt>
                <c:pt idx="23896">
                  <c:v>778911054</c:v>
                </c:pt>
                <c:pt idx="23897">
                  <c:v>623360560</c:v>
                </c:pt>
                <c:pt idx="23898">
                  <c:v>651321652</c:v>
                </c:pt>
                <c:pt idx="23899">
                  <c:v>701719267</c:v>
                </c:pt>
                <c:pt idx="23900">
                  <c:v>64581794</c:v>
                </c:pt>
                <c:pt idx="23901">
                  <c:v>217159566</c:v>
                </c:pt>
                <c:pt idx="23902">
                  <c:v>964822860</c:v>
                </c:pt>
                <c:pt idx="23903">
                  <c:v>619918489</c:v>
                </c:pt>
                <c:pt idx="23904">
                  <c:v>832095025</c:v>
                </c:pt>
                <c:pt idx="23905">
                  <c:v>562927643</c:v>
                </c:pt>
                <c:pt idx="23906">
                  <c:v>170067189</c:v>
                </c:pt>
                <c:pt idx="23907">
                  <c:v>482421515</c:v>
                </c:pt>
                <c:pt idx="23908">
                  <c:v>947355213</c:v>
                </c:pt>
                <c:pt idx="23909">
                  <c:v>98718461</c:v>
                </c:pt>
                <c:pt idx="23910">
                  <c:v>913727918</c:v>
                </c:pt>
                <c:pt idx="23911">
                  <c:v>954257752</c:v>
                </c:pt>
                <c:pt idx="23912">
                  <c:v>788428729</c:v>
                </c:pt>
                <c:pt idx="23913">
                  <c:v>684137753</c:v>
                </c:pt>
                <c:pt idx="23914">
                  <c:v>277615690</c:v>
                </c:pt>
                <c:pt idx="23915">
                  <c:v>467432670</c:v>
                </c:pt>
                <c:pt idx="23916">
                  <c:v>401957171</c:v>
                </c:pt>
                <c:pt idx="23917">
                  <c:v>95044796</c:v>
                </c:pt>
                <c:pt idx="23918">
                  <c:v>103139069</c:v>
                </c:pt>
                <c:pt idx="23919">
                  <c:v>431319329</c:v>
                </c:pt>
                <c:pt idx="23920">
                  <c:v>869696848</c:v>
                </c:pt>
                <c:pt idx="23921">
                  <c:v>793818848</c:v>
                </c:pt>
                <c:pt idx="23922">
                  <c:v>15652884</c:v>
                </c:pt>
                <c:pt idx="23923">
                  <c:v>531415630</c:v>
                </c:pt>
                <c:pt idx="23924">
                  <c:v>685790175</c:v>
                </c:pt>
                <c:pt idx="23925">
                  <c:v>753315332</c:v>
                </c:pt>
                <c:pt idx="23926">
                  <c:v>974114253</c:v>
                </c:pt>
                <c:pt idx="23927">
                  <c:v>91516687</c:v>
                </c:pt>
                <c:pt idx="23928">
                  <c:v>868096954</c:v>
                </c:pt>
                <c:pt idx="23929">
                  <c:v>160712793</c:v>
                </c:pt>
                <c:pt idx="23930">
                  <c:v>30399720</c:v>
                </c:pt>
                <c:pt idx="23931">
                  <c:v>594620498</c:v>
                </c:pt>
                <c:pt idx="23932">
                  <c:v>772086338</c:v>
                </c:pt>
                <c:pt idx="23933">
                  <c:v>843056573</c:v>
                </c:pt>
                <c:pt idx="23934">
                  <c:v>2348686</c:v>
                </c:pt>
                <c:pt idx="23935">
                  <c:v>973641354</c:v>
                </c:pt>
                <c:pt idx="23936">
                  <c:v>963864294</c:v>
                </c:pt>
                <c:pt idx="23937">
                  <c:v>268588065</c:v>
                </c:pt>
                <c:pt idx="23938">
                  <c:v>465839054</c:v>
                </c:pt>
                <c:pt idx="23939">
                  <c:v>833829045</c:v>
                </c:pt>
                <c:pt idx="23940">
                  <c:v>636652240</c:v>
                </c:pt>
                <c:pt idx="23941">
                  <c:v>365513786</c:v>
                </c:pt>
                <c:pt idx="23942">
                  <c:v>909669997</c:v>
                </c:pt>
                <c:pt idx="23943">
                  <c:v>22546715</c:v>
                </c:pt>
                <c:pt idx="23944">
                  <c:v>504863716</c:v>
                </c:pt>
                <c:pt idx="23945">
                  <c:v>67503810</c:v>
                </c:pt>
                <c:pt idx="23946">
                  <c:v>936693168</c:v>
                </c:pt>
                <c:pt idx="23947">
                  <c:v>855057634</c:v>
                </c:pt>
                <c:pt idx="23948">
                  <c:v>421075798</c:v>
                </c:pt>
                <c:pt idx="23949">
                  <c:v>491659400</c:v>
                </c:pt>
                <c:pt idx="23950">
                  <c:v>19642417</c:v>
                </c:pt>
                <c:pt idx="23951">
                  <c:v>118666971</c:v>
                </c:pt>
                <c:pt idx="23952">
                  <c:v>32398182</c:v>
                </c:pt>
                <c:pt idx="23953">
                  <c:v>830345423</c:v>
                </c:pt>
                <c:pt idx="23954">
                  <c:v>694614273</c:v>
                </c:pt>
                <c:pt idx="23955">
                  <c:v>781716736</c:v>
                </c:pt>
                <c:pt idx="23956">
                  <c:v>236353712</c:v>
                </c:pt>
                <c:pt idx="23957">
                  <c:v>401134113</c:v>
                </c:pt>
                <c:pt idx="23958">
                  <c:v>767395928</c:v>
                </c:pt>
                <c:pt idx="23959">
                  <c:v>427619704</c:v>
                </c:pt>
                <c:pt idx="23960">
                  <c:v>764486374</c:v>
                </c:pt>
                <c:pt idx="23961">
                  <c:v>872396469</c:v>
                </c:pt>
                <c:pt idx="23962">
                  <c:v>573560676</c:v>
                </c:pt>
                <c:pt idx="23963">
                  <c:v>459779033</c:v>
                </c:pt>
                <c:pt idx="23964">
                  <c:v>121676772</c:v>
                </c:pt>
                <c:pt idx="23965">
                  <c:v>402245650</c:v>
                </c:pt>
                <c:pt idx="23966">
                  <c:v>462750319</c:v>
                </c:pt>
                <c:pt idx="23967">
                  <c:v>45980941</c:v>
                </c:pt>
                <c:pt idx="23968">
                  <c:v>22119028</c:v>
                </c:pt>
                <c:pt idx="23969">
                  <c:v>817650213</c:v>
                </c:pt>
                <c:pt idx="23970">
                  <c:v>612222208</c:v>
                </c:pt>
                <c:pt idx="23971">
                  <c:v>940134548</c:v>
                </c:pt>
                <c:pt idx="23972">
                  <c:v>610662107</c:v>
                </c:pt>
                <c:pt idx="23973">
                  <c:v>711916527</c:v>
                </c:pt>
                <c:pt idx="23974">
                  <c:v>35277155</c:v>
                </c:pt>
                <c:pt idx="23975">
                  <c:v>167159886</c:v>
                </c:pt>
                <c:pt idx="23976">
                  <c:v>676468184</c:v>
                </c:pt>
                <c:pt idx="23977">
                  <c:v>923540070</c:v>
                </c:pt>
                <c:pt idx="23978">
                  <c:v>317894210</c:v>
                </c:pt>
                <c:pt idx="23979">
                  <c:v>152682876</c:v>
                </c:pt>
                <c:pt idx="23980">
                  <c:v>461795925</c:v>
                </c:pt>
                <c:pt idx="23981">
                  <c:v>556234468</c:v>
                </c:pt>
                <c:pt idx="23982">
                  <c:v>679514436</c:v>
                </c:pt>
                <c:pt idx="23983">
                  <c:v>474388875</c:v>
                </c:pt>
                <c:pt idx="23984">
                  <c:v>793129340</c:v>
                </c:pt>
                <c:pt idx="23985">
                  <c:v>570060050</c:v>
                </c:pt>
                <c:pt idx="23986">
                  <c:v>230251730</c:v>
                </c:pt>
                <c:pt idx="23987">
                  <c:v>536092994</c:v>
                </c:pt>
                <c:pt idx="23988">
                  <c:v>38375186</c:v>
                </c:pt>
                <c:pt idx="23989">
                  <c:v>927099016</c:v>
                </c:pt>
                <c:pt idx="23990">
                  <c:v>218122755</c:v>
                </c:pt>
                <c:pt idx="23991">
                  <c:v>511532173</c:v>
                </c:pt>
                <c:pt idx="23992">
                  <c:v>487379587</c:v>
                </c:pt>
                <c:pt idx="23993">
                  <c:v>124330969</c:v>
                </c:pt>
                <c:pt idx="23994">
                  <c:v>791610536</c:v>
                </c:pt>
                <c:pt idx="23995">
                  <c:v>616860126</c:v>
                </c:pt>
                <c:pt idx="23996">
                  <c:v>465124987</c:v>
                </c:pt>
                <c:pt idx="23997">
                  <c:v>706844678</c:v>
                </c:pt>
                <c:pt idx="23998">
                  <c:v>418139467</c:v>
                </c:pt>
                <c:pt idx="23999">
                  <c:v>634314003</c:v>
                </c:pt>
                <c:pt idx="24000">
                  <c:v>151870123</c:v>
                </c:pt>
                <c:pt idx="24001">
                  <c:v>363632503</c:v>
                </c:pt>
                <c:pt idx="24002">
                  <c:v>489058669</c:v>
                </c:pt>
                <c:pt idx="24003">
                  <c:v>699920735</c:v>
                </c:pt>
                <c:pt idx="24004">
                  <c:v>684142966</c:v>
                </c:pt>
                <c:pt idx="24005">
                  <c:v>788014512</c:v>
                </c:pt>
                <c:pt idx="24006">
                  <c:v>4010593</c:v>
                </c:pt>
                <c:pt idx="24007">
                  <c:v>559283047</c:v>
                </c:pt>
                <c:pt idx="24008">
                  <c:v>922378259</c:v>
                </c:pt>
                <c:pt idx="24009">
                  <c:v>563078032</c:v>
                </c:pt>
                <c:pt idx="24010">
                  <c:v>574047405</c:v>
                </c:pt>
                <c:pt idx="24011">
                  <c:v>367026686</c:v>
                </c:pt>
                <c:pt idx="24012">
                  <c:v>763292076</c:v>
                </c:pt>
                <c:pt idx="24013">
                  <c:v>476899012</c:v>
                </c:pt>
                <c:pt idx="24014">
                  <c:v>241136085</c:v>
                </c:pt>
                <c:pt idx="24015">
                  <c:v>268449672</c:v>
                </c:pt>
                <c:pt idx="24016">
                  <c:v>366711018</c:v>
                </c:pt>
                <c:pt idx="24017">
                  <c:v>603932562</c:v>
                </c:pt>
                <c:pt idx="24018">
                  <c:v>825660874</c:v>
                </c:pt>
                <c:pt idx="24019">
                  <c:v>181961860</c:v>
                </c:pt>
                <c:pt idx="24020">
                  <c:v>129466527</c:v>
                </c:pt>
                <c:pt idx="24021">
                  <c:v>666160535</c:v>
                </c:pt>
                <c:pt idx="24022">
                  <c:v>530120021</c:v>
                </c:pt>
                <c:pt idx="24023">
                  <c:v>17323108</c:v>
                </c:pt>
                <c:pt idx="24024">
                  <c:v>673892929</c:v>
                </c:pt>
                <c:pt idx="24025">
                  <c:v>110233057</c:v>
                </c:pt>
                <c:pt idx="24026">
                  <c:v>728176621</c:v>
                </c:pt>
                <c:pt idx="24027">
                  <c:v>863021516</c:v>
                </c:pt>
                <c:pt idx="24028">
                  <c:v>157427607</c:v>
                </c:pt>
                <c:pt idx="24029">
                  <c:v>447066827</c:v>
                </c:pt>
                <c:pt idx="24030">
                  <c:v>435875566</c:v>
                </c:pt>
                <c:pt idx="24031">
                  <c:v>126286605</c:v>
                </c:pt>
                <c:pt idx="24032">
                  <c:v>858348728</c:v>
                </c:pt>
                <c:pt idx="24033">
                  <c:v>659273917</c:v>
                </c:pt>
                <c:pt idx="24034">
                  <c:v>977612658</c:v>
                </c:pt>
                <c:pt idx="24035">
                  <c:v>137170985</c:v>
                </c:pt>
                <c:pt idx="24036">
                  <c:v>842021607</c:v>
                </c:pt>
                <c:pt idx="24037">
                  <c:v>574844007</c:v>
                </c:pt>
                <c:pt idx="24038">
                  <c:v>884925817</c:v>
                </c:pt>
                <c:pt idx="24039">
                  <c:v>227968430</c:v>
                </c:pt>
                <c:pt idx="24040">
                  <c:v>808459932</c:v>
                </c:pt>
                <c:pt idx="24041">
                  <c:v>28523589</c:v>
                </c:pt>
                <c:pt idx="24042">
                  <c:v>503215044</c:v>
                </c:pt>
                <c:pt idx="24043">
                  <c:v>325177238</c:v>
                </c:pt>
                <c:pt idx="24044">
                  <c:v>117874987</c:v>
                </c:pt>
                <c:pt idx="24045">
                  <c:v>510855408</c:v>
                </c:pt>
                <c:pt idx="24046">
                  <c:v>34562235</c:v>
                </c:pt>
                <c:pt idx="24047">
                  <c:v>89174393</c:v>
                </c:pt>
                <c:pt idx="24048">
                  <c:v>16451409</c:v>
                </c:pt>
                <c:pt idx="24049">
                  <c:v>519941634</c:v>
                </c:pt>
                <c:pt idx="24050">
                  <c:v>86845287</c:v>
                </c:pt>
                <c:pt idx="24051">
                  <c:v>706247121</c:v>
                </c:pt>
                <c:pt idx="24052">
                  <c:v>159765317</c:v>
                </c:pt>
                <c:pt idx="24053">
                  <c:v>412886934</c:v>
                </c:pt>
                <c:pt idx="24054">
                  <c:v>925676391</c:v>
                </c:pt>
                <c:pt idx="24055">
                  <c:v>136014709</c:v>
                </c:pt>
                <c:pt idx="24056">
                  <c:v>727097236</c:v>
                </c:pt>
                <c:pt idx="24057">
                  <c:v>584994753</c:v>
                </c:pt>
                <c:pt idx="24058">
                  <c:v>986317562</c:v>
                </c:pt>
                <c:pt idx="24059">
                  <c:v>121466415</c:v>
                </c:pt>
                <c:pt idx="24060">
                  <c:v>23646523</c:v>
                </c:pt>
                <c:pt idx="24061">
                  <c:v>878073307</c:v>
                </c:pt>
                <c:pt idx="24062">
                  <c:v>194590137</c:v>
                </c:pt>
                <c:pt idx="24063">
                  <c:v>863958704</c:v>
                </c:pt>
                <c:pt idx="24064">
                  <c:v>113816988</c:v>
                </c:pt>
                <c:pt idx="24065">
                  <c:v>462771331</c:v>
                </c:pt>
                <c:pt idx="24066">
                  <c:v>502877263</c:v>
                </c:pt>
                <c:pt idx="24067">
                  <c:v>307183250</c:v>
                </c:pt>
                <c:pt idx="24068">
                  <c:v>928653245</c:v>
                </c:pt>
                <c:pt idx="24069">
                  <c:v>101885893</c:v>
                </c:pt>
                <c:pt idx="24070">
                  <c:v>536484259</c:v>
                </c:pt>
                <c:pt idx="24071">
                  <c:v>880560318</c:v>
                </c:pt>
                <c:pt idx="24072">
                  <c:v>822335736</c:v>
                </c:pt>
                <c:pt idx="24073">
                  <c:v>521256470</c:v>
                </c:pt>
                <c:pt idx="24074">
                  <c:v>341694759</c:v>
                </c:pt>
                <c:pt idx="24075">
                  <c:v>335820476</c:v>
                </c:pt>
                <c:pt idx="24076">
                  <c:v>159567292</c:v>
                </c:pt>
                <c:pt idx="24077">
                  <c:v>295535571</c:v>
                </c:pt>
                <c:pt idx="24078">
                  <c:v>575085191</c:v>
                </c:pt>
                <c:pt idx="24079">
                  <c:v>60018840</c:v>
                </c:pt>
                <c:pt idx="24080">
                  <c:v>696955527</c:v>
                </c:pt>
                <c:pt idx="24081">
                  <c:v>347610664</c:v>
                </c:pt>
                <c:pt idx="24082">
                  <c:v>86666336</c:v>
                </c:pt>
                <c:pt idx="24083">
                  <c:v>403897567</c:v>
                </c:pt>
                <c:pt idx="24084">
                  <c:v>90528686</c:v>
                </c:pt>
                <c:pt idx="24085">
                  <c:v>126017488</c:v>
                </c:pt>
                <c:pt idx="24086">
                  <c:v>411335508</c:v>
                </c:pt>
                <c:pt idx="24087">
                  <c:v>436635026</c:v>
                </c:pt>
                <c:pt idx="24088">
                  <c:v>795795962</c:v>
                </c:pt>
                <c:pt idx="24089">
                  <c:v>891991904</c:v>
                </c:pt>
                <c:pt idx="24090">
                  <c:v>472547477</c:v>
                </c:pt>
                <c:pt idx="24091">
                  <c:v>8870854</c:v>
                </c:pt>
                <c:pt idx="24092">
                  <c:v>603986462</c:v>
                </c:pt>
                <c:pt idx="24093">
                  <c:v>396150915</c:v>
                </c:pt>
                <c:pt idx="24094">
                  <c:v>557681978</c:v>
                </c:pt>
                <c:pt idx="24095">
                  <c:v>103613552</c:v>
                </c:pt>
                <c:pt idx="24096">
                  <c:v>122355421</c:v>
                </c:pt>
                <c:pt idx="24097">
                  <c:v>1846126</c:v>
                </c:pt>
                <c:pt idx="24098">
                  <c:v>808391490</c:v>
                </c:pt>
                <c:pt idx="24099">
                  <c:v>323928907</c:v>
                </c:pt>
                <c:pt idx="24100">
                  <c:v>285912668</c:v>
                </c:pt>
                <c:pt idx="24101">
                  <c:v>982374868</c:v>
                </c:pt>
                <c:pt idx="24102">
                  <c:v>22071616</c:v>
                </c:pt>
                <c:pt idx="24103">
                  <c:v>24396098</c:v>
                </c:pt>
                <c:pt idx="24104">
                  <c:v>905179573</c:v>
                </c:pt>
                <c:pt idx="24105">
                  <c:v>703238070</c:v>
                </c:pt>
                <c:pt idx="24106">
                  <c:v>452856486</c:v>
                </c:pt>
                <c:pt idx="24107">
                  <c:v>111118915</c:v>
                </c:pt>
                <c:pt idx="24108">
                  <c:v>305622184</c:v>
                </c:pt>
                <c:pt idx="24109">
                  <c:v>256583700</c:v>
                </c:pt>
                <c:pt idx="24110">
                  <c:v>70427169</c:v>
                </c:pt>
                <c:pt idx="24111">
                  <c:v>875452611</c:v>
                </c:pt>
                <c:pt idx="24112">
                  <c:v>715742466</c:v>
                </c:pt>
                <c:pt idx="24113">
                  <c:v>582089396</c:v>
                </c:pt>
                <c:pt idx="24114">
                  <c:v>2636893</c:v>
                </c:pt>
                <c:pt idx="24115">
                  <c:v>17217977</c:v>
                </c:pt>
                <c:pt idx="24116">
                  <c:v>68979104</c:v>
                </c:pt>
                <c:pt idx="24117">
                  <c:v>744987340</c:v>
                </c:pt>
                <c:pt idx="24118">
                  <c:v>648368087</c:v>
                </c:pt>
                <c:pt idx="24119">
                  <c:v>921124529</c:v>
                </c:pt>
                <c:pt idx="24120">
                  <c:v>160386789</c:v>
                </c:pt>
                <c:pt idx="24121">
                  <c:v>936157031</c:v>
                </c:pt>
                <c:pt idx="24122">
                  <c:v>51823932</c:v>
                </c:pt>
                <c:pt idx="24123">
                  <c:v>686670308</c:v>
                </c:pt>
                <c:pt idx="24124">
                  <c:v>276143481</c:v>
                </c:pt>
                <c:pt idx="24125">
                  <c:v>837567523</c:v>
                </c:pt>
                <c:pt idx="24126">
                  <c:v>228320211</c:v>
                </c:pt>
                <c:pt idx="24127">
                  <c:v>559421096</c:v>
                </c:pt>
                <c:pt idx="24128">
                  <c:v>409939148</c:v>
                </c:pt>
                <c:pt idx="24129">
                  <c:v>99739326</c:v>
                </c:pt>
                <c:pt idx="24130">
                  <c:v>482028970</c:v>
                </c:pt>
                <c:pt idx="24131">
                  <c:v>281130066</c:v>
                </c:pt>
                <c:pt idx="24132">
                  <c:v>142969081</c:v>
                </c:pt>
                <c:pt idx="24133">
                  <c:v>164964186</c:v>
                </c:pt>
                <c:pt idx="24134">
                  <c:v>167418001</c:v>
                </c:pt>
                <c:pt idx="24135">
                  <c:v>207912320</c:v>
                </c:pt>
                <c:pt idx="24136">
                  <c:v>96621506</c:v>
                </c:pt>
                <c:pt idx="24137">
                  <c:v>513560635</c:v>
                </c:pt>
                <c:pt idx="24138">
                  <c:v>931213394</c:v>
                </c:pt>
                <c:pt idx="24139">
                  <c:v>257066642</c:v>
                </c:pt>
                <c:pt idx="24140">
                  <c:v>634820100</c:v>
                </c:pt>
                <c:pt idx="24141">
                  <c:v>341682913</c:v>
                </c:pt>
                <c:pt idx="24142">
                  <c:v>672944070</c:v>
                </c:pt>
                <c:pt idx="24143">
                  <c:v>976011947</c:v>
                </c:pt>
                <c:pt idx="24144">
                  <c:v>734257144</c:v>
                </c:pt>
                <c:pt idx="24145">
                  <c:v>417081325</c:v>
                </c:pt>
                <c:pt idx="24146">
                  <c:v>967438385</c:v>
                </c:pt>
                <c:pt idx="24147">
                  <c:v>265319867</c:v>
                </c:pt>
                <c:pt idx="24148">
                  <c:v>381678405</c:v>
                </c:pt>
                <c:pt idx="24149">
                  <c:v>812761042</c:v>
                </c:pt>
                <c:pt idx="24150">
                  <c:v>431091830</c:v>
                </c:pt>
                <c:pt idx="24151">
                  <c:v>574250591</c:v>
                </c:pt>
                <c:pt idx="24152">
                  <c:v>2284389</c:v>
                </c:pt>
                <c:pt idx="24153">
                  <c:v>509797206</c:v>
                </c:pt>
                <c:pt idx="24154">
                  <c:v>833647194</c:v>
                </c:pt>
                <c:pt idx="24155">
                  <c:v>818521435</c:v>
                </c:pt>
                <c:pt idx="24156">
                  <c:v>868717532</c:v>
                </c:pt>
                <c:pt idx="24157">
                  <c:v>22341328</c:v>
                </c:pt>
                <c:pt idx="24158">
                  <c:v>68345828</c:v>
                </c:pt>
                <c:pt idx="24159">
                  <c:v>775838595</c:v>
                </c:pt>
                <c:pt idx="24160">
                  <c:v>226727960</c:v>
                </c:pt>
                <c:pt idx="24161">
                  <c:v>602617528</c:v>
                </c:pt>
                <c:pt idx="24162">
                  <c:v>182643992</c:v>
                </c:pt>
                <c:pt idx="24163">
                  <c:v>466750659</c:v>
                </c:pt>
                <c:pt idx="24164">
                  <c:v>313970229</c:v>
                </c:pt>
                <c:pt idx="24165">
                  <c:v>715576373</c:v>
                </c:pt>
                <c:pt idx="24166">
                  <c:v>834378952</c:v>
                </c:pt>
                <c:pt idx="24167">
                  <c:v>68694161</c:v>
                </c:pt>
                <c:pt idx="24168">
                  <c:v>462966907</c:v>
                </c:pt>
                <c:pt idx="24169">
                  <c:v>19477475</c:v>
                </c:pt>
                <c:pt idx="24170">
                  <c:v>90614362</c:v>
                </c:pt>
                <c:pt idx="24171">
                  <c:v>627426867</c:v>
                </c:pt>
                <c:pt idx="24172">
                  <c:v>909994529</c:v>
                </c:pt>
                <c:pt idx="24173">
                  <c:v>725013607</c:v>
                </c:pt>
                <c:pt idx="24174">
                  <c:v>64233202</c:v>
                </c:pt>
                <c:pt idx="24175">
                  <c:v>558766572</c:v>
                </c:pt>
                <c:pt idx="24176">
                  <c:v>693378729</c:v>
                </c:pt>
                <c:pt idx="24177">
                  <c:v>84473076</c:v>
                </c:pt>
                <c:pt idx="24178">
                  <c:v>120698817</c:v>
                </c:pt>
                <c:pt idx="24179">
                  <c:v>840370368</c:v>
                </c:pt>
                <c:pt idx="24180">
                  <c:v>335839045</c:v>
                </c:pt>
                <c:pt idx="24181">
                  <c:v>820477662</c:v>
                </c:pt>
                <c:pt idx="24182">
                  <c:v>950043472</c:v>
                </c:pt>
                <c:pt idx="24183">
                  <c:v>833247808</c:v>
                </c:pt>
                <c:pt idx="24184">
                  <c:v>761259721</c:v>
                </c:pt>
                <c:pt idx="24185">
                  <c:v>105695993</c:v>
                </c:pt>
                <c:pt idx="24186">
                  <c:v>841441775</c:v>
                </c:pt>
                <c:pt idx="24187">
                  <c:v>29512815</c:v>
                </c:pt>
                <c:pt idx="24188">
                  <c:v>29694894</c:v>
                </c:pt>
                <c:pt idx="24189">
                  <c:v>543878731</c:v>
                </c:pt>
                <c:pt idx="24190">
                  <c:v>670984644</c:v>
                </c:pt>
                <c:pt idx="24191">
                  <c:v>306561723</c:v>
                </c:pt>
                <c:pt idx="24192">
                  <c:v>980853992</c:v>
                </c:pt>
                <c:pt idx="24193">
                  <c:v>173231898</c:v>
                </c:pt>
                <c:pt idx="24194">
                  <c:v>499482568</c:v>
                </c:pt>
                <c:pt idx="24195">
                  <c:v>184945071</c:v>
                </c:pt>
                <c:pt idx="24196">
                  <c:v>256540801</c:v>
                </c:pt>
                <c:pt idx="24197">
                  <c:v>341980149</c:v>
                </c:pt>
                <c:pt idx="24198">
                  <c:v>321735853</c:v>
                </c:pt>
                <c:pt idx="24199">
                  <c:v>731116934</c:v>
                </c:pt>
                <c:pt idx="24200">
                  <c:v>40976492</c:v>
                </c:pt>
                <c:pt idx="24201">
                  <c:v>882668602</c:v>
                </c:pt>
                <c:pt idx="24202">
                  <c:v>717776100</c:v>
                </c:pt>
                <c:pt idx="24203">
                  <c:v>373493248</c:v>
                </c:pt>
                <c:pt idx="24204">
                  <c:v>592745164</c:v>
                </c:pt>
                <c:pt idx="24205">
                  <c:v>475518139</c:v>
                </c:pt>
                <c:pt idx="24206">
                  <c:v>691714099</c:v>
                </c:pt>
                <c:pt idx="24207">
                  <c:v>721951895</c:v>
                </c:pt>
                <c:pt idx="24208">
                  <c:v>47163654</c:v>
                </c:pt>
                <c:pt idx="24209">
                  <c:v>25266170</c:v>
                </c:pt>
                <c:pt idx="24210">
                  <c:v>24425140</c:v>
                </c:pt>
                <c:pt idx="24211">
                  <c:v>41536791</c:v>
                </c:pt>
                <c:pt idx="24212">
                  <c:v>601144234</c:v>
                </c:pt>
                <c:pt idx="24213">
                  <c:v>361292068</c:v>
                </c:pt>
                <c:pt idx="24214">
                  <c:v>313213339</c:v>
                </c:pt>
                <c:pt idx="24215">
                  <c:v>550737141</c:v>
                </c:pt>
                <c:pt idx="24216">
                  <c:v>499870006</c:v>
                </c:pt>
                <c:pt idx="24217">
                  <c:v>925454559</c:v>
                </c:pt>
                <c:pt idx="24218">
                  <c:v>749996156</c:v>
                </c:pt>
                <c:pt idx="24219">
                  <c:v>585593388</c:v>
                </c:pt>
                <c:pt idx="24220">
                  <c:v>782625634</c:v>
                </c:pt>
                <c:pt idx="24221">
                  <c:v>868951396</c:v>
                </c:pt>
                <c:pt idx="24222">
                  <c:v>784098295</c:v>
                </c:pt>
                <c:pt idx="24223">
                  <c:v>90749320</c:v>
                </c:pt>
                <c:pt idx="24224">
                  <c:v>532678573</c:v>
                </c:pt>
                <c:pt idx="24225">
                  <c:v>331994059</c:v>
                </c:pt>
                <c:pt idx="24226">
                  <c:v>768945245</c:v>
                </c:pt>
                <c:pt idx="24227">
                  <c:v>787796278</c:v>
                </c:pt>
                <c:pt idx="24228">
                  <c:v>23551186</c:v>
                </c:pt>
                <c:pt idx="24229">
                  <c:v>696695978</c:v>
                </c:pt>
                <c:pt idx="24230">
                  <c:v>554278674</c:v>
                </c:pt>
                <c:pt idx="24231">
                  <c:v>893882251</c:v>
                </c:pt>
                <c:pt idx="24232">
                  <c:v>706937940</c:v>
                </c:pt>
                <c:pt idx="24233">
                  <c:v>310322930</c:v>
                </c:pt>
                <c:pt idx="24234">
                  <c:v>483042181</c:v>
                </c:pt>
                <c:pt idx="24235">
                  <c:v>80676567</c:v>
                </c:pt>
                <c:pt idx="24236">
                  <c:v>730764702</c:v>
                </c:pt>
                <c:pt idx="24237">
                  <c:v>596328712</c:v>
                </c:pt>
                <c:pt idx="24238">
                  <c:v>424192276</c:v>
                </c:pt>
                <c:pt idx="24239">
                  <c:v>589777198</c:v>
                </c:pt>
                <c:pt idx="24240">
                  <c:v>202855449</c:v>
                </c:pt>
                <c:pt idx="24241">
                  <c:v>132656924</c:v>
                </c:pt>
                <c:pt idx="24242">
                  <c:v>713595219</c:v>
                </c:pt>
                <c:pt idx="24243">
                  <c:v>560771141</c:v>
                </c:pt>
                <c:pt idx="24244">
                  <c:v>534139300</c:v>
                </c:pt>
                <c:pt idx="24245">
                  <c:v>26745425</c:v>
                </c:pt>
                <c:pt idx="24246">
                  <c:v>950027678</c:v>
                </c:pt>
                <c:pt idx="24247">
                  <c:v>717038075</c:v>
                </c:pt>
                <c:pt idx="24248">
                  <c:v>357338777</c:v>
                </c:pt>
                <c:pt idx="24249">
                  <c:v>87012394</c:v>
                </c:pt>
                <c:pt idx="24250">
                  <c:v>698482235</c:v>
                </c:pt>
                <c:pt idx="24251">
                  <c:v>16039223</c:v>
                </c:pt>
                <c:pt idx="24252">
                  <c:v>184259891</c:v>
                </c:pt>
                <c:pt idx="24253">
                  <c:v>937457202</c:v>
                </c:pt>
                <c:pt idx="24254">
                  <c:v>623556495</c:v>
                </c:pt>
                <c:pt idx="24255">
                  <c:v>673938660</c:v>
                </c:pt>
                <c:pt idx="24256">
                  <c:v>898962057</c:v>
                </c:pt>
                <c:pt idx="24257">
                  <c:v>771347375</c:v>
                </c:pt>
                <c:pt idx="24258">
                  <c:v>497476447</c:v>
                </c:pt>
                <c:pt idx="24259">
                  <c:v>341175823</c:v>
                </c:pt>
                <c:pt idx="24260">
                  <c:v>153453721</c:v>
                </c:pt>
                <c:pt idx="24261">
                  <c:v>518150739</c:v>
                </c:pt>
                <c:pt idx="24262">
                  <c:v>684357576</c:v>
                </c:pt>
                <c:pt idx="24263">
                  <c:v>889258156</c:v>
                </c:pt>
                <c:pt idx="24264">
                  <c:v>809166959</c:v>
                </c:pt>
                <c:pt idx="24265">
                  <c:v>272330910</c:v>
                </c:pt>
                <c:pt idx="24266">
                  <c:v>66764408</c:v>
                </c:pt>
                <c:pt idx="24267">
                  <c:v>160544941</c:v>
                </c:pt>
                <c:pt idx="24268">
                  <c:v>564391157</c:v>
                </c:pt>
                <c:pt idx="24269">
                  <c:v>470164205</c:v>
                </c:pt>
                <c:pt idx="24270">
                  <c:v>448320969</c:v>
                </c:pt>
                <c:pt idx="24271">
                  <c:v>54442557</c:v>
                </c:pt>
                <c:pt idx="24272">
                  <c:v>554093862</c:v>
                </c:pt>
                <c:pt idx="24273">
                  <c:v>560792371</c:v>
                </c:pt>
                <c:pt idx="24274">
                  <c:v>47809986</c:v>
                </c:pt>
                <c:pt idx="24275">
                  <c:v>610764231</c:v>
                </c:pt>
                <c:pt idx="24276">
                  <c:v>280621311</c:v>
                </c:pt>
                <c:pt idx="24277">
                  <c:v>938097168</c:v>
                </c:pt>
                <c:pt idx="24278">
                  <c:v>353575056</c:v>
                </c:pt>
                <c:pt idx="24279">
                  <c:v>836137668</c:v>
                </c:pt>
                <c:pt idx="24280">
                  <c:v>178185688</c:v>
                </c:pt>
                <c:pt idx="24281">
                  <c:v>962335697</c:v>
                </c:pt>
                <c:pt idx="24282">
                  <c:v>385928227</c:v>
                </c:pt>
                <c:pt idx="24283">
                  <c:v>118171544</c:v>
                </c:pt>
                <c:pt idx="24284">
                  <c:v>814978417</c:v>
                </c:pt>
                <c:pt idx="24285">
                  <c:v>479173265</c:v>
                </c:pt>
                <c:pt idx="24286">
                  <c:v>429925865</c:v>
                </c:pt>
                <c:pt idx="24287">
                  <c:v>664945941</c:v>
                </c:pt>
                <c:pt idx="24288">
                  <c:v>119513101</c:v>
                </c:pt>
                <c:pt idx="24289">
                  <c:v>109450748</c:v>
                </c:pt>
                <c:pt idx="24290">
                  <c:v>18116548</c:v>
                </c:pt>
                <c:pt idx="24291">
                  <c:v>181227485</c:v>
                </c:pt>
                <c:pt idx="24292">
                  <c:v>452621510</c:v>
                </c:pt>
                <c:pt idx="24293">
                  <c:v>73712842</c:v>
                </c:pt>
                <c:pt idx="24294">
                  <c:v>609612087</c:v>
                </c:pt>
                <c:pt idx="24295">
                  <c:v>181082291</c:v>
                </c:pt>
                <c:pt idx="24296">
                  <c:v>202142066</c:v>
                </c:pt>
                <c:pt idx="24297">
                  <c:v>194865737</c:v>
                </c:pt>
                <c:pt idx="24298">
                  <c:v>249723101</c:v>
                </c:pt>
                <c:pt idx="24299">
                  <c:v>156536830</c:v>
                </c:pt>
                <c:pt idx="24300">
                  <c:v>331071975</c:v>
                </c:pt>
                <c:pt idx="24301">
                  <c:v>896259772</c:v>
                </c:pt>
                <c:pt idx="24302">
                  <c:v>124718343</c:v>
                </c:pt>
                <c:pt idx="24303">
                  <c:v>253879229</c:v>
                </c:pt>
                <c:pt idx="24304">
                  <c:v>689697777</c:v>
                </c:pt>
                <c:pt idx="24305">
                  <c:v>557316050</c:v>
                </c:pt>
                <c:pt idx="24306">
                  <c:v>721925259</c:v>
                </c:pt>
                <c:pt idx="24307">
                  <c:v>949530678</c:v>
                </c:pt>
                <c:pt idx="24308">
                  <c:v>773962683</c:v>
                </c:pt>
                <c:pt idx="24309">
                  <c:v>784499774</c:v>
                </c:pt>
                <c:pt idx="24310">
                  <c:v>997830290</c:v>
                </c:pt>
                <c:pt idx="24311">
                  <c:v>418094541</c:v>
                </c:pt>
                <c:pt idx="24312">
                  <c:v>197868231</c:v>
                </c:pt>
                <c:pt idx="24313">
                  <c:v>809911241</c:v>
                </c:pt>
                <c:pt idx="24314">
                  <c:v>164648016</c:v>
                </c:pt>
                <c:pt idx="24315">
                  <c:v>90665278</c:v>
                </c:pt>
                <c:pt idx="24316">
                  <c:v>92068484</c:v>
                </c:pt>
                <c:pt idx="24317">
                  <c:v>432044352</c:v>
                </c:pt>
                <c:pt idx="24318">
                  <c:v>855317162</c:v>
                </c:pt>
                <c:pt idx="24319">
                  <c:v>640691926</c:v>
                </c:pt>
                <c:pt idx="24320">
                  <c:v>711917429</c:v>
                </c:pt>
                <c:pt idx="24321">
                  <c:v>996069401</c:v>
                </c:pt>
                <c:pt idx="24322">
                  <c:v>443181451</c:v>
                </c:pt>
                <c:pt idx="24323">
                  <c:v>792448539</c:v>
                </c:pt>
                <c:pt idx="24324">
                  <c:v>310168330</c:v>
                </c:pt>
                <c:pt idx="24325">
                  <c:v>285119736</c:v>
                </c:pt>
                <c:pt idx="24326">
                  <c:v>10332149</c:v>
                </c:pt>
                <c:pt idx="24327">
                  <c:v>596310545</c:v>
                </c:pt>
                <c:pt idx="24328">
                  <c:v>8403581</c:v>
                </c:pt>
                <c:pt idx="24329">
                  <c:v>687433062</c:v>
                </c:pt>
                <c:pt idx="24330">
                  <c:v>918194164</c:v>
                </c:pt>
                <c:pt idx="24331">
                  <c:v>668530784</c:v>
                </c:pt>
                <c:pt idx="24332">
                  <c:v>38830233</c:v>
                </c:pt>
                <c:pt idx="24333">
                  <c:v>38791870</c:v>
                </c:pt>
                <c:pt idx="24334">
                  <c:v>783455563</c:v>
                </c:pt>
                <c:pt idx="24335">
                  <c:v>346677896</c:v>
                </c:pt>
                <c:pt idx="24336">
                  <c:v>746430383</c:v>
                </c:pt>
                <c:pt idx="24337">
                  <c:v>33585631</c:v>
                </c:pt>
                <c:pt idx="24338">
                  <c:v>808451004</c:v>
                </c:pt>
                <c:pt idx="24339">
                  <c:v>376120612</c:v>
                </c:pt>
                <c:pt idx="24340">
                  <c:v>786211365</c:v>
                </c:pt>
                <c:pt idx="24341">
                  <c:v>813255838</c:v>
                </c:pt>
                <c:pt idx="24342">
                  <c:v>419912299</c:v>
                </c:pt>
                <c:pt idx="24343">
                  <c:v>248873245</c:v>
                </c:pt>
                <c:pt idx="24344">
                  <c:v>880557455</c:v>
                </c:pt>
                <c:pt idx="24345">
                  <c:v>241775018</c:v>
                </c:pt>
                <c:pt idx="24346">
                  <c:v>482016743</c:v>
                </c:pt>
                <c:pt idx="24347">
                  <c:v>36121086</c:v>
                </c:pt>
                <c:pt idx="24348">
                  <c:v>263111705</c:v>
                </c:pt>
                <c:pt idx="24349">
                  <c:v>827356478</c:v>
                </c:pt>
                <c:pt idx="24350">
                  <c:v>962855595</c:v>
                </c:pt>
                <c:pt idx="24351">
                  <c:v>940766290</c:v>
                </c:pt>
                <c:pt idx="24352">
                  <c:v>902189294</c:v>
                </c:pt>
                <c:pt idx="24353">
                  <c:v>4213276</c:v>
                </c:pt>
                <c:pt idx="24354">
                  <c:v>499183800</c:v>
                </c:pt>
                <c:pt idx="24355">
                  <c:v>644660512</c:v>
                </c:pt>
                <c:pt idx="24356">
                  <c:v>524659210</c:v>
                </c:pt>
                <c:pt idx="24357">
                  <c:v>616282746</c:v>
                </c:pt>
                <c:pt idx="24358">
                  <c:v>525368060</c:v>
                </c:pt>
                <c:pt idx="24359">
                  <c:v>737266452</c:v>
                </c:pt>
                <c:pt idx="24360">
                  <c:v>783742818</c:v>
                </c:pt>
                <c:pt idx="24361">
                  <c:v>982448410</c:v>
                </c:pt>
                <c:pt idx="24362">
                  <c:v>63491032</c:v>
                </c:pt>
                <c:pt idx="24363">
                  <c:v>23438635</c:v>
                </c:pt>
                <c:pt idx="24364">
                  <c:v>653399368</c:v>
                </c:pt>
                <c:pt idx="24365">
                  <c:v>698748430</c:v>
                </c:pt>
                <c:pt idx="24366">
                  <c:v>63765095</c:v>
                </c:pt>
                <c:pt idx="24367">
                  <c:v>576680894</c:v>
                </c:pt>
                <c:pt idx="24368">
                  <c:v>578015863</c:v>
                </c:pt>
                <c:pt idx="24369">
                  <c:v>377337134</c:v>
                </c:pt>
                <c:pt idx="24370">
                  <c:v>585546345</c:v>
                </c:pt>
                <c:pt idx="24371">
                  <c:v>162159255</c:v>
                </c:pt>
                <c:pt idx="24372">
                  <c:v>980896312</c:v>
                </c:pt>
                <c:pt idx="24373">
                  <c:v>164216434</c:v>
                </c:pt>
                <c:pt idx="24374">
                  <c:v>231452923</c:v>
                </c:pt>
                <c:pt idx="24375">
                  <c:v>984154309</c:v>
                </c:pt>
                <c:pt idx="24376">
                  <c:v>698065657</c:v>
                </c:pt>
                <c:pt idx="24377">
                  <c:v>527268656</c:v>
                </c:pt>
                <c:pt idx="24378">
                  <c:v>590515391</c:v>
                </c:pt>
                <c:pt idx="24379">
                  <c:v>90475623</c:v>
                </c:pt>
                <c:pt idx="24380">
                  <c:v>25368101</c:v>
                </c:pt>
                <c:pt idx="24381">
                  <c:v>217148695</c:v>
                </c:pt>
                <c:pt idx="24382">
                  <c:v>928815097</c:v>
                </c:pt>
                <c:pt idx="24383">
                  <c:v>94857541</c:v>
                </c:pt>
                <c:pt idx="24384">
                  <c:v>882317206</c:v>
                </c:pt>
                <c:pt idx="24385">
                  <c:v>961654357</c:v>
                </c:pt>
                <c:pt idx="24386">
                  <c:v>183333867</c:v>
                </c:pt>
                <c:pt idx="24387">
                  <c:v>916415360</c:v>
                </c:pt>
                <c:pt idx="24388">
                  <c:v>829662405</c:v>
                </c:pt>
                <c:pt idx="24389">
                  <c:v>390815085</c:v>
                </c:pt>
                <c:pt idx="24390">
                  <c:v>223541512</c:v>
                </c:pt>
                <c:pt idx="24391">
                  <c:v>43013274</c:v>
                </c:pt>
                <c:pt idx="24392">
                  <c:v>585590767</c:v>
                </c:pt>
                <c:pt idx="24393">
                  <c:v>664185711</c:v>
                </c:pt>
                <c:pt idx="24394">
                  <c:v>736966714</c:v>
                </c:pt>
                <c:pt idx="24395">
                  <c:v>447186273</c:v>
                </c:pt>
                <c:pt idx="24396">
                  <c:v>957096469</c:v>
                </c:pt>
                <c:pt idx="24397">
                  <c:v>971388569</c:v>
                </c:pt>
                <c:pt idx="24398">
                  <c:v>411745112</c:v>
                </c:pt>
                <c:pt idx="24399">
                  <c:v>97713971</c:v>
                </c:pt>
                <c:pt idx="24400">
                  <c:v>124439878</c:v>
                </c:pt>
                <c:pt idx="24401">
                  <c:v>59501355</c:v>
                </c:pt>
                <c:pt idx="24402">
                  <c:v>94147184</c:v>
                </c:pt>
                <c:pt idx="24403">
                  <c:v>967970031</c:v>
                </c:pt>
                <c:pt idx="24404">
                  <c:v>168095069</c:v>
                </c:pt>
                <c:pt idx="24405">
                  <c:v>211276140</c:v>
                </c:pt>
                <c:pt idx="24406">
                  <c:v>853174778</c:v>
                </c:pt>
                <c:pt idx="24407">
                  <c:v>62845456</c:v>
                </c:pt>
                <c:pt idx="24408">
                  <c:v>485159489</c:v>
                </c:pt>
                <c:pt idx="24409">
                  <c:v>488547775</c:v>
                </c:pt>
                <c:pt idx="24410">
                  <c:v>862664681</c:v>
                </c:pt>
                <c:pt idx="24411">
                  <c:v>889059524</c:v>
                </c:pt>
                <c:pt idx="24412">
                  <c:v>801391211</c:v>
                </c:pt>
                <c:pt idx="24413">
                  <c:v>859861566</c:v>
                </c:pt>
                <c:pt idx="24414">
                  <c:v>152045498</c:v>
                </c:pt>
                <c:pt idx="24415">
                  <c:v>667978569</c:v>
                </c:pt>
                <c:pt idx="24416">
                  <c:v>990866774</c:v>
                </c:pt>
                <c:pt idx="24417">
                  <c:v>569152591</c:v>
                </c:pt>
                <c:pt idx="24418">
                  <c:v>47794145</c:v>
                </c:pt>
                <c:pt idx="24419">
                  <c:v>86126486</c:v>
                </c:pt>
                <c:pt idx="24420">
                  <c:v>140355022</c:v>
                </c:pt>
                <c:pt idx="24421">
                  <c:v>656889978</c:v>
                </c:pt>
                <c:pt idx="24422">
                  <c:v>310359895</c:v>
                </c:pt>
                <c:pt idx="24423">
                  <c:v>190071417</c:v>
                </c:pt>
                <c:pt idx="24424">
                  <c:v>929168210</c:v>
                </c:pt>
                <c:pt idx="24425">
                  <c:v>430148094</c:v>
                </c:pt>
                <c:pt idx="24426">
                  <c:v>159863650</c:v>
                </c:pt>
                <c:pt idx="24427">
                  <c:v>985315402</c:v>
                </c:pt>
                <c:pt idx="24428">
                  <c:v>921470605</c:v>
                </c:pt>
                <c:pt idx="24429">
                  <c:v>43917218</c:v>
                </c:pt>
                <c:pt idx="24430">
                  <c:v>78395900</c:v>
                </c:pt>
                <c:pt idx="24431">
                  <c:v>8248628</c:v>
                </c:pt>
                <c:pt idx="24432">
                  <c:v>250138303</c:v>
                </c:pt>
                <c:pt idx="24433">
                  <c:v>724720430</c:v>
                </c:pt>
                <c:pt idx="24434">
                  <c:v>415126928</c:v>
                </c:pt>
                <c:pt idx="24435">
                  <c:v>482313791</c:v>
                </c:pt>
                <c:pt idx="24436">
                  <c:v>979475904</c:v>
                </c:pt>
                <c:pt idx="24437">
                  <c:v>73331875</c:v>
                </c:pt>
                <c:pt idx="24438">
                  <c:v>603192126</c:v>
                </c:pt>
                <c:pt idx="24439">
                  <c:v>102895753</c:v>
                </c:pt>
                <c:pt idx="24440">
                  <c:v>354588114</c:v>
                </c:pt>
                <c:pt idx="24441">
                  <c:v>196777200</c:v>
                </c:pt>
                <c:pt idx="24442">
                  <c:v>755141661</c:v>
                </c:pt>
                <c:pt idx="24443">
                  <c:v>399186682</c:v>
                </c:pt>
                <c:pt idx="24444">
                  <c:v>14866627</c:v>
                </c:pt>
                <c:pt idx="24445">
                  <c:v>738121806</c:v>
                </c:pt>
                <c:pt idx="24446">
                  <c:v>188925555</c:v>
                </c:pt>
                <c:pt idx="24447">
                  <c:v>777241657</c:v>
                </c:pt>
                <c:pt idx="24448">
                  <c:v>129387284</c:v>
                </c:pt>
                <c:pt idx="24449">
                  <c:v>191834272</c:v>
                </c:pt>
                <c:pt idx="24450">
                  <c:v>812966641</c:v>
                </c:pt>
                <c:pt idx="24451">
                  <c:v>872589832</c:v>
                </c:pt>
                <c:pt idx="24452">
                  <c:v>396589608</c:v>
                </c:pt>
                <c:pt idx="24453">
                  <c:v>70142585</c:v>
                </c:pt>
                <c:pt idx="24454">
                  <c:v>271430377</c:v>
                </c:pt>
                <c:pt idx="24455">
                  <c:v>829124399</c:v>
                </c:pt>
                <c:pt idx="24456">
                  <c:v>18139772</c:v>
                </c:pt>
                <c:pt idx="24457">
                  <c:v>780016758</c:v>
                </c:pt>
                <c:pt idx="24458">
                  <c:v>370092416</c:v>
                </c:pt>
                <c:pt idx="24459">
                  <c:v>878467915</c:v>
                </c:pt>
                <c:pt idx="24460">
                  <c:v>403644645</c:v>
                </c:pt>
                <c:pt idx="24461">
                  <c:v>611970201</c:v>
                </c:pt>
                <c:pt idx="24462">
                  <c:v>531617024</c:v>
                </c:pt>
                <c:pt idx="24463">
                  <c:v>9842105</c:v>
                </c:pt>
                <c:pt idx="24464">
                  <c:v>737364</c:v>
                </c:pt>
                <c:pt idx="24465">
                  <c:v>832524275</c:v>
                </c:pt>
                <c:pt idx="24466">
                  <c:v>478782010</c:v>
                </c:pt>
                <c:pt idx="24467">
                  <c:v>646223150</c:v>
                </c:pt>
                <c:pt idx="24468">
                  <c:v>666470660</c:v>
                </c:pt>
                <c:pt idx="24469">
                  <c:v>189078408</c:v>
                </c:pt>
                <c:pt idx="24470">
                  <c:v>571755402</c:v>
                </c:pt>
                <c:pt idx="24471">
                  <c:v>80589535</c:v>
                </c:pt>
                <c:pt idx="24472">
                  <c:v>262575676</c:v>
                </c:pt>
                <c:pt idx="24473">
                  <c:v>137556967</c:v>
                </c:pt>
                <c:pt idx="24474">
                  <c:v>90409435</c:v>
                </c:pt>
                <c:pt idx="24475">
                  <c:v>846318533</c:v>
                </c:pt>
                <c:pt idx="24476">
                  <c:v>268162306</c:v>
                </c:pt>
                <c:pt idx="24477">
                  <c:v>501851161</c:v>
                </c:pt>
                <c:pt idx="24478">
                  <c:v>43736656</c:v>
                </c:pt>
                <c:pt idx="24479">
                  <c:v>644493192</c:v>
                </c:pt>
                <c:pt idx="24480">
                  <c:v>281291985</c:v>
                </c:pt>
                <c:pt idx="24481">
                  <c:v>30453264</c:v>
                </c:pt>
                <c:pt idx="24482">
                  <c:v>107539611</c:v>
                </c:pt>
                <c:pt idx="24483">
                  <c:v>128564106</c:v>
                </c:pt>
                <c:pt idx="24484">
                  <c:v>185279155</c:v>
                </c:pt>
                <c:pt idx="24485">
                  <c:v>975747260</c:v>
                </c:pt>
                <c:pt idx="24486">
                  <c:v>605527062</c:v>
                </c:pt>
                <c:pt idx="24487">
                  <c:v>808971821</c:v>
                </c:pt>
                <c:pt idx="24488">
                  <c:v>374080651</c:v>
                </c:pt>
                <c:pt idx="24489">
                  <c:v>99961259</c:v>
                </c:pt>
                <c:pt idx="24490">
                  <c:v>154429117</c:v>
                </c:pt>
                <c:pt idx="24491">
                  <c:v>169178943</c:v>
                </c:pt>
                <c:pt idx="24492">
                  <c:v>160759891</c:v>
                </c:pt>
                <c:pt idx="24493">
                  <c:v>807647718</c:v>
                </c:pt>
                <c:pt idx="24494">
                  <c:v>325747971</c:v>
                </c:pt>
                <c:pt idx="24495">
                  <c:v>654481511</c:v>
                </c:pt>
                <c:pt idx="24496">
                  <c:v>894743288</c:v>
                </c:pt>
                <c:pt idx="24497">
                  <c:v>65919721</c:v>
                </c:pt>
                <c:pt idx="24498">
                  <c:v>496036604</c:v>
                </c:pt>
                <c:pt idx="24499">
                  <c:v>222039683</c:v>
                </c:pt>
                <c:pt idx="24500">
                  <c:v>452752567</c:v>
                </c:pt>
                <c:pt idx="24501">
                  <c:v>90387882</c:v>
                </c:pt>
                <c:pt idx="24502">
                  <c:v>639013375</c:v>
                </c:pt>
                <c:pt idx="24503">
                  <c:v>59655962</c:v>
                </c:pt>
                <c:pt idx="24504">
                  <c:v>319032471</c:v>
                </c:pt>
                <c:pt idx="24505">
                  <c:v>50346482</c:v>
                </c:pt>
                <c:pt idx="24506">
                  <c:v>97257598</c:v>
                </c:pt>
                <c:pt idx="24507">
                  <c:v>90083336</c:v>
                </c:pt>
                <c:pt idx="24508">
                  <c:v>178884136</c:v>
                </c:pt>
                <c:pt idx="24509">
                  <c:v>470576124</c:v>
                </c:pt>
                <c:pt idx="24510">
                  <c:v>696353449</c:v>
                </c:pt>
                <c:pt idx="24511">
                  <c:v>146942830</c:v>
                </c:pt>
                <c:pt idx="24512">
                  <c:v>88492398</c:v>
                </c:pt>
                <c:pt idx="24513">
                  <c:v>242836350</c:v>
                </c:pt>
                <c:pt idx="24514">
                  <c:v>77021944</c:v>
                </c:pt>
                <c:pt idx="24515">
                  <c:v>387243588</c:v>
                </c:pt>
                <c:pt idx="24516">
                  <c:v>242214455</c:v>
                </c:pt>
                <c:pt idx="24517">
                  <c:v>912916103</c:v>
                </c:pt>
                <c:pt idx="24518">
                  <c:v>10091557</c:v>
                </c:pt>
                <c:pt idx="24519">
                  <c:v>120518214</c:v>
                </c:pt>
                <c:pt idx="24520">
                  <c:v>259870403</c:v>
                </c:pt>
                <c:pt idx="24521">
                  <c:v>870898064</c:v>
                </c:pt>
                <c:pt idx="24522">
                  <c:v>544611434</c:v>
                </c:pt>
                <c:pt idx="24523">
                  <c:v>362922109</c:v>
                </c:pt>
                <c:pt idx="24524">
                  <c:v>505196027</c:v>
                </c:pt>
                <c:pt idx="24525">
                  <c:v>146490530</c:v>
                </c:pt>
                <c:pt idx="24526">
                  <c:v>717994470</c:v>
                </c:pt>
                <c:pt idx="24527">
                  <c:v>822623059</c:v>
                </c:pt>
                <c:pt idx="24528">
                  <c:v>986914904</c:v>
                </c:pt>
                <c:pt idx="24529">
                  <c:v>538456651</c:v>
                </c:pt>
                <c:pt idx="24530">
                  <c:v>874661727</c:v>
                </c:pt>
                <c:pt idx="24531">
                  <c:v>878174726</c:v>
                </c:pt>
                <c:pt idx="24532">
                  <c:v>683222054</c:v>
                </c:pt>
                <c:pt idx="24533">
                  <c:v>103725069</c:v>
                </c:pt>
                <c:pt idx="24534">
                  <c:v>89796116</c:v>
                </c:pt>
                <c:pt idx="24535">
                  <c:v>102343910</c:v>
                </c:pt>
                <c:pt idx="24536">
                  <c:v>392037189</c:v>
                </c:pt>
                <c:pt idx="24537">
                  <c:v>14959045</c:v>
                </c:pt>
                <c:pt idx="24538">
                  <c:v>839362726</c:v>
                </c:pt>
                <c:pt idx="24539">
                  <c:v>255623833</c:v>
                </c:pt>
                <c:pt idx="24540">
                  <c:v>55967840</c:v>
                </c:pt>
                <c:pt idx="24541">
                  <c:v>8118120</c:v>
                </c:pt>
                <c:pt idx="24542">
                  <c:v>699232361</c:v>
                </c:pt>
                <c:pt idx="24543">
                  <c:v>520191312</c:v>
                </c:pt>
                <c:pt idx="24544">
                  <c:v>744052733</c:v>
                </c:pt>
                <c:pt idx="24545">
                  <c:v>975796043</c:v>
                </c:pt>
                <c:pt idx="24546">
                  <c:v>32531563</c:v>
                </c:pt>
                <c:pt idx="24547">
                  <c:v>424158030</c:v>
                </c:pt>
                <c:pt idx="24548">
                  <c:v>612370649</c:v>
                </c:pt>
                <c:pt idx="24549">
                  <c:v>794631504</c:v>
                </c:pt>
                <c:pt idx="24550">
                  <c:v>110343243</c:v>
                </c:pt>
                <c:pt idx="24551">
                  <c:v>192730845</c:v>
                </c:pt>
                <c:pt idx="24552">
                  <c:v>21599658</c:v>
                </c:pt>
                <c:pt idx="24553">
                  <c:v>170312980</c:v>
                </c:pt>
                <c:pt idx="24554">
                  <c:v>729170103</c:v>
                </c:pt>
                <c:pt idx="24555">
                  <c:v>155574723</c:v>
                </c:pt>
                <c:pt idx="24556">
                  <c:v>624777700</c:v>
                </c:pt>
                <c:pt idx="24557">
                  <c:v>407430703</c:v>
                </c:pt>
                <c:pt idx="24558">
                  <c:v>259994306</c:v>
                </c:pt>
                <c:pt idx="24559">
                  <c:v>285543662</c:v>
                </c:pt>
                <c:pt idx="24560">
                  <c:v>812592740</c:v>
                </c:pt>
                <c:pt idx="24561">
                  <c:v>515154971</c:v>
                </c:pt>
                <c:pt idx="24562">
                  <c:v>843815274</c:v>
                </c:pt>
                <c:pt idx="24563">
                  <c:v>65930546</c:v>
                </c:pt>
                <c:pt idx="24564">
                  <c:v>565734062</c:v>
                </c:pt>
                <c:pt idx="24565">
                  <c:v>338412503</c:v>
                </c:pt>
                <c:pt idx="24566">
                  <c:v>508965215</c:v>
                </c:pt>
                <c:pt idx="24567">
                  <c:v>8828794</c:v>
                </c:pt>
                <c:pt idx="24568">
                  <c:v>131570611</c:v>
                </c:pt>
                <c:pt idx="24569">
                  <c:v>794789880</c:v>
                </c:pt>
                <c:pt idx="24570">
                  <c:v>631395875</c:v>
                </c:pt>
                <c:pt idx="24571">
                  <c:v>720916815</c:v>
                </c:pt>
                <c:pt idx="24572">
                  <c:v>911851813</c:v>
                </c:pt>
                <c:pt idx="24573">
                  <c:v>56105685</c:v>
                </c:pt>
                <c:pt idx="24574">
                  <c:v>49125221</c:v>
                </c:pt>
                <c:pt idx="24575">
                  <c:v>65192270</c:v>
                </c:pt>
                <c:pt idx="24576">
                  <c:v>351428959</c:v>
                </c:pt>
                <c:pt idx="24577">
                  <c:v>727119322</c:v>
                </c:pt>
                <c:pt idx="24578">
                  <c:v>56522156</c:v>
                </c:pt>
                <c:pt idx="24579">
                  <c:v>25655707</c:v>
                </c:pt>
                <c:pt idx="24580">
                  <c:v>7655425</c:v>
                </c:pt>
                <c:pt idx="24581">
                  <c:v>864358803</c:v>
                </c:pt>
                <c:pt idx="24582">
                  <c:v>342195458</c:v>
                </c:pt>
                <c:pt idx="24583">
                  <c:v>9081603</c:v>
                </c:pt>
                <c:pt idx="24584">
                  <c:v>203923579</c:v>
                </c:pt>
                <c:pt idx="24585">
                  <c:v>237351335</c:v>
                </c:pt>
                <c:pt idx="24586">
                  <c:v>47574589</c:v>
                </c:pt>
                <c:pt idx="24587">
                  <c:v>906983023</c:v>
                </c:pt>
                <c:pt idx="24588">
                  <c:v>912061990</c:v>
                </c:pt>
                <c:pt idx="24589">
                  <c:v>446888551</c:v>
                </c:pt>
                <c:pt idx="24590">
                  <c:v>915783032</c:v>
                </c:pt>
                <c:pt idx="24591">
                  <c:v>996933821</c:v>
                </c:pt>
                <c:pt idx="24592">
                  <c:v>410640627</c:v>
                </c:pt>
                <c:pt idx="24593">
                  <c:v>462830304</c:v>
                </c:pt>
                <c:pt idx="24594">
                  <c:v>670396860</c:v>
                </c:pt>
                <c:pt idx="24595">
                  <c:v>633218125</c:v>
                </c:pt>
                <c:pt idx="24596">
                  <c:v>946543015</c:v>
                </c:pt>
                <c:pt idx="24597">
                  <c:v>193175485</c:v>
                </c:pt>
                <c:pt idx="24598">
                  <c:v>751933104</c:v>
                </c:pt>
                <c:pt idx="24599">
                  <c:v>947146620</c:v>
                </c:pt>
                <c:pt idx="24600">
                  <c:v>342889132</c:v>
                </c:pt>
                <c:pt idx="24601">
                  <c:v>432617096</c:v>
                </c:pt>
                <c:pt idx="24602">
                  <c:v>536662917</c:v>
                </c:pt>
                <c:pt idx="24603">
                  <c:v>673233451</c:v>
                </c:pt>
                <c:pt idx="24604">
                  <c:v>467987698</c:v>
                </c:pt>
                <c:pt idx="24605">
                  <c:v>981272024</c:v>
                </c:pt>
                <c:pt idx="24606">
                  <c:v>30598842</c:v>
                </c:pt>
                <c:pt idx="24607">
                  <c:v>392353574</c:v>
                </c:pt>
                <c:pt idx="24608">
                  <c:v>559756084</c:v>
                </c:pt>
                <c:pt idx="24609">
                  <c:v>367095129</c:v>
                </c:pt>
                <c:pt idx="24610">
                  <c:v>10549204</c:v>
                </c:pt>
                <c:pt idx="24611">
                  <c:v>54639558</c:v>
                </c:pt>
                <c:pt idx="24612">
                  <c:v>313646264</c:v>
                </c:pt>
                <c:pt idx="24613">
                  <c:v>44389084</c:v>
                </c:pt>
                <c:pt idx="24614">
                  <c:v>392175063</c:v>
                </c:pt>
                <c:pt idx="24615">
                  <c:v>850469089</c:v>
                </c:pt>
                <c:pt idx="24616">
                  <c:v>758449804</c:v>
                </c:pt>
                <c:pt idx="24617">
                  <c:v>5795062</c:v>
                </c:pt>
                <c:pt idx="24618">
                  <c:v>296496569</c:v>
                </c:pt>
                <c:pt idx="24619">
                  <c:v>66472159</c:v>
                </c:pt>
                <c:pt idx="24620">
                  <c:v>167733216</c:v>
                </c:pt>
                <c:pt idx="24621">
                  <c:v>448574238</c:v>
                </c:pt>
                <c:pt idx="24622">
                  <c:v>980074075</c:v>
                </c:pt>
                <c:pt idx="24623">
                  <c:v>940084071</c:v>
                </c:pt>
                <c:pt idx="24624">
                  <c:v>385729090</c:v>
                </c:pt>
                <c:pt idx="24625">
                  <c:v>650792337</c:v>
                </c:pt>
                <c:pt idx="24626">
                  <c:v>352797842</c:v>
                </c:pt>
                <c:pt idx="24627">
                  <c:v>699510402</c:v>
                </c:pt>
                <c:pt idx="24628">
                  <c:v>568551767</c:v>
                </c:pt>
                <c:pt idx="24629">
                  <c:v>921220164</c:v>
                </c:pt>
                <c:pt idx="24630">
                  <c:v>598246997</c:v>
                </c:pt>
                <c:pt idx="24631">
                  <c:v>468779325</c:v>
                </c:pt>
                <c:pt idx="24632">
                  <c:v>60513161</c:v>
                </c:pt>
                <c:pt idx="24633">
                  <c:v>624779715</c:v>
                </c:pt>
                <c:pt idx="24634">
                  <c:v>50864146</c:v>
                </c:pt>
                <c:pt idx="24635">
                  <c:v>474275296</c:v>
                </c:pt>
                <c:pt idx="24636">
                  <c:v>291829959</c:v>
                </c:pt>
                <c:pt idx="24637">
                  <c:v>215992873</c:v>
                </c:pt>
                <c:pt idx="24638">
                  <c:v>301584986</c:v>
                </c:pt>
                <c:pt idx="24639">
                  <c:v>60178208</c:v>
                </c:pt>
                <c:pt idx="24640">
                  <c:v>285912916</c:v>
                </c:pt>
                <c:pt idx="24641">
                  <c:v>744088976</c:v>
                </c:pt>
                <c:pt idx="24642">
                  <c:v>125499456</c:v>
                </c:pt>
                <c:pt idx="24643">
                  <c:v>977959336</c:v>
                </c:pt>
                <c:pt idx="24644">
                  <c:v>988274110</c:v>
                </c:pt>
                <c:pt idx="24645">
                  <c:v>998048839</c:v>
                </c:pt>
                <c:pt idx="24646">
                  <c:v>13268052</c:v>
                </c:pt>
                <c:pt idx="24647">
                  <c:v>538265701</c:v>
                </c:pt>
                <c:pt idx="24648">
                  <c:v>465088580</c:v>
                </c:pt>
                <c:pt idx="24649">
                  <c:v>828454074</c:v>
                </c:pt>
                <c:pt idx="24650">
                  <c:v>367744528</c:v>
                </c:pt>
                <c:pt idx="24651">
                  <c:v>402740241</c:v>
                </c:pt>
                <c:pt idx="24652">
                  <c:v>227798465</c:v>
                </c:pt>
                <c:pt idx="24653">
                  <c:v>410026910</c:v>
                </c:pt>
                <c:pt idx="24654">
                  <c:v>555933280</c:v>
                </c:pt>
                <c:pt idx="24655">
                  <c:v>129273330</c:v>
                </c:pt>
                <c:pt idx="24656">
                  <c:v>263153523</c:v>
                </c:pt>
                <c:pt idx="24657">
                  <c:v>980792725</c:v>
                </c:pt>
                <c:pt idx="24658">
                  <c:v>63697051</c:v>
                </c:pt>
                <c:pt idx="24659">
                  <c:v>614984043</c:v>
                </c:pt>
                <c:pt idx="24660">
                  <c:v>981934527</c:v>
                </c:pt>
                <c:pt idx="24661">
                  <c:v>603938017</c:v>
                </c:pt>
                <c:pt idx="24662">
                  <c:v>902617072</c:v>
                </c:pt>
                <c:pt idx="24663">
                  <c:v>636958204</c:v>
                </c:pt>
                <c:pt idx="24664">
                  <c:v>947429464</c:v>
                </c:pt>
                <c:pt idx="24665">
                  <c:v>576131331</c:v>
                </c:pt>
                <c:pt idx="24666">
                  <c:v>509848422</c:v>
                </c:pt>
                <c:pt idx="24667">
                  <c:v>167489452</c:v>
                </c:pt>
                <c:pt idx="24668">
                  <c:v>903820796</c:v>
                </c:pt>
                <c:pt idx="24669">
                  <c:v>255511302</c:v>
                </c:pt>
                <c:pt idx="24670">
                  <c:v>428781214</c:v>
                </c:pt>
                <c:pt idx="24671">
                  <c:v>629482009</c:v>
                </c:pt>
                <c:pt idx="24672">
                  <c:v>41607207</c:v>
                </c:pt>
                <c:pt idx="24673">
                  <c:v>212832167</c:v>
                </c:pt>
                <c:pt idx="24674">
                  <c:v>3672635</c:v>
                </c:pt>
                <c:pt idx="24675">
                  <c:v>25234367</c:v>
                </c:pt>
                <c:pt idx="24676">
                  <c:v>53313022</c:v>
                </c:pt>
                <c:pt idx="24677">
                  <c:v>381951357</c:v>
                </c:pt>
                <c:pt idx="24678">
                  <c:v>730965502</c:v>
                </c:pt>
                <c:pt idx="24679">
                  <c:v>408052792</c:v>
                </c:pt>
                <c:pt idx="24680">
                  <c:v>716125954</c:v>
                </c:pt>
                <c:pt idx="24681">
                  <c:v>606826622</c:v>
                </c:pt>
                <c:pt idx="24682">
                  <c:v>78133565</c:v>
                </c:pt>
                <c:pt idx="24683">
                  <c:v>762062741</c:v>
                </c:pt>
                <c:pt idx="24684">
                  <c:v>79365008</c:v>
                </c:pt>
                <c:pt idx="24685">
                  <c:v>914783996</c:v>
                </c:pt>
                <c:pt idx="24686">
                  <c:v>131377351</c:v>
                </c:pt>
                <c:pt idx="24687">
                  <c:v>835336782</c:v>
                </c:pt>
                <c:pt idx="24688">
                  <c:v>521283142</c:v>
                </c:pt>
                <c:pt idx="24689">
                  <c:v>337462504</c:v>
                </c:pt>
                <c:pt idx="24690">
                  <c:v>108923914</c:v>
                </c:pt>
                <c:pt idx="24691">
                  <c:v>909643250</c:v>
                </c:pt>
                <c:pt idx="24692">
                  <c:v>946158833</c:v>
                </c:pt>
                <c:pt idx="24693">
                  <c:v>488492676</c:v>
                </c:pt>
                <c:pt idx="24694">
                  <c:v>737580464</c:v>
                </c:pt>
                <c:pt idx="24695">
                  <c:v>721788232</c:v>
                </c:pt>
                <c:pt idx="24696">
                  <c:v>603041032</c:v>
                </c:pt>
                <c:pt idx="24697">
                  <c:v>75643982</c:v>
                </c:pt>
                <c:pt idx="24698">
                  <c:v>80868933</c:v>
                </c:pt>
                <c:pt idx="24699">
                  <c:v>912699548</c:v>
                </c:pt>
                <c:pt idx="24700">
                  <c:v>829718353</c:v>
                </c:pt>
                <c:pt idx="24701">
                  <c:v>337517876</c:v>
                </c:pt>
                <c:pt idx="24702">
                  <c:v>316046664</c:v>
                </c:pt>
                <c:pt idx="24703">
                  <c:v>176672568</c:v>
                </c:pt>
                <c:pt idx="24704">
                  <c:v>630612970</c:v>
                </c:pt>
                <c:pt idx="24705">
                  <c:v>19731177</c:v>
                </c:pt>
                <c:pt idx="24706">
                  <c:v>471998259</c:v>
                </c:pt>
                <c:pt idx="24707">
                  <c:v>880892359</c:v>
                </c:pt>
                <c:pt idx="24708">
                  <c:v>284384173</c:v>
                </c:pt>
                <c:pt idx="24709">
                  <c:v>5419844</c:v>
                </c:pt>
                <c:pt idx="24710">
                  <c:v>973173032</c:v>
                </c:pt>
                <c:pt idx="24711">
                  <c:v>828494057</c:v>
                </c:pt>
                <c:pt idx="24712">
                  <c:v>11843367</c:v>
                </c:pt>
                <c:pt idx="24713">
                  <c:v>430650268</c:v>
                </c:pt>
                <c:pt idx="24714">
                  <c:v>794420601</c:v>
                </c:pt>
                <c:pt idx="24715">
                  <c:v>46399997</c:v>
                </c:pt>
                <c:pt idx="24716">
                  <c:v>280582142</c:v>
                </c:pt>
                <c:pt idx="24717">
                  <c:v>944524994</c:v>
                </c:pt>
                <c:pt idx="24718">
                  <c:v>275975350</c:v>
                </c:pt>
                <c:pt idx="24719">
                  <c:v>160928494</c:v>
                </c:pt>
                <c:pt idx="24720">
                  <c:v>82945138</c:v>
                </c:pt>
                <c:pt idx="24721">
                  <c:v>927338446</c:v>
                </c:pt>
                <c:pt idx="24722">
                  <c:v>8431891</c:v>
                </c:pt>
                <c:pt idx="24723">
                  <c:v>827556593</c:v>
                </c:pt>
                <c:pt idx="24724">
                  <c:v>87304487</c:v>
                </c:pt>
                <c:pt idx="24725">
                  <c:v>478287731</c:v>
                </c:pt>
                <c:pt idx="24726">
                  <c:v>357893085</c:v>
                </c:pt>
                <c:pt idx="24727">
                  <c:v>197519234</c:v>
                </c:pt>
                <c:pt idx="24728">
                  <c:v>945368698</c:v>
                </c:pt>
                <c:pt idx="24729">
                  <c:v>135941030</c:v>
                </c:pt>
                <c:pt idx="24730">
                  <c:v>904473138</c:v>
                </c:pt>
                <c:pt idx="24731">
                  <c:v>979333743</c:v>
                </c:pt>
                <c:pt idx="24732">
                  <c:v>642018721</c:v>
                </c:pt>
                <c:pt idx="24733">
                  <c:v>916152253</c:v>
                </c:pt>
                <c:pt idx="24734">
                  <c:v>143363321</c:v>
                </c:pt>
                <c:pt idx="24735">
                  <c:v>12346332</c:v>
                </c:pt>
                <c:pt idx="24736">
                  <c:v>400823135</c:v>
                </c:pt>
                <c:pt idx="24737">
                  <c:v>878586009</c:v>
                </c:pt>
                <c:pt idx="24738">
                  <c:v>59756353</c:v>
                </c:pt>
                <c:pt idx="24739">
                  <c:v>48264870</c:v>
                </c:pt>
                <c:pt idx="24740">
                  <c:v>755820587</c:v>
                </c:pt>
                <c:pt idx="24741">
                  <c:v>734779901</c:v>
                </c:pt>
                <c:pt idx="24742">
                  <c:v>204675243</c:v>
                </c:pt>
                <c:pt idx="24743">
                  <c:v>981825808</c:v>
                </c:pt>
                <c:pt idx="24744">
                  <c:v>603443377</c:v>
                </c:pt>
                <c:pt idx="24745">
                  <c:v>491461808</c:v>
                </c:pt>
                <c:pt idx="24746">
                  <c:v>928746488</c:v>
                </c:pt>
                <c:pt idx="24747">
                  <c:v>531899318</c:v>
                </c:pt>
                <c:pt idx="24748">
                  <c:v>449549636</c:v>
                </c:pt>
                <c:pt idx="24749">
                  <c:v>9355235</c:v>
                </c:pt>
                <c:pt idx="24750">
                  <c:v>11929957</c:v>
                </c:pt>
                <c:pt idx="24751">
                  <c:v>281233063</c:v>
                </c:pt>
                <c:pt idx="24752">
                  <c:v>94873992</c:v>
                </c:pt>
                <c:pt idx="24753">
                  <c:v>995532345</c:v>
                </c:pt>
                <c:pt idx="24754">
                  <c:v>550492222</c:v>
                </c:pt>
                <c:pt idx="24755">
                  <c:v>754355710</c:v>
                </c:pt>
                <c:pt idx="24756">
                  <c:v>35266285</c:v>
                </c:pt>
                <c:pt idx="24757">
                  <c:v>295057875</c:v>
                </c:pt>
                <c:pt idx="24758">
                  <c:v>375693575</c:v>
                </c:pt>
                <c:pt idx="24759">
                  <c:v>617841277</c:v>
                </c:pt>
                <c:pt idx="24760">
                  <c:v>924862258</c:v>
                </c:pt>
                <c:pt idx="24761">
                  <c:v>187733652</c:v>
                </c:pt>
                <c:pt idx="24762">
                  <c:v>786268546</c:v>
                </c:pt>
                <c:pt idx="24763">
                  <c:v>30693067</c:v>
                </c:pt>
                <c:pt idx="24764">
                  <c:v>263995285</c:v>
                </c:pt>
                <c:pt idx="24765">
                  <c:v>650359274</c:v>
                </c:pt>
                <c:pt idx="24766">
                  <c:v>752750491</c:v>
                </c:pt>
                <c:pt idx="24767">
                  <c:v>501543731</c:v>
                </c:pt>
                <c:pt idx="24768">
                  <c:v>447710326</c:v>
                </c:pt>
                <c:pt idx="24769">
                  <c:v>42794647</c:v>
                </c:pt>
                <c:pt idx="24770">
                  <c:v>429239613</c:v>
                </c:pt>
                <c:pt idx="24771">
                  <c:v>773082739</c:v>
                </c:pt>
                <c:pt idx="24772">
                  <c:v>893882027</c:v>
                </c:pt>
                <c:pt idx="24773">
                  <c:v>47443816</c:v>
                </c:pt>
                <c:pt idx="24774">
                  <c:v>696238016</c:v>
                </c:pt>
                <c:pt idx="24775">
                  <c:v>800062547</c:v>
                </c:pt>
                <c:pt idx="24776">
                  <c:v>266575460</c:v>
                </c:pt>
                <c:pt idx="24777">
                  <c:v>91999533</c:v>
                </c:pt>
                <c:pt idx="24778">
                  <c:v>49136434</c:v>
                </c:pt>
                <c:pt idx="24779">
                  <c:v>311068374</c:v>
                </c:pt>
                <c:pt idx="24780">
                  <c:v>554552311</c:v>
                </c:pt>
                <c:pt idx="24781">
                  <c:v>447483394</c:v>
                </c:pt>
                <c:pt idx="24782">
                  <c:v>698650717</c:v>
                </c:pt>
                <c:pt idx="24783">
                  <c:v>68837934</c:v>
                </c:pt>
                <c:pt idx="24784">
                  <c:v>47759740</c:v>
                </c:pt>
                <c:pt idx="24785">
                  <c:v>387020085</c:v>
                </c:pt>
                <c:pt idx="24786">
                  <c:v>47573100</c:v>
                </c:pt>
                <c:pt idx="24787">
                  <c:v>127649120</c:v>
                </c:pt>
                <c:pt idx="24788">
                  <c:v>546218337</c:v>
                </c:pt>
                <c:pt idx="24789">
                  <c:v>419414506</c:v>
                </c:pt>
                <c:pt idx="24790">
                  <c:v>310953900</c:v>
                </c:pt>
                <c:pt idx="24791">
                  <c:v>983153965</c:v>
                </c:pt>
                <c:pt idx="24792">
                  <c:v>585981705</c:v>
                </c:pt>
                <c:pt idx="24793">
                  <c:v>32041260</c:v>
                </c:pt>
                <c:pt idx="24794">
                  <c:v>583539623</c:v>
                </c:pt>
                <c:pt idx="24795">
                  <c:v>157942415</c:v>
                </c:pt>
                <c:pt idx="24796">
                  <c:v>109199781</c:v>
                </c:pt>
                <c:pt idx="24797">
                  <c:v>633821923</c:v>
                </c:pt>
                <c:pt idx="24798">
                  <c:v>963359897</c:v>
                </c:pt>
                <c:pt idx="24799">
                  <c:v>899170260</c:v>
                </c:pt>
                <c:pt idx="24800">
                  <c:v>842536020</c:v>
                </c:pt>
                <c:pt idx="24801">
                  <c:v>310420101</c:v>
                </c:pt>
                <c:pt idx="24802">
                  <c:v>170625988</c:v>
                </c:pt>
                <c:pt idx="24803">
                  <c:v>335978801</c:v>
                </c:pt>
                <c:pt idx="24804">
                  <c:v>945350850</c:v>
                </c:pt>
                <c:pt idx="24805">
                  <c:v>376555505</c:v>
                </c:pt>
                <c:pt idx="24806">
                  <c:v>46437485</c:v>
                </c:pt>
                <c:pt idx="24807">
                  <c:v>553432573</c:v>
                </c:pt>
                <c:pt idx="24808">
                  <c:v>184689007</c:v>
                </c:pt>
                <c:pt idx="24809">
                  <c:v>267382048</c:v>
                </c:pt>
                <c:pt idx="24810">
                  <c:v>382896384</c:v>
                </c:pt>
                <c:pt idx="24811">
                  <c:v>223979981</c:v>
                </c:pt>
                <c:pt idx="24812">
                  <c:v>747499084</c:v>
                </c:pt>
                <c:pt idx="24813">
                  <c:v>527240356</c:v>
                </c:pt>
                <c:pt idx="24814">
                  <c:v>628844764</c:v>
                </c:pt>
                <c:pt idx="24815">
                  <c:v>238571004</c:v>
                </c:pt>
                <c:pt idx="24816">
                  <c:v>814542326</c:v>
                </c:pt>
                <c:pt idx="24817">
                  <c:v>453674958</c:v>
                </c:pt>
                <c:pt idx="24818">
                  <c:v>612558494</c:v>
                </c:pt>
                <c:pt idx="24819">
                  <c:v>833085767</c:v>
                </c:pt>
                <c:pt idx="24820">
                  <c:v>28997309</c:v>
                </c:pt>
                <c:pt idx="24821">
                  <c:v>973542486</c:v>
                </c:pt>
                <c:pt idx="24822">
                  <c:v>994666764</c:v>
                </c:pt>
                <c:pt idx="24823">
                  <c:v>458244059</c:v>
                </c:pt>
                <c:pt idx="24824">
                  <c:v>602391966</c:v>
                </c:pt>
                <c:pt idx="24825">
                  <c:v>329248876</c:v>
                </c:pt>
                <c:pt idx="24826">
                  <c:v>85167603</c:v>
                </c:pt>
                <c:pt idx="24827">
                  <c:v>697557177</c:v>
                </c:pt>
                <c:pt idx="24828">
                  <c:v>49152828</c:v>
                </c:pt>
                <c:pt idx="24829">
                  <c:v>773539105</c:v>
                </c:pt>
                <c:pt idx="24830">
                  <c:v>497549401</c:v>
                </c:pt>
                <c:pt idx="24831">
                  <c:v>518085800</c:v>
                </c:pt>
                <c:pt idx="24832">
                  <c:v>139063518</c:v>
                </c:pt>
                <c:pt idx="24833">
                  <c:v>332031047</c:v>
                </c:pt>
                <c:pt idx="24834">
                  <c:v>466570571</c:v>
                </c:pt>
                <c:pt idx="24835">
                  <c:v>750413723</c:v>
                </c:pt>
                <c:pt idx="24836">
                  <c:v>676612740</c:v>
                </c:pt>
                <c:pt idx="24837">
                  <c:v>72818018</c:v>
                </c:pt>
                <c:pt idx="24838">
                  <c:v>994332323</c:v>
                </c:pt>
                <c:pt idx="24839">
                  <c:v>795388986</c:v>
                </c:pt>
                <c:pt idx="24840">
                  <c:v>144763327</c:v>
                </c:pt>
                <c:pt idx="24841">
                  <c:v>40945995</c:v>
                </c:pt>
                <c:pt idx="24842">
                  <c:v>432629597</c:v>
                </c:pt>
                <c:pt idx="24843">
                  <c:v>151893169</c:v>
                </c:pt>
                <c:pt idx="24844">
                  <c:v>436994746</c:v>
                </c:pt>
                <c:pt idx="24845">
                  <c:v>210417770</c:v>
                </c:pt>
                <c:pt idx="24846">
                  <c:v>979288231</c:v>
                </c:pt>
                <c:pt idx="24847">
                  <c:v>817825068</c:v>
                </c:pt>
                <c:pt idx="24848">
                  <c:v>211083245</c:v>
                </c:pt>
                <c:pt idx="24849">
                  <c:v>787081045</c:v>
                </c:pt>
                <c:pt idx="24850">
                  <c:v>109077954</c:v>
                </c:pt>
                <c:pt idx="24851">
                  <c:v>816545298</c:v>
                </c:pt>
                <c:pt idx="24852">
                  <c:v>593359552</c:v>
                </c:pt>
                <c:pt idx="24853">
                  <c:v>396972998</c:v>
                </c:pt>
                <c:pt idx="24854">
                  <c:v>221862979</c:v>
                </c:pt>
                <c:pt idx="24855">
                  <c:v>545789410</c:v>
                </c:pt>
                <c:pt idx="24856">
                  <c:v>29245738</c:v>
                </c:pt>
                <c:pt idx="24857">
                  <c:v>117744537</c:v>
                </c:pt>
                <c:pt idx="24858">
                  <c:v>32798949</c:v>
                </c:pt>
                <c:pt idx="24859">
                  <c:v>8611806</c:v>
                </c:pt>
                <c:pt idx="24860">
                  <c:v>210615672</c:v>
                </c:pt>
                <c:pt idx="24861">
                  <c:v>68154216</c:v>
                </c:pt>
                <c:pt idx="24862">
                  <c:v>766050176</c:v>
                </c:pt>
                <c:pt idx="24863">
                  <c:v>650870841</c:v>
                </c:pt>
                <c:pt idx="24864">
                  <c:v>764023087</c:v>
                </c:pt>
                <c:pt idx="24865">
                  <c:v>600251643</c:v>
                </c:pt>
                <c:pt idx="24866">
                  <c:v>840621630</c:v>
                </c:pt>
                <c:pt idx="24867">
                  <c:v>73087296</c:v>
                </c:pt>
                <c:pt idx="24868">
                  <c:v>183874032</c:v>
                </c:pt>
                <c:pt idx="24869">
                  <c:v>660679716</c:v>
                </c:pt>
                <c:pt idx="24870">
                  <c:v>179591146</c:v>
                </c:pt>
                <c:pt idx="24871">
                  <c:v>130657947</c:v>
                </c:pt>
                <c:pt idx="24872">
                  <c:v>522111885</c:v>
                </c:pt>
                <c:pt idx="24873">
                  <c:v>835374309</c:v>
                </c:pt>
                <c:pt idx="24874">
                  <c:v>212223345</c:v>
                </c:pt>
                <c:pt idx="24875">
                  <c:v>266298939</c:v>
                </c:pt>
                <c:pt idx="24876">
                  <c:v>965632647</c:v>
                </c:pt>
                <c:pt idx="24877">
                  <c:v>15176550</c:v>
                </c:pt>
                <c:pt idx="24878">
                  <c:v>918489773</c:v>
                </c:pt>
                <c:pt idx="24879">
                  <c:v>963798528</c:v>
                </c:pt>
                <c:pt idx="24880">
                  <c:v>982770177</c:v>
                </c:pt>
                <c:pt idx="24881">
                  <c:v>743828710</c:v>
                </c:pt>
                <c:pt idx="24882">
                  <c:v>494260931</c:v>
                </c:pt>
                <c:pt idx="24883">
                  <c:v>967489361</c:v>
                </c:pt>
                <c:pt idx="24884">
                  <c:v>710480441</c:v>
                </c:pt>
                <c:pt idx="24885">
                  <c:v>22348583</c:v>
                </c:pt>
                <c:pt idx="24886">
                  <c:v>840182550</c:v>
                </c:pt>
                <c:pt idx="24887">
                  <c:v>276814970</c:v>
                </c:pt>
                <c:pt idx="24888">
                  <c:v>827282015</c:v>
                </c:pt>
                <c:pt idx="24889">
                  <c:v>618819312</c:v>
                </c:pt>
                <c:pt idx="24890">
                  <c:v>882081647</c:v>
                </c:pt>
                <c:pt idx="24891">
                  <c:v>468550006</c:v>
                </c:pt>
                <c:pt idx="24892">
                  <c:v>452272127</c:v>
                </c:pt>
                <c:pt idx="24893">
                  <c:v>679738198</c:v>
                </c:pt>
                <c:pt idx="24894">
                  <c:v>925263566</c:v>
                </c:pt>
                <c:pt idx="24895">
                  <c:v>168235753</c:v>
                </c:pt>
                <c:pt idx="24896">
                  <c:v>330088222</c:v>
                </c:pt>
                <c:pt idx="24897">
                  <c:v>276919934</c:v>
                </c:pt>
                <c:pt idx="24898">
                  <c:v>642181963</c:v>
                </c:pt>
                <c:pt idx="24899">
                  <c:v>94984571</c:v>
                </c:pt>
                <c:pt idx="24900">
                  <c:v>970523950</c:v>
                </c:pt>
                <c:pt idx="24901">
                  <c:v>606164474</c:v>
                </c:pt>
                <c:pt idx="24902">
                  <c:v>232173346</c:v>
                </c:pt>
                <c:pt idx="24903">
                  <c:v>429574626</c:v>
                </c:pt>
                <c:pt idx="24904">
                  <c:v>527631855</c:v>
                </c:pt>
                <c:pt idx="24905">
                  <c:v>610947738</c:v>
                </c:pt>
                <c:pt idx="24906">
                  <c:v>248930526</c:v>
                </c:pt>
                <c:pt idx="24907">
                  <c:v>879477707</c:v>
                </c:pt>
                <c:pt idx="24908">
                  <c:v>676175432</c:v>
                </c:pt>
                <c:pt idx="24909">
                  <c:v>588522368</c:v>
                </c:pt>
                <c:pt idx="24910">
                  <c:v>981155734</c:v>
                </c:pt>
                <c:pt idx="24911">
                  <c:v>219619559</c:v>
                </c:pt>
                <c:pt idx="24912">
                  <c:v>51799929</c:v>
                </c:pt>
                <c:pt idx="24913">
                  <c:v>119426774</c:v>
                </c:pt>
                <c:pt idx="24914">
                  <c:v>28195030</c:v>
                </c:pt>
                <c:pt idx="24915">
                  <c:v>180026651</c:v>
                </c:pt>
                <c:pt idx="24916">
                  <c:v>439594713</c:v>
                </c:pt>
                <c:pt idx="24917">
                  <c:v>770446140</c:v>
                </c:pt>
                <c:pt idx="24918">
                  <c:v>294417846</c:v>
                </c:pt>
                <c:pt idx="24919">
                  <c:v>541540044</c:v>
                </c:pt>
                <c:pt idx="24920">
                  <c:v>281053650</c:v>
                </c:pt>
                <c:pt idx="24921">
                  <c:v>145517399</c:v>
                </c:pt>
                <c:pt idx="24922">
                  <c:v>665141170</c:v>
                </c:pt>
                <c:pt idx="24923">
                  <c:v>259745614</c:v>
                </c:pt>
                <c:pt idx="24924">
                  <c:v>279294349</c:v>
                </c:pt>
                <c:pt idx="24925">
                  <c:v>512144156</c:v>
                </c:pt>
                <c:pt idx="24926">
                  <c:v>96729340</c:v>
                </c:pt>
                <c:pt idx="24927">
                  <c:v>829133170</c:v>
                </c:pt>
                <c:pt idx="24928">
                  <c:v>433358750</c:v>
                </c:pt>
                <c:pt idx="24929">
                  <c:v>432161510</c:v>
                </c:pt>
                <c:pt idx="24930">
                  <c:v>886591336</c:v>
                </c:pt>
                <c:pt idx="24931">
                  <c:v>143472880</c:v>
                </c:pt>
                <c:pt idx="24932">
                  <c:v>568699477</c:v>
                </c:pt>
                <c:pt idx="24933">
                  <c:v>833941280</c:v>
                </c:pt>
                <c:pt idx="24934">
                  <c:v>956630704</c:v>
                </c:pt>
                <c:pt idx="24935">
                  <c:v>466284449</c:v>
                </c:pt>
                <c:pt idx="24936">
                  <c:v>328423048</c:v>
                </c:pt>
                <c:pt idx="24937">
                  <c:v>448826114</c:v>
                </c:pt>
                <c:pt idx="24938">
                  <c:v>236075746</c:v>
                </c:pt>
                <c:pt idx="24939">
                  <c:v>428424680</c:v>
                </c:pt>
                <c:pt idx="24940">
                  <c:v>800687284</c:v>
                </c:pt>
                <c:pt idx="24941">
                  <c:v>509638768</c:v>
                </c:pt>
                <c:pt idx="24942">
                  <c:v>867031573</c:v>
                </c:pt>
                <c:pt idx="24943">
                  <c:v>733937365</c:v>
                </c:pt>
                <c:pt idx="24944">
                  <c:v>987149259</c:v>
                </c:pt>
                <c:pt idx="24945">
                  <c:v>14966004</c:v>
                </c:pt>
                <c:pt idx="24946">
                  <c:v>377750434</c:v>
                </c:pt>
                <c:pt idx="24947">
                  <c:v>607720815</c:v>
                </c:pt>
                <c:pt idx="24948">
                  <c:v>480757145</c:v>
                </c:pt>
                <c:pt idx="24949">
                  <c:v>644672360</c:v>
                </c:pt>
                <c:pt idx="24950">
                  <c:v>790631177</c:v>
                </c:pt>
                <c:pt idx="24951">
                  <c:v>89828795</c:v>
                </c:pt>
                <c:pt idx="24952">
                  <c:v>32116450</c:v>
                </c:pt>
                <c:pt idx="24953">
                  <c:v>86288637</c:v>
                </c:pt>
                <c:pt idx="24954">
                  <c:v>25664358</c:v>
                </c:pt>
                <c:pt idx="24955">
                  <c:v>581165249</c:v>
                </c:pt>
                <c:pt idx="24956">
                  <c:v>857121062</c:v>
                </c:pt>
                <c:pt idx="24957">
                  <c:v>228089844</c:v>
                </c:pt>
                <c:pt idx="24958">
                  <c:v>295265564</c:v>
                </c:pt>
                <c:pt idx="24959">
                  <c:v>209996010</c:v>
                </c:pt>
                <c:pt idx="24960">
                  <c:v>568622817</c:v>
                </c:pt>
                <c:pt idx="24961">
                  <c:v>300726264</c:v>
                </c:pt>
                <c:pt idx="24962">
                  <c:v>254055587</c:v>
                </c:pt>
                <c:pt idx="24963">
                  <c:v>85934384</c:v>
                </c:pt>
                <c:pt idx="24964">
                  <c:v>226254902</c:v>
                </c:pt>
                <c:pt idx="24965">
                  <c:v>4466806</c:v>
                </c:pt>
                <c:pt idx="24966">
                  <c:v>16148676</c:v>
                </c:pt>
                <c:pt idx="24967">
                  <c:v>624465132</c:v>
                </c:pt>
                <c:pt idx="24968">
                  <c:v>200650805</c:v>
                </c:pt>
                <c:pt idx="24969">
                  <c:v>613444861</c:v>
                </c:pt>
                <c:pt idx="24970">
                  <c:v>926597596</c:v>
                </c:pt>
                <c:pt idx="24971">
                  <c:v>238176687</c:v>
                </c:pt>
                <c:pt idx="24972">
                  <c:v>855656377</c:v>
                </c:pt>
                <c:pt idx="24973">
                  <c:v>142822386</c:v>
                </c:pt>
                <c:pt idx="24974">
                  <c:v>195469832</c:v>
                </c:pt>
                <c:pt idx="24975">
                  <c:v>641252411</c:v>
                </c:pt>
                <c:pt idx="24976">
                  <c:v>716944891</c:v>
                </c:pt>
                <c:pt idx="24977">
                  <c:v>577782</c:v>
                </c:pt>
                <c:pt idx="24978">
                  <c:v>65219689</c:v>
                </c:pt>
                <c:pt idx="24979">
                  <c:v>40445601</c:v>
                </c:pt>
                <c:pt idx="24980">
                  <c:v>190656626</c:v>
                </c:pt>
                <c:pt idx="24981">
                  <c:v>11241793</c:v>
                </c:pt>
                <c:pt idx="24982">
                  <c:v>227499103</c:v>
                </c:pt>
                <c:pt idx="24983">
                  <c:v>596399455</c:v>
                </c:pt>
                <c:pt idx="24984">
                  <c:v>539396717</c:v>
                </c:pt>
                <c:pt idx="24985">
                  <c:v>24961658</c:v>
                </c:pt>
                <c:pt idx="24986">
                  <c:v>16557620</c:v>
                </c:pt>
                <c:pt idx="24987">
                  <c:v>156766056</c:v>
                </c:pt>
                <c:pt idx="24988">
                  <c:v>926728599</c:v>
                </c:pt>
                <c:pt idx="24989">
                  <c:v>209713805</c:v>
                </c:pt>
                <c:pt idx="24990">
                  <c:v>538153598</c:v>
                </c:pt>
                <c:pt idx="24991">
                  <c:v>12384465</c:v>
                </c:pt>
                <c:pt idx="24992">
                  <c:v>766215735</c:v>
                </c:pt>
                <c:pt idx="24993">
                  <c:v>138231914</c:v>
                </c:pt>
                <c:pt idx="24994">
                  <c:v>286686823</c:v>
                </c:pt>
                <c:pt idx="24995">
                  <c:v>998889883</c:v>
                </c:pt>
                <c:pt idx="24996">
                  <c:v>799340612</c:v>
                </c:pt>
                <c:pt idx="24997">
                  <c:v>55917544</c:v>
                </c:pt>
                <c:pt idx="24998">
                  <c:v>546495829</c:v>
                </c:pt>
                <c:pt idx="24999">
                  <c:v>535850190</c:v>
                </c:pt>
                <c:pt idx="25000">
                  <c:v>742920043</c:v>
                </c:pt>
                <c:pt idx="25001">
                  <c:v>1468698</c:v>
                </c:pt>
                <c:pt idx="25002">
                  <c:v>876757639</c:v>
                </c:pt>
                <c:pt idx="25003">
                  <c:v>531788064</c:v>
                </c:pt>
                <c:pt idx="25004">
                  <c:v>987320443</c:v>
                </c:pt>
                <c:pt idx="25005">
                  <c:v>537061673</c:v>
                </c:pt>
                <c:pt idx="25006">
                  <c:v>923539080</c:v>
                </c:pt>
                <c:pt idx="25007">
                  <c:v>646948136</c:v>
                </c:pt>
                <c:pt idx="25008">
                  <c:v>41298919</c:v>
                </c:pt>
                <c:pt idx="25009">
                  <c:v>859612755</c:v>
                </c:pt>
                <c:pt idx="25010">
                  <c:v>65498578</c:v>
                </c:pt>
                <c:pt idx="25011">
                  <c:v>70376089</c:v>
                </c:pt>
                <c:pt idx="25012">
                  <c:v>972867927</c:v>
                </c:pt>
                <c:pt idx="25013">
                  <c:v>589947288</c:v>
                </c:pt>
                <c:pt idx="25014">
                  <c:v>260181589</c:v>
                </c:pt>
                <c:pt idx="25015">
                  <c:v>111747932</c:v>
                </c:pt>
                <c:pt idx="25016">
                  <c:v>319921843</c:v>
                </c:pt>
                <c:pt idx="25017">
                  <c:v>631449492</c:v>
                </c:pt>
                <c:pt idx="25018">
                  <c:v>937913538</c:v>
                </c:pt>
                <c:pt idx="25019">
                  <c:v>197497552</c:v>
                </c:pt>
                <c:pt idx="25020">
                  <c:v>733931427</c:v>
                </c:pt>
                <c:pt idx="25021">
                  <c:v>14848475</c:v>
                </c:pt>
                <c:pt idx="25022">
                  <c:v>746471443</c:v>
                </c:pt>
                <c:pt idx="25023">
                  <c:v>417241047</c:v>
                </c:pt>
                <c:pt idx="25024">
                  <c:v>211263877</c:v>
                </c:pt>
                <c:pt idx="25025">
                  <c:v>962656291</c:v>
                </c:pt>
                <c:pt idx="25026">
                  <c:v>21194663</c:v>
                </c:pt>
                <c:pt idx="25027">
                  <c:v>689311381</c:v>
                </c:pt>
                <c:pt idx="25028">
                  <c:v>368156344</c:v>
                </c:pt>
                <c:pt idx="25029">
                  <c:v>456243491</c:v>
                </c:pt>
                <c:pt idx="25030">
                  <c:v>649048132</c:v>
                </c:pt>
                <c:pt idx="25031">
                  <c:v>994942819</c:v>
                </c:pt>
                <c:pt idx="25032">
                  <c:v>345578066</c:v>
                </c:pt>
                <c:pt idx="25033">
                  <c:v>460710070</c:v>
                </c:pt>
                <c:pt idx="25034">
                  <c:v>204286027</c:v>
                </c:pt>
                <c:pt idx="25035">
                  <c:v>459312957</c:v>
                </c:pt>
                <c:pt idx="25036">
                  <c:v>123298602</c:v>
                </c:pt>
                <c:pt idx="25037">
                  <c:v>684397422</c:v>
                </c:pt>
                <c:pt idx="25038">
                  <c:v>95933315</c:v>
                </c:pt>
                <c:pt idx="25039">
                  <c:v>417821409</c:v>
                </c:pt>
                <c:pt idx="25040">
                  <c:v>586621314</c:v>
                </c:pt>
                <c:pt idx="25041">
                  <c:v>73976553</c:v>
                </c:pt>
                <c:pt idx="25042">
                  <c:v>811554796</c:v>
                </c:pt>
                <c:pt idx="25043">
                  <c:v>211792085</c:v>
                </c:pt>
                <c:pt idx="25044">
                  <c:v>360844453</c:v>
                </c:pt>
                <c:pt idx="25045">
                  <c:v>966351439</c:v>
                </c:pt>
                <c:pt idx="25046">
                  <c:v>526622089</c:v>
                </c:pt>
                <c:pt idx="25047">
                  <c:v>362467593</c:v>
                </c:pt>
                <c:pt idx="25048">
                  <c:v>682630914</c:v>
                </c:pt>
                <c:pt idx="25049">
                  <c:v>423895608</c:v>
                </c:pt>
                <c:pt idx="25050">
                  <c:v>58744610</c:v>
                </c:pt>
                <c:pt idx="25051">
                  <c:v>306646576</c:v>
                </c:pt>
                <c:pt idx="25052">
                  <c:v>832667724</c:v>
                </c:pt>
                <c:pt idx="25053">
                  <c:v>970157303</c:v>
                </c:pt>
                <c:pt idx="25054">
                  <c:v>490646039</c:v>
                </c:pt>
                <c:pt idx="25055">
                  <c:v>317588611</c:v>
                </c:pt>
                <c:pt idx="25056">
                  <c:v>127886510</c:v>
                </c:pt>
                <c:pt idx="25057">
                  <c:v>124726457</c:v>
                </c:pt>
                <c:pt idx="25058">
                  <c:v>600182902</c:v>
                </c:pt>
                <c:pt idx="25059">
                  <c:v>330261101</c:v>
                </c:pt>
                <c:pt idx="25060">
                  <c:v>48335540</c:v>
                </c:pt>
                <c:pt idx="25061">
                  <c:v>757029780</c:v>
                </c:pt>
                <c:pt idx="25062">
                  <c:v>970131033</c:v>
                </c:pt>
                <c:pt idx="25063">
                  <c:v>599443222</c:v>
                </c:pt>
                <c:pt idx="25064">
                  <c:v>34743796</c:v>
                </c:pt>
                <c:pt idx="25065">
                  <c:v>298679364</c:v>
                </c:pt>
                <c:pt idx="25066">
                  <c:v>49353582</c:v>
                </c:pt>
                <c:pt idx="25067">
                  <c:v>751615012</c:v>
                </c:pt>
                <c:pt idx="25068">
                  <c:v>90524627</c:v>
                </c:pt>
                <c:pt idx="25069">
                  <c:v>244214839</c:v>
                </c:pt>
                <c:pt idx="25070">
                  <c:v>632826237</c:v>
                </c:pt>
                <c:pt idx="25071">
                  <c:v>908114277</c:v>
                </c:pt>
                <c:pt idx="25072">
                  <c:v>969499821</c:v>
                </c:pt>
                <c:pt idx="25073">
                  <c:v>13621470</c:v>
                </c:pt>
                <c:pt idx="25074">
                  <c:v>117511446</c:v>
                </c:pt>
                <c:pt idx="25075">
                  <c:v>300546688</c:v>
                </c:pt>
                <c:pt idx="25076">
                  <c:v>355673479</c:v>
                </c:pt>
                <c:pt idx="25077">
                  <c:v>708942887</c:v>
                </c:pt>
                <c:pt idx="25078">
                  <c:v>536641057</c:v>
                </c:pt>
                <c:pt idx="25079">
                  <c:v>238325231</c:v>
                </c:pt>
                <c:pt idx="25080">
                  <c:v>636199305</c:v>
                </c:pt>
                <c:pt idx="25081">
                  <c:v>604458159</c:v>
                </c:pt>
                <c:pt idx="25082">
                  <c:v>2515289</c:v>
                </c:pt>
                <c:pt idx="25083">
                  <c:v>595986542</c:v>
                </c:pt>
                <c:pt idx="25084">
                  <c:v>503798634</c:v>
                </c:pt>
                <c:pt idx="25085">
                  <c:v>833625719</c:v>
                </c:pt>
                <c:pt idx="25086">
                  <c:v>655086904</c:v>
                </c:pt>
                <c:pt idx="25087">
                  <c:v>8473254</c:v>
                </c:pt>
                <c:pt idx="25088">
                  <c:v>422353179</c:v>
                </c:pt>
                <c:pt idx="25089">
                  <c:v>291877183</c:v>
                </c:pt>
                <c:pt idx="25090">
                  <c:v>527021176</c:v>
                </c:pt>
                <c:pt idx="25091">
                  <c:v>350760008</c:v>
                </c:pt>
                <c:pt idx="25092">
                  <c:v>699646686</c:v>
                </c:pt>
                <c:pt idx="25093">
                  <c:v>48474128</c:v>
                </c:pt>
                <c:pt idx="25094">
                  <c:v>32915085</c:v>
                </c:pt>
                <c:pt idx="25095">
                  <c:v>535952889</c:v>
                </c:pt>
                <c:pt idx="25096">
                  <c:v>339079615</c:v>
                </c:pt>
                <c:pt idx="25097">
                  <c:v>861366992</c:v>
                </c:pt>
                <c:pt idx="25098">
                  <c:v>917887730</c:v>
                </c:pt>
                <c:pt idx="25099">
                  <c:v>13795909</c:v>
                </c:pt>
                <c:pt idx="25100">
                  <c:v>94513076</c:v>
                </c:pt>
                <c:pt idx="25101">
                  <c:v>533326039</c:v>
                </c:pt>
                <c:pt idx="25102">
                  <c:v>8536141</c:v>
                </c:pt>
                <c:pt idx="25103">
                  <c:v>338414871</c:v>
                </c:pt>
                <c:pt idx="25104">
                  <c:v>160178143</c:v>
                </c:pt>
                <c:pt idx="25105">
                  <c:v>400349842</c:v>
                </c:pt>
                <c:pt idx="25106">
                  <c:v>211736288</c:v>
                </c:pt>
                <c:pt idx="25107">
                  <c:v>406813485</c:v>
                </c:pt>
                <c:pt idx="25108">
                  <c:v>527927948</c:v>
                </c:pt>
                <c:pt idx="25109">
                  <c:v>813064128</c:v>
                </c:pt>
                <c:pt idx="25110">
                  <c:v>386792593</c:v>
                </c:pt>
                <c:pt idx="25111">
                  <c:v>410226651</c:v>
                </c:pt>
                <c:pt idx="25112">
                  <c:v>996532324</c:v>
                </c:pt>
                <c:pt idx="25113">
                  <c:v>546984881</c:v>
                </c:pt>
                <c:pt idx="25114">
                  <c:v>445056279</c:v>
                </c:pt>
                <c:pt idx="25115">
                  <c:v>738769100</c:v>
                </c:pt>
                <c:pt idx="25116">
                  <c:v>808679805</c:v>
                </c:pt>
                <c:pt idx="25117">
                  <c:v>949254045</c:v>
                </c:pt>
                <c:pt idx="25118">
                  <c:v>628671110</c:v>
                </c:pt>
                <c:pt idx="25119">
                  <c:v>793587118</c:v>
                </c:pt>
                <c:pt idx="25120">
                  <c:v>571421000</c:v>
                </c:pt>
                <c:pt idx="25121">
                  <c:v>7791481</c:v>
                </c:pt>
                <c:pt idx="25122">
                  <c:v>784073479</c:v>
                </c:pt>
                <c:pt idx="25123">
                  <c:v>783076575</c:v>
                </c:pt>
                <c:pt idx="25124">
                  <c:v>617791653</c:v>
                </c:pt>
                <c:pt idx="25125">
                  <c:v>546264789</c:v>
                </c:pt>
                <c:pt idx="25126">
                  <c:v>212353614</c:v>
                </c:pt>
                <c:pt idx="25127">
                  <c:v>896976552</c:v>
                </c:pt>
                <c:pt idx="25128">
                  <c:v>247427258</c:v>
                </c:pt>
                <c:pt idx="25129">
                  <c:v>9422087</c:v>
                </c:pt>
                <c:pt idx="25130">
                  <c:v>899846634</c:v>
                </c:pt>
                <c:pt idx="25131">
                  <c:v>364320173</c:v>
                </c:pt>
                <c:pt idx="25132">
                  <c:v>229897394</c:v>
                </c:pt>
                <c:pt idx="25133">
                  <c:v>415782465</c:v>
                </c:pt>
                <c:pt idx="25134">
                  <c:v>361152876</c:v>
                </c:pt>
                <c:pt idx="25135">
                  <c:v>714343206</c:v>
                </c:pt>
                <c:pt idx="25136">
                  <c:v>38007839</c:v>
                </c:pt>
                <c:pt idx="25137">
                  <c:v>941780611</c:v>
                </c:pt>
                <c:pt idx="25138">
                  <c:v>621329796</c:v>
                </c:pt>
                <c:pt idx="25139">
                  <c:v>528875309</c:v>
                </c:pt>
                <c:pt idx="25140">
                  <c:v>518378199</c:v>
                </c:pt>
                <c:pt idx="25141">
                  <c:v>383392031</c:v>
                </c:pt>
                <c:pt idx="25142">
                  <c:v>36687</c:v>
                </c:pt>
                <c:pt idx="25143">
                  <c:v>930493740</c:v>
                </c:pt>
                <c:pt idx="25144">
                  <c:v>749545787</c:v>
                </c:pt>
                <c:pt idx="25145">
                  <c:v>17469923</c:v>
                </c:pt>
                <c:pt idx="25146">
                  <c:v>3543518</c:v>
                </c:pt>
                <c:pt idx="25147">
                  <c:v>411228767</c:v>
                </c:pt>
                <c:pt idx="25148">
                  <c:v>437029040</c:v>
                </c:pt>
                <c:pt idx="25149">
                  <c:v>749599514</c:v>
                </c:pt>
                <c:pt idx="25150">
                  <c:v>965780038</c:v>
                </c:pt>
                <c:pt idx="25151">
                  <c:v>557540467</c:v>
                </c:pt>
                <c:pt idx="25152">
                  <c:v>386393675</c:v>
                </c:pt>
                <c:pt idx="25153">
                  <c:v>6946829</c:v>
                </c:pt>
                <c:pt idx="25154">
                  <c:v>575762202</c:v>
                </c:pt>
                <c:pt idx="25155">
                  <c:v>415277169</c:v>
                </c:pt>
                <c:pt idx="25156">
                  <c:v>592719659</c:v>
                </c:pt>
                <c:pt idx="25157">
                  <c:v>124616474</c:v>
                </c:pt>
                <c:pt idx="25158">
                  <c:v>855863277</c:v>
                </c:pt>
                <c:pt idx="25159">
                  <c:v>486034287</c:v>
                </c:pt>
                <c:pt idx="25160">
                  <c:v>42422807</c:v>
                </c:pt>
                <c:pt idx="25161">
                  <c:v>908622362</c:v>
                </c:pt>
                <c:pt idx="25162">
                  <c:v>166976143</c:v>
                </c:pt>
                <c:pt idx="25163">
                  <c:v>105698453</c:v>
                </c:pt>
                <c:pt idx="25164">
                  <c:v>14511024</c:v>
                </c:pt>
                <c:pt idx="25165">
                  <c:v>801352393</c:v>
                </c:pt>
                <c:pt idx="25166">
                  <c:v>571163941</c:v>
                </c:pt>
                <c:pt idx="25167">
                  <c:v>219654524</c:v>
                </c:pt>
                <c:pt idx="25168">
                  <c:v>531969895</c:v>
                </c:pt>
                <c:pt idx="25169">
                  <c:v>127043414</c:v>
                </c:pt>
                <c:pt idx="25170">
                  <c:v>662741960</c:v>
                </c:pt>
                <c:pt idx="25171">
                  <c:v>729836464</c:v>
                </c:pt>
                <c:pt idx="25172">
                  <c:v>984748843</c:v>
                </c:pt>
                <c:pt idx="25173">
                  <c:v>607230237</c:v>
                </c:pt>
                <c:pt idx="25174">
                  <c:v>426487288</c:v>
                </c:pt>
                <c:pt idx="25175">
                  <c:v>71834961</c:v>
                </c:pt>
                <c:pt idx="25176">
                  <c:v>18913569</c:v>
                </c:pt>
                <c:pt idx="25177">
                  <c:v>667561117</c:v>
                </c:pt>
                <c:pt idx="25178">
                  <c:v>99615343</c:v>
                </c:pt>
                <c:pt idx="25179">
                  <c:v>145131472</c:v>
                </c:pt>
                <c:pt idx="25180">
                  <c:v>58992650</c:v>
                </c:pt>
                <c:pt idx="25181">
                  <c:v>28031436</c:v>
                </c:pt>
                <c:pt idx="25182">
                  <c:v>409715208</c:v>
                </c:pt>
                <c:pt idx="25183">
                  <c:v>587811276</c:v>
                </c:pt>
                <c:pt idx="25184">
                  <c:v>609364820</c:v>
                </c:pt>
                <c:pt idx="25185">
                  <c:v>26313158</c:v>
                </c:pt>
                <c:pt idx="25186">
                  <c:v>802553921</c:v>
                </c:pt>
                <c:pt idx="25187">
                  <c:v>25139204</c:v>
                </c:pt>
                <c:pt idx="25188">
                  <c:v>83725437</c:v>
                </c:pt>
                <c:pt idx="25189">
                  <c:v>234089473</c:v>
                </c:pt>
                <c:pt idx="25190">
                  <c:v>704165203</c:v>
                </c:pt>
                <c:pt idx="25191">
                  <c:v>373915418</c:v>
                </c:pt>
                <c:pt idx="25192">
                  <c:v>739893970</c:v>
                </c:pt>
                <c:pt idx="25193">
                  <c:v>678683453</c:v>
                </c:pt>
                <c:pt idx="25194">
                  <c:v>509480156</c:v>
                </c:pt>
                <c:pt idx="25195">
                  <c:v>864514052</c:v>
                </c:pt>
                <c:pt idx="25196">
                  <c:v>890216475</c:v>
                </c:pt>
                <c:pt idx="25197">
                  <c:v>908284009</c:v>
                </c:pt>
                <c:pt idx="25198">
                  <c:v>33387309</c:v>
                </c:pt>
                <c:pt idx="25199">
                  <c:v>90477772</c:v>
                </c:pt>
                <c:pt idx="25200">
                  <c:v>164172881</c:v>
                </c:pt>
                <c:pt idx="25201">
                  <c:v>19935340</c:v>
                </c:pt>
                <c:pt idx="25202">
                  <c:v>387170344</c:v>
                </c:pt>
                <c:pt idx="25203">
                  <c:v>328068668</c:v>
                </c:pt>
                <c:pt idx="25204">
                  <c:v>429029722</c:v>
                </c:pt>
                <c:pt idx="25205">
                  <c:v>142645408</c:v>
                </c:pt>
                <c:pt idx="25206">
                  <c:v>635542499</c:v>
                </c:pt>
                <c:pt idx="25207">
                  <c:v>83060125</c:v>
                </c:pt>
                <c:pt idx="25208">
                  <c:v>52996521</c:v>
                </c:pt>
                <c:pt idx="25209">
                  <c:v>796639524</c:v>
                </c:pt>
                <c:pt idx="25210">
                  <c:v>823255097</c:v>
                </c:pt>
                <c:pt idx="25211">
                  <c:v>540166072</c:v>
                </c:pt>
                <c:pt idx="25212">
                  <c:v>35572150</c:v>
                </c:pt>
                <c:pt idx="25213">
                  <c:v>349456455</c:v>
                </c:pt>
                <c:pt idx="25214">
                  <c:v>241623222</c:v>
                </c:pt>
                <c:pt idx="25215">
                  <c:v>803135267</c:v>
                </c:pt>
                <c:pt idx="25216">
                  <c:v>471545901</c:v>
                </c:pt>
                <c:pt idx="25217">
                  <c:v>965622404</c:v>
                </c:pt>
                <c:pt idx="25218">
                  <c:v>751250215</c:v>
                </c:pt>
                <c:pt idx="25219">
                  <c:v>51950490</c:v>
                </c:pt>
                <c:pt idx="25220">
                  <c:v>519476970</c:v>
                </c:pt>
                <c:pt idx="25221">
                  <c:v>351956451</c:v>
                </c:pt>
                <c:pt idx="25222">
                  <c:v>8946</c:v>
                </c:pt>
                <c:pt idx="25223">
                  <c:v>344662382</c:v>
                </c:pt>
                <c:pt idx="25224">
                  <c:v>35677228</c:v>
                </c:pt>
                <c:pt idx="25225">
                  <c:v>103292411</c:v>
                </c:pt>
                <c:pt idx="25226">
                  <c:v>78266155</c:v>
                </c:pt>
                <c:pt idx="25227">
                  <c:v>512340023</c:v>
                </c:pt>
                <c:pt idx="25228">
                  <c:v>434012800</c:v>
                </c:pt>
                <c:pt idx="25229">
                  <c:v>266864815</c:v>
                </c:pt>
                <c:pt idx="25230">
                  <c:v>432043402</c:v>
                </c:pt>
                <c:pt idx="25231">
                  <c:v>647561082</c:v>
                </c:pt>
                <c:pt idx="25232">
                  <c:v>213744617</c:v>
                </c:pt>
                <c:pt idx="25233">
                  <c:v>7233967</c:v>
                </c:pt>
                <c:pt idx="25234">
                  <c:v>28881630</c:v>
                </c:pt>
                <c:pt idx="25235">
                  <c:v>129263876</c:v>
                </c:pt>
                <c:pt idx="25236">
                  <c:v>299777802</c:v>
                </c:pt>
                <c:pt idx="25237">
                  <c:v>2740021</c:v>
                </c:pt>
                <c:pt idx="25238">
                  <c:v>118387454</c:v>
                </c:pt>
                <c:pt idx="25239">
                  <c:v>30649754</c:v>
                </c:pt>
                <c:pt idx="25240">
                  <c:v>17523179</c:v>
                </c:pt>
                <c:pt idx="25241">
                  <c:v>117381880</c:v>
                </c:pt>
                <c:pt idx="25242">
                  <c:v>614628837</c:v>
                </c:pt>
                <c:pt idx="25243">
                  <c:v>488146020</c:v>
                </c:pt>
                <c:pt idx="25244">
                  <c:v>206222811</c:v>
                </c:pt>
                <c:pt idx="25245">
                  <c:v>684829806</c:v>
                </c:pt>
                <c:pt idx="25246">
                  <c:v>3024896</c:v>
                </c:pt>
                <c:pt idx="25247">
                  <c:v>521263998</c:v>
                </c:pt>
                <c:pt idx="25248">
                  <c:v>52062369</c:v>
                </c:pt>
                <c:pt idx="25249">
                  <c:v>361994186</c:v>
                </c:pt>
                <c:pt idx="25250">
                  <c:v>803676552</c:v>
                </c:pt>
                <c:pt idx="25251">
                  <c:v>482730911</c:v>
                </c:pt>
              </c:strCache>
            </c:strRef>
          </c:cat>
          <c:val>
            <c:numRef>
              <c:f>'Worst Performing Customers'!$B$2:$B$65947</c:f>
              <c:numCache>
                <c:formatCode>0.0</c:formatCode>
                <c:ptCount val="25252"/>
                <c:pt idx="0">
                  <c:v>2</c:v>
                </c:pt>
                <c:pt idx="1">
                  <c:v>2</c:v>
                </c:pt>
                <c:pt idx="2">
                  <c:v>2</c:v>
                </c:pt>
                <c:pt idx="3">
                  <c:v>2</c:v>
                </c:pt>
                <c:pt idx="4">
                  <c:v>2</c:v>
                </c:pt>
                <c:pt idx="5">
                  <c:v>2</c:v>
                </c:pt>
                <c:pt idx="6">
                  <c:v>2</c:v>
                </c:pt>
                <c:pt idx="7">
                  <c:v>2</c:v>
                </c:pt>
                <c:pt idx="8">
                  <c:v>2</c:v>
                </c:pt>
                <c:pt idx="9">
                  <c:v>2</c:v>
                </c:pt>
                <c:pt idx="10">
                  <c:v>2</c:v>
                </c:pt>
                <c:pt idx="11">
                  <c:v>2</c:v>
                </c:pt>
                <c:pt idx="12">
                  <c:v>2</c:v>
                </c:pt>
                <c:pt idx="13">
                  <c:v>2</c:v>
                </c:pt>
                <c:pt idx="14">
                  <c:v>2</c:v>
                </c:pt>
                <c:pt idx="15">
                  <c:v>2</c:v>
                </c:pt>
                <c:pt idx="16">
                  <c:v>2</c:v>
                </c:pt>
                <c:pt idx="17">
                  <c:v>2</c:v>
                </c:pt>
                <c:pt idx="18">
                  <c:v>2</c:v>
                </c:pt>
                <c:pt idx="19">
                  <c:v>2</c:v>
                </c:pt>
                <c:pt idx="20">
                  <c:v>2</c:v>
                </c:pt>
                <c:pt idx="21">
                  <c:v>2</c:v>
                </c:pt>
                <c:pt idx="22">
                  <c:v>2</c:v>
                </c:pt>
                <c:pt idx="23">
                  <c:v>2</c:v>
                </c:pt>
                <c:pt idx="24">
                  <c:v>2</c:v>
                </c:pt>
                <c:pt idx="25">
                  <c:v>2</c:v>
                </c:pt>
                <c:pt idx="26">
                  <c:v>2</c:v>
                </c:pt>
                <c:pt idx="27">
                  <c:v>2</c:v>
                </c:pt>
                <c:pt idx="28">
                  <c:v>2</c:v>
                </c:pt>
                <c:pt idx="29">
                  <c:v>2</c:v>
                </c:pt>
                <c:pt idx="30">
                  <c:v>2</c:v>
                </c:pt>
                <c:pt idx="31">
                  <c:v>2</c:v>
                </c:pt>
                <c:pt idx="32">
                  <c:v>2</c:v>
                </c:pt>
                <c:pt idx="33">
                  <c:v>2</c:v>
                </c:pt>
                <c:pt idx="34">
                  <c:v>2</c:v>
                </c:pt>
                <c:pt idx="35">
                  <c:v>2</c:v>
                </c:pt>
                <c:pt idx="36">
                  <c:v>2</c:v>
                </c:pt>
                <c:pt idx="37">
                  <c:v>2</c:v>
                </c:pt>
                <c:pt idx="38">
                  <c:v>2</c:v>
                </c:pt>
                <c:pt idx="39">
                  <c:v>2</c:v>
                </c:pt>
                <c:pt idx="40">
                  <c:v>2</c:v>
                </c:pt>
                <c:pt idx="41">
                  <c:v>2</c:v>
                </c:pt>
                <c:pt idx="42">
                  <c:v>2</c:v>
                </c:pt>
                <c:pt idx="43">
                  <c:v>2</c:v>
                </c:pt>
                <c:pt idx="44">
                  <c:v>2</c:v>
                </c:pt>
                <c:pt idx="45">
                  <c:v>2</c:v>
                </c:pt>
                <c:pt idx="46">
                  <c:v>2</c:v>
                </c:pt>
                <c:pt idx="47">
                  <c:v>2</c:v>
                </c:pt>
                <c:pt idx="48">
                  <c:v>2</c:v>
                </c:pt>
                <c:pt idx="49">
                  <c:v>2</c:v>
                </c:pt>
                <c:pt idx="50">
                  <c:v>2</c:v>
                </c:pt>
                <c:pt idx="51">
                  <c:v>2</c:v>
                </c:pt>
                <c:pt idx="52">
                  <c:v>2</c:v>
                </c:pt>
                <c:pt idx="53">
                  <c:v>2</c:v>
                </c:pt>
                <c:pt idx="54">
                  <c:v>2</c:v>
                </c:pt>
                <c:pt idx="55">
                  <c:v>2</c:v>
                </c:pt>
                <c:pt idx="56">
                  <c:v>2</c:v>
                </c:pt>
                <c:pt idx="57">
                  <c:v>2</c:v>
                </c:pt>
                <c:pt idx="58">
                  <c:v>2</c:v>
                </c:pt>
                <c:pt idx="59">
                  <c:v>2</c:v>
                </c:pt>
                <c:pt idx="60">
                  <c:v>2</c:v>
                </c:pt>
                <c:pt idx="61">
                  <c:v>2</c:v>
                </c:pt>
                <c:pt idx="62">
                  <c:v>2</c:v>
                </c:pt>
                <c:pt idx="63">
                  <c:v>2</c:v>
                </c:pt>
                <c:pt idx="64">
                  <c:v>2</c:v>
                </c:pt>
                <c:pt idx="65">
                  <c:v>2</c:v>
                </c:pt>
                <c:pt idx="66">
                  <c:v>2</c:v>
                </c:pt>
                <c:pt idx="67">
                  <c:v>2</c:v>
                </c:pt>
                <c:pt idx="68">
                  <c:v>2</c:v>
                </c:pt>
                <c:pt idx="69">
                  <c:v>2</c:v>
                </c:pt>
                <c:pt idx="70">
                  <c:v>2</c:v>
                </c:pt>
                <c:pt idx="71">
                  <c:v>2</c:v>
                </c:pt>
                <c:pt idx="72">
                  <c:v>2</c:v>
                </c:pt>
                <c:pt idx="73">
                  <c:v>2</c:v>
                </c:pt>
                <c:pt idx="74">
                  <c:v>2</c:v>
                </c:pt>
                <c:pt idx="75">
                  <c:v>2</c:v>
                </c:pt>
                <c:pt idx="76">
                  <c:v>2</c:v>
                </c:pt>
                <c:pt idx="77">
                  <c:v>2</c:v>
                </c:pt>
                <c:pt idx="78">
                  <c:v>2</c:v>
                </c:pt>
                <c:pt idx="79">
                  <c:v>2</c:v>
                </c:pt>
                <c:pt idx="80">
                  <c:v>2</c:v>
                </c:pt>
                <c:pt idx="81">
                  <c:v>2</c:v>
                </c:pt>
                <c:pt idx="82">
                  <c:v>2</c:v>
                </c:pt>
                <c:pt idx="83">
                  <c:v>2</c:v>
                </c:pt>
                <c:pt idx="84">
                  <c:v>2</c:v>
                </c:pt>
                <c:pt idx="85">
                  <c:v>2</c:v>
                </c:pt>
                <c:pt idx="86">
                  <c:v>2</c:v>
                </c:pt>
                <c:pt idx="87">
                  <c:v>2</c:v>
                </c:pt>
                <c:pt idx="88">
                  <c:v>2</c:v>
                </c:pt>
                <c:pt idx="89">
                  <c:v>2</c:v>
                </c:pt>
                <c:pt idx="90">
                  <c:v>2</c:v>
                </c:pt>
                <c:pt idx="91">
                  <c:v>2</c:v>
                </c:pt>
                <c:pt idx="92">
                  <c:v>2</c:v>
                </c:pt>
                <c:pt idx="93">
                  <c:v>2</c:v>
                </c:pt>
                <c:pt idx="94">
                  <c:v>2</c:v>
                </c:pt>
                <c:pt idx="95">
                  <c:v>2</c:v>
                </c:pt>
                <c:pt idx="96">
                  <c:v>2</c:v>
                </c:pt>
                <c:pt idx="97">
                  <c:v>2</c:v>
                </c:pt>
                <c:pt idx="98">
                  <c:v>2</c:v>
                </c:pt>
                <c:pt idx="99">
                  <c:v>2</c:v>
                </c:pt>
                <c:pt idx="100">
                  <c:v>2</c:v>
                </c:pt>
                <c:pt idx="101">
                  <c:v>2</c:v>
                </c:pt>
                <c:pt idx="102">
                  <c:v>2</c:v>
                </c:pt>
                <c:pt idx="103">
                  <c:v>2</c:v>
                </c:pt>
                <c:pt idx="104">
                  <c:v>2</c:v>
                </c:pt>
                <c:pt idx="105">
                  <c:v>2</c:v>
                </c:pt>
                <c:pt idx="106">
                  <c:v>2</c:v>
                </c:pt>
                <c:pt idx="107">
                  <c:v>2</c:v>
                </c:pt>
                <c:pt idx="108">
                  <c:v>2</c:v>
                </c:pt>
                <c:pt idx="109">
                  <c:v>2</c:v>
                </c:pt>
                <c:pt idx="110">
                  <c:v>2</c:v>
                </c:pt>
                <c:pt idx="111">
                  <c:v>2</c:v>
                </c:pt>
                <c:pt idx="112">
                  <c:v>2</c:v>
                </c:pt>
                <c:pt idx="113">
                  <c:v>2</c:v>
                </c:pt>
                <c:pt idx="114">
                  <c:v>2</c:v>
                </c:pt>
                <c:pt idx="115">
                  <c:v>2</c:v>
                </c:pt>
                <c:pt idx="116">
                  <c:v>2</c:v>
                </c:pt>
                <c:pt idx="117">
                  <c:v>2</c:v>
                </c:pt>
                <c:pt idx="118">
                  <c:v>2</c:v>
                </c:pt>
                <c:pt idx="119">
                  <c:v>2</c:v>
                </c:pt>
                <c:pt idx="120">
                  <c:v>2</c:v>
                </c:pt>
                <c:pt idx="121">
                  <c:v>2</c:v>
                </c:pt>
                <c:pt idx="122">
                  <c:v>2</c:v>
                </c:pt>
                <c:pt idx="123">
                  <c:v>2</c:v>
                </c:pt>
                <c:pt idx="124">
                  <c:v>2</c:v>
                </c:pt>
                <c:pt idx="125">
                  <c:v>2</c:v>
                </c:pt>
                <c:pt idx="126">
                  <c:v>2</c:v>
                </c:pt>
                <c:pt idx="127">
                  <c:v>2</c:v>
                </c:pt>
                <c:pt idx="128">
                  <c:v>2</c:v>
                </c:pt>
                <c:pt idx="129">
                  <c:v>2</c:v>
                </c:pt>
                <c:pt idx="130">
                  <c:v>2</c:v>
                </c:pt>
                <c:pt idx="131">
                  <c:v>2</c:v>
                </c:pt>
                <c:pt idx="132">
                  <c:v>2</c:v>
                </c:pt>
                <c:pt idx="133">
                  <c:v>2</c:v>
                </c:pt>
                <c:pt idx="134">
                  <c:v>2</c:v>
                </c:pt>
                <c:pt idx="135">
                  <c:v>2</c:v>
                </c:pt>
                <c:pt idx="136">
                  <c:v>2</c:v>
                </c:pt>
                <c:pt idx="137">
                  <c:v>2</c:v>
                </c:pt>
                <c:pt idx="138">
                  <c:v>2</c:v>
                </c:pt>
                <c:pt idx="139">
                  <c:v>2</c:v>
                </c:pt>
                <c:pt idx="140">
                  <c:v>2</c:v>
                </c:pt>
                <c:pt idx="141">
                  <c:v>2</c:v>
                </c:pt>
                <c:pt idx="142">
                  <c:v>2</c:v>
                </c:pt>
                <c:pt idx="143">
                  <c:v>2</c:v>
                </c:pt>
                <c:pt idx="144">
                  <c:v>2</c:v>
                </c:pt>
                <c:pt idx="145">
                  <c:v>2</c:v>
                </c:pt>
                <c:pt idx="146">
                  <c:v>2</c:v>
                </c:pt>
                <c:pt idx="147">
                  <c:v>2</c:v>
                </c:pt>
                <c:pt idx="148">
                  <c:v>2</c:v>
                </c:pt>
                <c:pt idx="149">
                  <c:v>2</c:v>
                </c:pt>
                <c:pt idx="150">
                  <c:v>2</c:v>
                </c:pt>
                <c:pt idx="151">
                  <c:v>2</c:v>
                </c:pt>
                <c:pt idx="152">
                  <c:v>2</c:v>
                </c:pt>
                <c:pt idx="153">
                  <c:v>2</c:v>
                </c:pt>
                <c:pt idx="154">
                  <c:v>2</c:v>
                </c:pt>
                <c:pt idx="155">
                  <c:v>2</c:v>
                </c:pt>
                <c:pt idx="156">
                  <c:v>2</c:v>
                </c:pt>
                <c:pt idx="157">
                  <c:v>2</c:v>
                </c:pt>
                <c:pt idx="158">
                  <c:v>2</c:v>
                </c:pt>
                <c:pt idx="159">
                  <c:v>2</c:v>
                </c:pt>
                <c:pt idx="160">
                  <c:v>2</c:v>
                </c:pt>
                <c:pt idx="161">
                  <c:v>2</c:v>
                </c:pt>
                <c:pt idx="162">
                  <c:v>2</c:v>
                </c:pt>
                <c:pt idx="163">
                  <c:v>2</c:v>
                </c:pt>
                <c:pt idx="164">
                  <c:v>2</c:v>
                </c:pt>
                <c:pt idx="165">
                  <c:v>2</c:v>
                </c:pt>
                <c:pt idx="166">
                  <c:v>2</c:v>
                </c:pt>
                <c:pt idx="167">
                  <c:v>2</c:v>
                </c:pt>
                <c:pt idx="168">
                  <c:v>2</c:v>
                </c:pt>
                <c:pt idx="169">
                  <c:v>2</c:v>
                </c:pt>
                <c:pt idx="170">
                  <c:v>2</c:v>
                </c:pt>
                <c:pt idx="171">
                  <c:v>2</c:v>
                </c:pt>
                <c:pt idx="172">
                  <c:v>2</c:v>
                </c:pt>
                <c:pt idx="173">
                  <c:v>2</c:v>
                </c:pt>
                <c:pt idx="174">
                  <c:v>2</c:v>
                </c:pt>
                <c:pt idx="175">
                  <c:v>2</c:v>
                </c:pt>
                <c:pt idx="176">
                  <c:v>2</c:v>
                </c:pt>
                <c:pt idx="177">
                  <c:v>2</c:v>
                </c:pt>
                <c:pt idx="178">
                  <c:v>2</c:v>
                </c:pt>
                <c:pt idx="179">
                  <c:v>2</c:v>
                </c:pt>
                <c:pt idx="180">
                  <c:v>2</c:v>
                </c:pt>
                <c:pt idx="181">
                  <c:v>2</c:v>
                </c:pt>
                <c:pt idx="182">
                  <c:v>2</c:v>
                </c:pt>
                <c:pt idx="183">
                  <c:v>2</c:v>
                </c:pt>
                <c:pt idx="184">
                  <c:v>2</c:v>
                </c:pt>
                <c:pt idx="185">
                  <c:v>2</c:v>
                </c:pt>
                <c:pt idx="186">
                  <c:v>2</c:v>
                </c:pt>
                <c:pt idx="187">
                  <c:v>2</c:v>
                </c:pt>
                <c:pt idx="188">
                  <c:v>2</c:v>
                </c:pt>
                <c:pt idx="189">
                  <c:v>2</c:v>
                </c:pt>
                <c:pt idx="190">
                  <c:v>2</c:v>
                </c:pt>
                <c:pt idx="191">
                  <c:v>2</c:v>
                </c:pt>
                <c:pt idx="192">
                  <c:v>2</c:v>
                </c:pt>
                <c:pt idx="193">
                  <c:v>2</c:v>
                </c:pt>
                <c:pt idx="194">
                  <c:v>2</c:v>
                </c:pt>
                <c:pt idx="195">
                  <c:v>2</c:v>
                </c:pt>
                <c:pt idx="196">
                  <c:v>2</c:v>
                </c:pt>
                <c:pt idx="197">
                  <c:v>2</c:v>
                </c:pt>
                <c:pt idx="198">
                  <c:v>2</c:v>
                </c:pt>
                <c:pt idx="199">
                  <c:v>2</c:v>
                </c:pt>
                <c:pt idx="200">
                  <c:v>2</c:v>
                </c:pt>
                <c:pt idx="201">
                  <c:v>2</c:v>
                </c:pt>
                <c:pt idx="202">
                  <c:v>2</c:v>
                </c:pt>
                <c:pt idx="203">
                  <c:v>2</c:v>
                </c:pt>
                <c:pt idx="204">
                  <c:v>2</c:v>
                </c:pt>
                <c:pt idx="205">
                  <c:v>2</c:v>
                </c:pt>
                <c:pt idx="206">
                  <c:v>2</c:v>
                </c:pt>
                <c:pt idx="207">
                  <c:v>2</c:v>
                </c:pt>
                <c:pt idx="208">
                  <c:v>2</c:v>
                </c:pt>
                <c:pt idx="209">
                  <c:v>2</c:v>
                </c:pt>
                <c:pt idx="210">
                  <c:v>2</c:v>
                </c:pt>
                <c:pt idx="211">
                  <c:v>2</c:v>
                </c:pt>
                <c:pt idx="212">
                  <c:v>2</c:v>
                </c:pt>
                <c:pt idx="213">
                  <c:v>2</c:v>
                </c:pt>
                <c:pt idx="214">
                  <c:v>2</c:v>
                </c:pt>
                <c:pt idx="215">
                  <c:v>2</c:v>
                </c:pt>
                <c:pt idx="216">
                  <c:v>2</c:v>
                </c:pt>
                <c:pt idx="217">
                  <c:v>2</c:v>
                </c:pt>
                <c:pt idx="218">
                  <c:v>2</c:v>
                </c:pt>
                <c:pt idx="219">
                  <c:v>2</c:v>
                </c:pt>
                <c:pt idx="220">
                  <c:v>2</c:v>
                </c:pt>
                <c:pt idx="221">
                  <c:v>2</c:v>
                </c:pt>
                <c:pt idx="222">
                  <c:v>2</c:v>
                </c:pt>
                <c:pt idx="223">
                  <c:v>2</c:v>
                </c:pt>
                <c:pt idx="224">
                  <c:v>2</c:v>
                </c:pt>
                <c:pt idx="225">
                  <c:v>2</c:v>
                </c:pt>
                <c:pt idx="226">
                  <c:v>2</c:v>
                </c:pt>
                <c:pt idx="227">
                  <c:v>2</c:v>
                </c:pt>
                <c:pt idx="228">
                  <c:v>2</c:v>
                </c:pt>
                <c:pt idx="229">
                  <c:v>2</c:v>
                </c:pt>
                <c:pt idx="230">
                  <c:v>2</c:v>
                </c:pt>
                <c:pt idx="231">
                  <c:v>2</c:v>
                </c:pt>
                <c:pt idx="232">
                  <c:v>2</c:v>
                </c:pt>
                <c:pt idx="233">
                  <c:v>2</c:v>
                </c:pt>
                <c:pt idx="234">
                  <c:v>2</c:v>
                </c:pt>
                <c:pt idx="235">
                  <c:v>2</c:v>
                </c:pt>
                <c:pt idx="236">
                  <c:v>2</c:v>
                </c:pt>
                <c:pt idx="237">
                  <c:v>2</c:v>
                </c:pt>
                <c:pt idx="238">
                  <c:v>2</c:v>
                </c:pt>
                <c:pt idx="239">
                  <c:v>2</c:v>
                </c:pt>
                <c:pt idx="240">
                  <c:v>2</c:v>
                </c:pt>
                <c:pt idx="241">
                  <c:v>2</c:v>
                </c:pt>
                <c:pt idx="242">
                  <c:v>2</c:v>
                </c:pt>
                <c:pt idx="243">
                  <c:v>2</c:v>
                </c:pt>
                <c:pt idx="244">
                  <c:v>2</c:v>
                </c:pt>
                <c:pt idx="245">
                  <c:v>2</c:v>
                </c:pt>
                <c:pt idx="246">
                  <c:v>2</c:v>
                </c:pt>
                <c:pt idx="247">
                  <c:v>2</c:v>
                </c:pt>
                <c:pt idx="248">
                  <c:v>2</c:v>
                </c:pt>
                <c:pt idx="249">
                  <c:v>2</c:v>
                </c:pt>
                <c:pt idx="250">
                  <c:v>2</c:v>
                </c:pt>
                <c:pt idx="251">
                  <c:v>2</c:v>
                </c:pt>
                <c:pt idx="252">
                  <c:v>2</c:v>
                </c:pt>
                <c:pt idx="253">
                  <c:v>2</c:v>
                </c:pt>
                <c:pt idx="254">
                  <c:v>2</c:v>
                </c:pt>
                <c:pt idx="255">
                  <c:v>2</c:v>
                </c:pt>
                <c:pt idx="256">
                  <c:v>2</c:v>
                </c:pt>
                <c:pt idx="257">
                  <c:v>2</c:v>
                </c:pt>
                <c:pt idx="258">
                  <c:v>2</c:v>
                </c:pt>
                <c:pt idx="259">
                  <c:v>2</c:v>
                </c:pt>
                <c:pt idx="260">
                  <c:v>2</c:v>
                </c:pt>
                <c:pt idx="261">
                  <c:v>2</c:v>
                </c:pt>
                <c:pt idx="262">
                  <c:v>2</c:v>
                </c:pt>
                <c:pt idx="263">
                  <c:v>2</c:v>
                </c:pt>
                <c:pt idx="264">
                  <c:v>2</c:v>
                </c:pt>
                <c:pt idx="265">
                  <c:v>2</c:v>
                </c:pt>
                <c:pt idx="266">
                  <c:v>2</c:v>
                </c:pt>
                <c:pt idx="267">
                  <c:v>2</c:v>
                </c:pt>
                <c:pt idx="268">
                  <c:v>2</c:v>
                </c:pt>
                <c:pt idx="269">
                  <c:v>2</c:v>
                </c:pt>
                <c:pt idx="270">
                  <c:v>2</c:v>
                </c:pt>
                <c:pt idx="271">
                  <c:v>2</c:v>
                </c:pt>
                <c:pt idx="272">
                  <c:v>2</c:v>
                </c:pt>
                <c:pt idx="273">
                  <c:v>2</c:v>
                </c:pt>
                <c:pt idx="274">
                  <c:v>2</c:v>
                </c:pt>
                <c:pt idx="275">
                  <c:v>2</c:v>
                </c:pt>
                <c:pt idx="276">
                  <c:v>2</c:v>
                </c:pt>
                <c:pt idx="277">
                  <c:v>2</c:v>
                </c:pt>
                <c:pt idx="278">
                  <c:v>2</c:v>
                </c:pt>
                <c:pt idx="279">
                  <c:v>2</c:v>
                </c:pt>
                <c:pt idx="280">
                  <c:v>2</c:v>
                </c:pt>
                <c:pt idx="281">
                  <c:v>2</c:v>
                </c:pt>
                <c:pt idx="282">
                  <c:v>2</c:v>
                </c:pt>
                <c:pt idx="283">
                  <c:v>2</c:v>
                </c:pt>
                <c:pt idx="284">
                  <c:v>2</c:v>
                </c:pt>
                <c:pt idx="285">
                  <c:v>2</c:v>
                </c:pt>
                <c:pt idx="286">
                  <c:v>2</c:v>
                </c:pt>
                <c:pt idx="287">
                  <c:v>2</c:v>
                </c:pt>
                <c:pt idx="288">
                  <c:v>2</c:v>
                </c:pt>
                <c:pt idx="289">
                  <c:v>2</c:v>
                </c:pt>
                <c:pt idx="290">
                  <c:v>2</c:v>
                </c:pt>
                <c:pt idx="291">
                  <c:v>2</c:v>
                </c:pt>
                <c:pt idx="292">
                  <c:v>2</c:v>
                </c:pt>
                <c:pt idx="293">
                  <c:v>2</c:v>
                </c:pt>
                <c:pt idx="294">
                  <c:v>2</c:v>
                </c:pt>
                <c:pt idx="295">
                  <c:v>2</c:v>
                </c:pt>
                <c:pt idx="296">
                  <c:v>2</c:v>
                </c:pt>
                <c:pt idx="297">
                  <c:v>2</c:v>
                </c:pt>
                <c:pt idx="298">
                  <c:v>2</c:v>
                </c:pt>
                <c:pt idx="299">
                  <c:v>2</c:v>
                </c:pt>
                <c:pt idx="300">
                  <c:v>2</c:v>
                </c:pt>
                <c:pt idx="301">
                  <c:v>2</c:v>
                </c:pt>
                <c:pt idx="302">
                  <c:v>2</c:v>
                </c:pt>
                <c:pt idx="303">
                  <c:v>2</c:v>
                </c:pt>
                <c:pt idx="304">
                  <c:v>2</c:v>
                </c:pt>
                <c:pt idx="305">
                  <c:v>2</c:v>
                </c:pt>
                <c:pt idx="306">
                  <c:v>2</c:v>
                </c:pt>
                <c:pt idx="307">
                  <c:v>2</c:v>
                </c:pt>
                <c:pt idx="308">
                  <c:v>2</c:v>
                </c:pt>
                <c:pt idx="309">
                  <c:v>2</c:v>
                </c:pt>
                <c:pt idx="310">
                  <c:v>2</c:v>
                </c:pt>
                <c:pt idx="311">
                  <c:v>2</c:v>
                </c:pt>
                <c:pt idx="312">
                  <c:v>2</c:v>
                </c:pt>
                <c:pt idx="313">
                  <c:v>2</c:v>
                </c:pt>
                <c:pt idx="314">
                  <c:v>2</c:v>
                </c:pt>
                <c:pt idx="315">
                  <c:v>2</c:v>
                </c:pt>
                <c:pt idx="316">
                  <c:v>2</c:v>
                </c:pt>
                <c:pt idx="317">
                  <c:v>2</c:v>
                </c:pt>
                <c:pt idx="318">
                  <c:v>2</c:v>
                </c:pt>
                <c:pt idx="319">
                  <c:v>2</c:v>
                </c:pt>
                <c:pt idx="320">
                  <c:v>2</c:v>
                </c:pt>
                <c:pt idx="321">
                  <c:v>2</c:v>
                </c:pt>
                <c:pt idx="322">
                  <c:v>2</c:v>
                </c:pt>
                <c:pt idx="323">
                  <c:v>2</c:v>
                </c:pt>
                <c:pt idx="324">
                  <c:v>2</c:v>
                </c:pt>
                <c:pt idx="325">
                  <c:v>2</c:v>
                </c:pt>
                <c:pt idx="326">
                  <c:v>2</c:v>
                </c:pt>
                <c:pt idx="327">
                  <c:v>2</c:v>
                </c:pt>
                <c:pt idx="328">
                  <c:v>2</c:v>
                </c:pt>
                <c:pt idx="329">
                  <c:v>2</c:v>
                </c:pt>
                <c:pt idx="330">
                  <c:v>2</c:v>
                </c:pt>
                <c:pt idx="331">
                  <c:v>2</c:v>
                </c:pt>
                <c:pt idx="332">
                  <c:v>2</c:v>
                </c:pt>
                <c:pt idx="333">
                  <c:v>2</c:v>
                </c:pt>
                <c:pt idx="334">
                  <c:v>2</c:v>
                </c:pt>
                <c:pt idx="335">
                  <c:v>2</c:v>
                </c:pt>
                <c:pt idx="336">
                  <c:v>2</c:v>
                </c:pt>
                <c:pt idx="337">
                  <c:v>2</c:v>
                </c:pt>
                <c:pt idx="338">
                  <c:v>2</c:v>
                </c:pt>
                <c:pt idx="339">
                  <c:v>2</c:v>
                </c:pt>
                <c:pt idx="340">
                  <c:v>2</c:v>
                </c:pt>
                <c:pt idx="341">
                  <c:v>2</c:v>
                </c:pt>
                <c:pt idx="342">
                  <c:v>2</c:v>
                </c:pt>
                <c:pt idx="343">
                  <c:v>2</c:v>
                </c:pt>
                <c:pt idx="344">
                  <c:v>2</c:v>
                </c:pt>
                <c:pt idx="345">
                  <c:v>2</c:v>
                </c:pt>
                <c:pt idx="346">
                  <c:v>2</c:v>
                </c:pt>
                <c:pt idx="347">
                  <c:v>2</c:v>
                </c:pt>
                <c:pt idx="348">
                  <c:v>2</c:v>
                </c:pt>
                <c:pt idx="349">
                  <c:v>2</c:v>
                </c:pt>
                <c:pt idx="350">
                  <c:v>2</c:v>
                </c:pt>
                <c:pt idx="351">
                  <c:v>2</c:v>
                </c:pt>
                <c:pt idx="352">
                  <c:v>2</c:v>
                </c:pt>
                <c:pt idx="353">
                  <c:v>2</c:v>
                </c:pt>
                <c:pt idx="354">
                  <c:v>2</c:v>
                </c:pt>
                <c:pt idx="355">
                  <c:v>2</c:v>
                </c:pt>
                <c:pt idx="356">
                  <c:v>2</c:v>
                </c:pt>
                <c:pt idx="357">
                  <c:v>2</c:v>
                </c:pt>
                <c:pt idx="358">
                  <c:v>2</c:v>
                </c:pt>
                <c:pt idx="359">
                  <c:v>2</c:v>
                </c:pt>
                <c:pt idx="360">
                  <c:v>2</c:v>
                </c:pt>
                <c:pt idx="361">
                  <c:v>2</c:v>
                </c:pt>
                <c:pt idx="362">
                  <c:v>2</c:v>
                </c:pt>
                <c:pt idx="363">
                  <c:v>2</c:v>
                </c:pt>
                <c:pt idx="364">
                  <c:v>2</c:v>
                </c:pt>
                <c:pt idx="365">
                  <c:v>2</c:v>
                </c:pt>
                <c:pt idx="366">
                  <c:v>2</c:v>
                </c:pt>
                <c:pt idx="367">
                  <c:v>2</c:v>
                </c:pt>
                <c:pt idx="368">
                  <c:v>2</c:v>
                </c:pt>
                <c:pt idx="369">
                  <c:v>2</c:v>
                </c:pt>
                <c:pt idx="370">
                  <c:v>2</c:v>
                </c:pt>
                <c:pt idx="371">
                  <c:v>2</c:v>
                </c:pt>
                <c:pt idx="372">
                  <c:v>2</c:v>
                </c:pt>
                <c:pt idx="373">
                  <c:v>2</c:v>
                </c:pt>
                <c:pt idx="374">
                  <c:v>2</c:v>
                </c:pt>
                <c:pt idx="375">
                  <c:v>2</c:v>
                </c:pt>
                <c:pt idx="376">
                  <c:v>2</c:v>
                </c:pt>
                <c:pt idx="377">
                  <c:v>2</c:v>
                </c:pt>
                <c:pt idx="378">
                  <c:v>2</c:v>
                </c:pt>
                <c:pt idx="379">
                  <c:v>2</c:v>
                </c:pt>
                <c:pt idx="380">
                  <c:v>2</c:v>
                </c:pt>
                <c:pt idx="381">
                  <c:v>2</c:v>
                </c:pt>
                <c:pt idx="382">
                  <c:v>2</c:v>
                </c:pt>
                <c:pt idx="383">
                  <c:v>2</c:v>
                </c:pt>
                <c:pt idx="384">
                  <c:v>2</c:v>
                </c:pt>
                <c:pt idx="385">
                  <c:v>2</c:v>
                </c:pt>
                <c:pt idx="386">
                  <c:v>2</c:v>
                </c:pt>
                <c:pt idx="387">
                  <c:v>2</c:v>
                </c:pt>
                <c:pt idx="388">
                  <c:v>2</c:v>
                </c:pt>
                <c:pt idx="389">
                  <c:v>2</c:v>
                </c:pt>
                <c:pt idx="390">
                  <c:v>2</c:v>
                </c:pt>
                <c:pt idx="391">
                  <c:v>2</c:v>
                </c:pt>
                <c:pt idx="392">
                  <c:v>2</c:v>
                </c:pt>
                <c:pt idx="393">
                  <c:v>2</c:v>
                </c:pt>
                <c:pt idx="394">
                  <c:v>2</c:v>
                </c:pt>
                <c:pt idx="395">
                  <c:v>2</c:v>
                </c:pt>
                <c:pt idx="396">
                  <c:v>2</c:v>
                </c:pt>
                <c:pt idx="397">
                  <c:v>2</c:v>
                </c:pt>
                <c:pt idx="398">
                  <c:v>2</c:v>
                </c:pt>
                <c:pt idx="399">
                  <c:v>2</c:v>
                </c:pt>
                <c:pt idx="400">
                  <c:v>2</c:v>
                </c:pt>
                <c:pt idx="401">
                  <c:v>2</c:v>
                </c:pt>
                <c:pt idx="402">
                  <c:v>2</c:v>
                </c:pt>
                <c:pt idx="403">
                  <c:v>2</c:v>
                </c:pt>
                <c:pt idx="404">
                  <c:v>2</c:v>
                </c:pt>
                <c:pt idx="405">
                  <c:v>2</c:v>
                </c:pt>
                <c:pt idx="406">
                  <c:v>2</c:v>
                </c:pt>
                <c:pt idx="407">
                  <c:v>2</c:v>
                </c:pt>
                <c:pt idx="408">
                  <c:v>2</c:v>
                </c:pt>
                <c:pt idx="409">
                  <c:v>2</c:v>
                </c:pt>
                <c:pt idx="410">
                  <c:v>2</c:v>
                </c:pt>
                <c:pt idx="411">
                  <c:v>2</c:v>
                </c:pt>
                <c:pt idx="412">
                  <c:v>2</c:v>
                </c:pt>
                <c:pt idx="413">
                  <c:v>2</c:v>
                </c:pt>
                <c:pt idx="414">
                  <c:v>2</c:v>
                </c:pt>
                <c:pt idx="415">
                  <c:v>2</c:v>
                </c:pt>
                <c:pt idx="416">
                  <c:v>2</c:v>
                </c:pt>
                <c:pt idx="417">
                  <c:v>2</c:v>
                </c:pt>
                <c:pt idx="418">
                  <c:v>2</c:v>
                </c:pt>
                <c:pt idx="419">
                  <c:v>2</c:v>
                </c:pt>
                <c:pt idx="420">
                  <c:v>2</c:v>
                </c:pt>
                <c:pt idx="421">
                  <c:v>2</c:v>
                </c:pt>
                <c:pt idx="422">
                  <c:v>2</c:v>
                </c:pt>
                <c:pt idx="423">
                  <c:v>2</c:v>
                </c:pt>
                <c:pt idx="424">
                  <c:v>2</c:v>
                </c:pt>
                <c:pt idx="425">
                  <c:v>2</c:v>
                </c:pt>
                <c:pt idx="426">
                  <c:v>2</c:v>
                </c:pt>
                <c:pt idx="427">
                  <c:v>2</c:v>
                </c:pt>
                <c:pt idx="428">
                  <c:v>2</c:v>
                </c:pt>
                <c:pt idx="429">
                  <c:v>2</c:v>
                </c:pt>
                <c:pt idx="430">
                  <c:v>2</c:v>
                </c:pt>
                <c:pt idx="431">
                  <c:v>2</c:v>
                </c:pt>
                <c:pt idx="432">
                  <c:v>2</c:v>
                </c:pt>
                <c:pt idx="433">
                  <c:v>2</c:v>
                </c:pt>
                <c:pt idx="434">
                  <c:v>2</c:v>
                </c:pt>
                <c:pt idx="435">
                  <c:v>2</c:v>
                </c:pt>
                <c:pt idx="436">
                  <c:v>2</c:v>
                </c:pt>
                <c:pt idx="437">
                  <c:v>2</c:v>
                </c:pt>
                <c:pt idx="438">
                  <c:v>2</c:v>
                </c:pt>
                <c:pt idx="439">
                  <c:v>2</c:v>
                </c:pt>
                <c:pt idx="440">
                  <c:v>2</c:v>
                </c:pt>
                <c:pt idx="441">
                  <c:v>2</c:v>
                </c:pt>
                <c:pt idx="442">
                  <c:v>2</c:v>
                </c:pt>
                <c:pt idx="443">
                  <c:v>2</c:v>
                </c:pt>
                <c:pt idx="444">
                  <c:v>2</c:v>
                </c:pt>
                <c:pt idx="445">
                  <c:v>2</c:v>
                </c:pt>
                <c:pt idx="446">
                  <c:v>2</c:v>
                </c:pt>
                <c:pt idx="447">
                  <c:v>2</c:v>
                </c:pt>
                <c:pt idx="448">
                  <c:v>2</c:v>
                </c:pt>
                <c:pt idx="449">
                  <c:v>2</c:v>
                </c:pt>
                <c:pt idx="450">
                  <c:v>2</c:v>
                </c:pt>
                <c:pt idx="451">
                  <c:v>2</c:v>
                </c:pt>
                <c:pt idx="452">
                  <c:v>2</c:v>
                </c:pt>
                <c:pt idx="453">
                  <c:v>2</c:v>
                </c:pt>
                <c:pt idx="454">
                  <c:v>2</c:v>
                </c:pt>
                <c:pt idx="455">
                  <c:v>2</c:v>
                </c:pt>
                <c:pt idx="456">
                  <c:v>2</c:v>
                </c:pt>
                <c:pt idx="457">
                  <c:v>2</c:v>
                </c:pt>
                <c:pt idx="458">
                  <c:v>2</c:v>
                </c:pt>
                <c:pt idx="459">
                  <c:v>2</c:v>
                </c:pt>
                <c:pt idx="460">
                  <c:v>2</c:v>
                </c:pt>
                <c:pt idx="461">
                  <c:v>2</c:v>
                </c:pt>
                <c:pt idx="462">
                  <c:v>2</c:v>
                </c:pt>
                <c:pt idx="463">
                  <c:v>2</c:v>
                </c:pt>
                <c:pt idx="464">
                  <c:v>2</c:v>
                </c:pt>
                <c:pt idx="465">
                  <c:v>2</c:v>
                </c:pt>
                <c:pt idx="466">
                  <c:v>2</c:v>
                </c:pt>
                <c:pt idx="467">
                  <c:v>2</c:v>
                </c:pt>
                <c:pt idx="468">
                  <c:v>2</c:v>
                </c:pt>
                <c:pt idx="469">
                  <c:v>2</c:v>
                </c:pt>
                <c:pt idx="470">
                  <c:v>2</c:v>
                </c:pt>
                <c:pt idx="471">
                  <c:v>2</c:v>
                </c:pt>
                <c:pt idx="472">
                  <c:v>2</c:v>
                </c:pt>
                <c:pt idx="473">
                  <c:v>2</c:v>
                </c:pt>
                <c:pt idx="474">
                  <c:v>2</c:v>
                </c:pt>
                <c:pt idx="475">
                  <c:v>2</c:v>
                </c:pt>
                <c:pt idx="476">
                  <c:v>2</c:v>
                </c:pt>
                <c:pt idx="477">
                  <c:v>2</c:v>
                </c:pt>
                <c:pt idx="478">
                  <c:v>2</c:v>
                </c:pt>
                <c:pt idx="479">
                  <c:v>2</c:v>
                </c:pt>
                <c:pt idx="480">
                  <c:v>2</c:v>
                </c:pt>
                <c:pt idx="481">
                  <c:v>2</c:v>
                </c:pt>
                <c:pt idx="482">
                  <c:v>2</c:v>
                </c:pt>
                <c:pt idx="483">
                  <c:v>2</c:v>
                </c:pt>
                <c:pt idx="484">
                  <c:v>2</c:v>
                </c:pt>
                <c:pt idx="485">
                  <c:v>2</c:v>
                </c:pt>
                <c:pt idx="486">
                  <c:v>2</c:v>
                </c:pt>
                <c:pt idx="487">
                  <c:v>2</c:v>
                </c:pt>
                <c:pt idx="488">
                  <c:v>2</c:v>
                </c:pt>
                <c:pt idx="489">
                  <c:v>2</c:v>
                </c:pt>
                <c:pt idx="490">
                  <c:v>2</c:v>
                </c:pt>
                <c:pt idx="491">
                  <c:v>2</c:v>
                </c:pt>
                <c:pt idx="492">
                  <c:v>2</c:v>
                </c:pt>
                <c:pt idx="493">
                  <c:v>2</c:v>
                </c:pt>
                <c:pt idx="494">
                  <c:v>2</c:v>
                </c:pt>
                <c:pt idx="495">
                  <c:v>2</c:v>
                </c:pt>
                <c:pt idx="496">
                  <c:v>2</c:v>
                </c:pt>
                <c:pt idx="497">
                  <c:v>2</c:v>
                </c:pt>
                <c:pt idx="498">
                  <c:v>2</c:v>
                </c:pt>
                <c:pt idx="499">
                  <c:v>2</c:v>
                </c:pt>
                <c:pt idx="500">
                  <c:v>2</c:v>
                </c:pt>
                <c:pt idx="501">
                  <c:v>2</c:v>
                </c:pt>
                <c:pt idx="502">
                  <c:v>2</c:v>
                </c:pt>
                <c:pt idx="503">
                  <c:v>2</c:v>
                </c:pt>
                <c:pt idx="504">
                  <c:v>2</c:v>
                </c:pt>
                <c:pt idx="505">
                  <c:v>2</c:v>
                </c:pt>
                <c:pt idx="506">
                  <c:v>2</c:v>
                </c:pt>
                <c:pt idx="507">
                  <c:v>2</c:v>
                </c:pt>
                <c:pt idx="508">
                  <c:v>2</c:v>
                </c:pt>
                <c:pt idx="509">
                  <c:v>2</c:v>
                </c:pt>
                <c:pt idx="510">
                  <c:v>2</c:v>
                </c:pt>
                <c:pt idx="511">
                  <c:v>2</c:v>
                </c:pt>
                <c:pt idx="512">
                  <c:v>2</c:v>
                </c:pt>
                <c:pt idx="513">
                  <c:v>2</c:v>
                </c:pt>
                <c:pt idx="514">
                  <c:v>2</c:v>
                </c:pt>
                <c:pt idx="515">
                  <c:v>2</c:v>
                </c:pt>
                <c:pt idx="516">
                  <c:v>2</c:v>
                </c:pt>
                <c:pt idx="517">
                  <c:v>2</c:v>
                </c:pt>
                <c:pt idx="518">
                  <c:v>2</c:v>
                </c:pt>
                <c:pt idx="519">
                  <c:v>2</c:v>
                </c:pt>
                <c:pt idx="520">
                  <c:v>2</c:v>
                </c:pt>
                <c:pt idx="521">
                  <c:v>2</c:v>
                </c:pt>
                <c:pt idx="522">
                  <c:v>2</c:v>
                </c:pt>
                <c:pt idx="523">
                  <c:v>2</c:v>
                </c:pt>
                <c:pt idx="524">
                  <c:v>2</c:v>
                </c:pt>
                <c:pt idx="525">
                  <c:v>2</c:v>
                </c:pt>
                <c:pt idx="526">
                  <c:v>2</c:v>
                </c:pt>
                <c:pt idx="527">
                  <c:v>2</c:v>
                </c:pt>
                <c:pt idx="528">
                  <c:v>2</c:v>
                </c:pt>
                <c:pt idx="529">
                  <c:v>2</c:v>
                </c:pt>
                <c:pt idx="530">
                  <c:v>2</c:v>
                </c:pt>
                <c:pt idx="531">
                  <c:v>2</c:v>
                </c:pt>
                <c:pt idx="532">
                  <c:v>2</c:v>
                </c:pt>
                <c:pt idx="533">
                  <c:v>2</c:v>
                </c:pt>
                <c:pt idx="534">
                  <c:v>2</c:v>
                </c:pt>
                <c:pt idx="535">
                  <c:v>2</c:v>
                </c:pt>
                <c:pt idx="536">
                  <c:v>2</c:v>
                </c:pt>
                <c:pt idx="537">
                  <c:v>2</c:v>
                </c:pt>
                <c:pt idx="538">
                  <c:v>2</c:v>
                </c:pt>
                <c:pt idx="539">
                  <c:v>2</c:v>
                </c:pt>
                <c:pt idx="540">
                  <c:v>2</c:v>
                </c:pt>
                <c:pt idx="541">
                  <c:v>2</c:v>
                </c:pt>
                <c:pt idx="542">
                  <c:v>2</c:v>
                </c:pt>
                <c:pt idx="543">
                  <c:v>2</c:v>
                </c:pt>
                <c:pt idx="544">
                  <c:v>2</c:v>
                </c:pt>
                <c:pt idx="545">
                  <c:v>2</c:v>
                </c:pt>
                <c:pt idx="546">
                  <c:v>2</c:v>
                </c:pt>
                <c:pt idx="547">
                  <c:v>2</c:v>
                </c:pt>
                <c:pt idx="548">
                  <c:v>2</c:v>
                </c:pt>
                <c:pt idx="549">
                  <c:v>2</c:v>
                </c:pt>
                <c:pt idx="550">
                  <c:v>2</c:v>
                </c:pt>
                <c:pt idx="551">
                  <c:v>2</c:v>
                </c:pt>
                <c:pt idx="552">
                  <c:v>2</c:v>
                </c:pt>
                <c:pt idx="553">
                  <c:v>2</c:v>
                </c:pt>
                <c:pt idx="554">
                  <c:v>2</c:v>
                </c:pt>
                <c:pt idx="555">
                  <c:v>2</c:v>
                </c:pt>
                <c:pt idx="556">
                  <c:v>2</c:v>
                </c:pt>
                <c:pt idx="557">
                  <c:v>2</c:v>
                </c:pt>
                <c:pt idx="558">
                  <c:v>2</c:v>
                </c:pt>
                <c:pt idx="559">
                  <c:v>2</c:v>
                </c:pt>
                <c:pt idx="560">
                  <c:v>2</c:v>
                </c:pt>
                <c:pt idx="561">
                  <c:v>2</c:v>
                </c:pt>
                <c:pt idx="562">
                  <c:v>2</c:v>
                </c:pt>
                <c:pt idx="563">
                  <c:v>2</c:v>
                </c:pt>
                <c:pt idx="564">
                  <c:v>2</c:v>
                </c:pt>
                <c:pt idx="565">
                  <c:v>2</c:v>
                </c:pt>
                <c:pt idx="566">
                  <c:v>2</c:v>
                </c:pt>
                <c:pt idx="567">
                  <c:v>2</c:v>
                </c:pt>
                <c:pt idx="568">
                  <c:v>2</c:v>
                </c:pt>
                <c:pt idx="569">
                  <c:v>2</c:v>
                </c:pt>
                <c:pt idx="570">
                  <c:v>2</c:v>
                </c:pt>
                <c:pt idx="571">
                  <c:v>2</c:v>
                </c:pt>
                <c:pt idx="572">
                  <c:v>2</c:v>
                </c:pt>
                <c:pt idx="573">
                  <c:v>2</c:v>
                </c:pt>
                <c:pt idx="574">
                  <c:v>2</c:v>
                </c:pt>
                <c:pt idx="575">
                  <c:v>2</c:v>
                </c:pt>
                <c:pt idx="576">
                  <c:v>2</c:v>
                </c:pt>
                <c:pt idx="577">
                  <c:v>2</c:v>
                </c:pt>
                <c:pt idx="578">
                  <c:v>2</c:v>
                </c:pt>
                <c:pt idx="579">
                  <c:v>2</c:v>
                </c:pt>
                <c:pt idx="580">
                  <c:v>2</c:v>
                </c:pt>
                <c:pt idx="581">
                  <c:v>2</c:v>
                </c:pt>
                <c:pt idx="582">
                  <c:v>2</c:v>
                </c:pt>
                <c:pt idx="583">
                  <c:v>2</c:v>
                </c:pt>
                <c:pt idx="584">
                  <c:v>2</c:v>
                </c:pt>
                <c:pt idx="585">
                  <c:v>2</c:v>
                </c:pt>
                <c:pt idx="586">
                  <c:v>2</c:v>
                </c:pt>
                <c:pt idx="587">
                  <c:v>2</c:v>
                </c:pt>
                <c:pt idx="588">
                  <c:v>2</c:v>
                </c:pt>
                <c:pt idx="589">
                  <c:v>2</c:v>
                </c:pt>
                <c:pt idx="590">
                  <c:v>2</c:v>
                </c:pt>
                <c:pt idx="591">
                  <c:v>2</c:v>
                </c:pt>
                <c:pt idx="592">
                  <c:v>2</c:v>
                </c:pt>
                <c:pt idx="593">
                  <c:v>2</c:v>
                </c:pt>
                <c:pt idx="594">
                  <c:v>2</c:v>
                </c:pt>
                <c:pt idx="595">
                  <c:v>2</c:v>
                </c:pt>
                <c:pt idx="596">
                  <c:v>2</c:v>
                </c:pt>
                <c:pt idx="597">
                  <c:v>2</c:v>
                </c:pt>
                <c:pt idx="598">
                  <c:v>2</c:v>
                </c:pt>
                <c:pt idx="599">
                  <c:v>2</c:v>
                </c:pt>
                <c:pt idx="600">
                  <c:v>2</c:v>
                </c:pt>
                <c:pt idx="601">
                  <c:v>2</c:v>
                </c:pt>
                <c:pt idx="602">
                  <c:v>2</c:v>
                </c:pt>
                <c:pt idx="603">
                  <c:v>2</c:v>
                </c:pt>
                <c:pt idx="604">
                  <c:v>2</c:v>
                </c:pt>
                <c:pt idx="605">
                  <c:v>2</c:v>
                </c:pt>
                <c:pt idx="606">
                  <c:v>2</c:v>
                </c:pt>
                <c:pt idx="607">
                  <c:v>2</c:v>
                </c:pt>
                <c:pt idx="608">
                  <c:v>2</c:v>
                </c:pt>
                <c:pt idx="609">
                  <c:v>2</c:v>
                </c:pt>
                <c:pt idx="610">
                  <c:v>2</c:v>
                </c:pt>
                <c:pt idx="611">
                  <c:v>2</c:v>
                </c:pt>
                <c:pt idx="612">
                  <c:v>2</c:v>
                </c:pt>
                <c:pt idx="613">
                  <c:v>2</c:v>
                </c:pt>
                <c:pt idx="614">
                  <c:v>2</c:v>
                </c:pt>
                <c:pt idx="615">
                  <c:v>2</c:v>
                </c:pt>
                <c:pt idx="616">
                  <c:v>2</c:v>
                </c:pt>
                <c:pt idx="617">
                  <c:v>2</c:v>
                </c:pt>
                <c:pt idx="618">
                  <c:v>2</c:v>
                </c:pt>
                <c:pt idx="619">
                  <c:v>2</c:v>
                </c:pt>
                <c:pt idx="620">
                  <c:v>2</c:v>
                </c:pt>
                <c:pt idx="621">
                  <c:v>2</c:v>
                </c:pt>
                <c:pt idx="622">
                  <c:v>2</c:v>
                </c:pt>
                <c:pt idx="623">
                  <c:v>2</c:v>
                </c:pt>
                <c:pt idx="624">
                  <c:v>2</c:v>
                </c:pt>
                <c:pt idx="625">
                  <c:v>2</c:v>
                </c:pt>
                <c:pt idx="626">
                  <c:v>2</c:v>
                </c:pt>
                <c:pt idx="627">
                  <c:v>2</c:v>
                </c:pt>
                <c:pt idx="628">
                  <c:v>2</c:v>
                </c:pt>
                <c:pt idx="629">
                  <c:v>2</c:v>
                </c:pt>
                <c:pt idx="630">
                  <c:v>2</c:v>
                </c:pt>
                <c:pt idx="631">
                  <c:v>2</c:v>
                </c:pt>
                <c:pt idx="632">
                  <c:v>2</c:v>
                </c:pt>
                <c:pt idx="633">
                  <c:v>2</c:v>
                </c:pt>
                <c:pt idx="634">
                  <c:v>2</c:v>
                </c:pt>
                <c:pt idx="635">
                  <c:v>2</c:v>
                </c:pt>
                <c:pt idx="636">
                  <c:v>2</c:v>
                </c:pt>
                <c:pt idx="637">
                  <c:v>2</c:v>
                </c:pt>
                <c:pt idx="638">
                  <c:v>2</c:v>
                </c:pt>
                <c:pt idx="639">
                  <c:v>2</c:v>
                </c:pt>
                <c:pt idx="640">
                  <c:v>2</c:v>
                </c:pt>
                <c:pt idx="641">
                  <c:v>2</c:v>
                </c:pt>
                <c:pt idx="642">
                  <c:v>2</c:v>
                </c:pt>
                <c:pt idx="643">
                  <c:v>2</c:v>
                </c:pt>
                <c:pt idx="644">
                  <c:v>2</c:v>
                </c:pt>
                <c:pt idx="645">
                  <c:v>2</c:v>
                </c:pt>
                <c:pt idx="646">
                  <c:v>2</c:v>
                </c:pt>
                <c:pt idx="647">
                  <c:v>2</c:v>
                </c:pt>
                <c:pt idx="648">
                  <c:v>2</c:v>
                </c:pt>
                <c:pt idx="649">
                  <c:v>2</c:v>
                </c:pt>
                <c:pt idx="650">
                  <c:v>2</c:v>
                </c:pt>
                <c:pt idx="651">
                  <c:v>2</c:v>
                </c:pt>
                <c:pt idx="652">
                  <c:v>2</c:v>
                </c:pt>
                <c:pt idx="653">
                  <c:v>2</c:v>
                </c:pt>
                <c:pt idx="654">
                  <c:v>2</c:v>
                </c:pt>
                <c:pt idx="655">
                  <c:v>2</c:v>
                </c:pt>
                <c:pt idx="656">
                  <c:v>2</c:v>
                </c:pt>
                <c:pt idx="657">
                  <c:v>2</c:v>
                </c:pt>
                <c:pt idx="658">
                  <c:v>2</c:v>
                </c:pt>
                <c:pt idx="659">
                  <c:v>2</c:v>
                </c:pt>
                <c:pt idx="660">
                  <c:v>2</c:v>
                </c:pt>
                <c:pt idx="661">
                  <c:v>2</c:v>
                </c:pt>
                <c:pt idx="662">
                  <c:v>2</c:v>
                </c:pt>
                <c:pt idx="663">
                  <c:v>2</c:v>
                </c:pt>
                <c:pt idx="664">
                  <c:v>2</c:v>
                </c:pt>
                <c:pt idx="665">
                  <c:v>2</c:v>
                </c:pt>
                <c:pt idx="666">
                  <c:v>2</c:v>
                </c:pt>
                <c:pt idx="667">
                  <c:v>2</c:v>
                </c:pt>
                <c:pt idx="668">
                  <c:v>2</c:v>
                </c:pt>
                <c:pt idx="669">
                  <c:v>2</c:v>
                </c:pt>
                <c:pt idx="670">
                  <c:v>2</c:v>
                </c:pt>
                <c:pt idx="671">
                  <c:v>2</c:v>
                </c:pt>
                <c:pt idx="672">
                  <c:v>2</c:v>
                </c:pt>
                <c:pt idx="673">
                  <c:v>2</c:v>
                </c:pt>
                <c:pt idx="674">
                  <c:v>2</c:v>
                </c:pt>
                <c:pt idx="675">
                  <c:v>2</c:v>
                </c:pt>
                <c:pt idx="676">
                  <c:v>2</c:v>
                </c:pt>
                <c:pt idx="677">
                  <c:v>2</c:v>
                </c:pt>
                <c:pt idx="678">
                  <c:v>2</c:v>
                </c:pt>
                <c:pt idx="679">
                  <c:v>2</c:v>
                </c:pt>
                <c:pt idx="680">
                  <c:v>2</c:v>
                </c:pt>
                <c:pt idx="681">
                  <c:v>2</c:v>
                </c:pt>
                <c:pt idx="682">
                  <c:v>2</c:v>
                </c:pt>
                <c:pt idx="683">
                  <c:v>2</c:v>
                </c:pt>
                <c:pt idx="684">
                  <c:v>2</c:v>
                </c:pt>
                <c:pt idx="685">
                  <c:v>2</c:v>
                </c:pt>
                <c:pt idx="686">
                  <c:v>2</c:v>
                </c:pt>
                <c:pt idx="687">
                  <c:v>2</c:v>
                </c:pt>
                <c:pt idx="688">
                  <c:v>2</c:v>
                </c:pt>
                <c:pt idx="689">
                  <c:v>2</c:v>
                </c:pt>
                <c:pt idx="690">
                  <c:v>2</c:v>
                </c:pt>
                <c:pt idx="691">
                  <c:v>2</c:v>
                </c:pt>
                <c:pt idx="692">
                  <c:v>2</c:v>
                </c:pt>
                <c:pt idx="693">
                  <c:v>2</c:v>
                </c:pt>
                <c:pt idx="694">
                  <c:v>2</c:v>
                </c:pt>
                <c:pt idx="695">
                  <c:v>2</c:v>
                </c:pt>
                <c:pt idx="696">
                  <c:v>2</c:v>
                </c:pt>
                <c:pt idx="697">
                  <c:v>2</c:v>
                </c:pt>
                <c:pt idx="698">
                  <c:v>2</c:v>
                </c:pt>
                <c:pt idx="699">
                  <c:v>2</c:v>
                </c:pt>
                <c:pt idx="700">
                  <c:v>2</c:v>
                </c:pt>
                <c:pt idx="701">
                  <c:v>2</c:v>
                </c:pt>
                <c:pt idx="702">
                  <c:v>2</c:v>
                </c:pt>
                <c:pt idx="703">
                  <c:v>2</c:v>
                </c:pt>
                <c:pt idx="704">
                  <c:v>2</c:v>
                </c:pt>
                <c:pt idx="705">
                  <c:v>2</c:v>
                </c:pt>
                <c:pt idx="706">
                  <c:v>2</c:v>
                </c:pt>
                <c:pt idx="707">
                  <c:v>2</c:v>
                </c:pt>
                <c:pt idx="708">
                  <c:v>2</c:v>
                </c:pt>
                <c:pt idx="709">
                  <c:v>2</c:v>
                </c:pt>
                <c:pt idx="710">
                  <c:v>2</c:v>
                </c:pt>
                <c:pt idx="711">
                  <c:v>2</c:v>
                </c:pt>
                <c:pt idx="712">
                  <c:v>2</c:v>
                </c:pt>
                <c:pt idx="713">
                  <c:v>2</c:v>
                </c:pt>
                <c:pt idx="714">
                  <c:v>2</c:v>
                </c:pt>
                <c:pt idx="715">
                  <c:v>2</c:v>
                </c:pt>
                <c:pt idx="716">
                  <c:v>2</c:v>
                </c:pt>
                <c:pt idx="717">
                  <c:v>2</c:v>
                </c:pt>
                <c:pt idx="718">
                  <c:v>2</c:v>
                </c:pt>
                <c:pt idx="719">
                  <c:v>2</c:v>
                </c:pt>
                <c:pt idx="720">
                  <c:v>2</c:v>
                </c:pt>
                <c:pt idx="721">
                  <c:v>2</c:v>
                </c:pt>
                <c:pt idx="722">
                  <c:v>2</c:v>
                </c:pt>
                <c:pt idx="723">
                  <c:v>2</c:v>
                </c:pt>
                <c:pt idx="724">
                  <c:v>2</c:v>
                </c:pt>
                <c:pt idx="725">
                  <c:v>2</c:v>
                </c:pt>
                <c:pt idx="726">
                  <c:v>2</c:v>
                </c:pt>
                <c:pt idx="727">
                  <c:v>2</c:v>
                </c:pt>
                <c:pt idx="728">
                  <c:v>2</c:v>
                </c:pt>
                <c:pt idx="729">
                  <c:v>2</c:v>
                </c:pt>
                <c:pt idx="730">
                  <c:v>2</c:v>
                </c:pt>
                <c:pt idx="731">
                  <c:v>2</c:v>
                </c:pt>
                <c:pt idx="732">
                  <c:v>2</c:v>
                </c:pt>
                <c:pt idx="733">
                  <c:v>2</c:v>
                </c:pt>
                <c:pt idx="734">
                  <c:v>2</c:v>
                </c:pt>
                <c:pt idx="735">
                  <c:v>2</c:v>
                </c:pt>
                <c:pt idx="736">
                  <c:v>2</c:v>
                </c:pt>
                <c:pt idx="737">
                  <c:v>2</c:v>
                </c:pt>
                <c:pt idx="738">
                  <c:v>2</c:v>
                </c:pt>
                <c:pt idx="739">
                  <c:v>2</c:v>
                </c:pt>
                <c:pt idx="740">
                  <c:v>2</c:v>
                </c:pt>
                <c:pt idx="741">
                  <c:v>2</c:v>
                </c:pt>
                <c:pt idx="742">
                  <c:v>2</c:v>
                </c:pt>
                <c:pt idx="743">
                  <c:v>2</c:v>
                </c:pt>
                <c:pt idx="744">
                  <c:v>2</c:v>
                </c:pt>
                <c:pt idx="745">
                  <c:v>2</c:v>
                </c:pt>
                <c:pt idx="746">
                  <c:v>2</c:v>
                </c:pt>
                <c:pt idx="747">
                  <c:v>2</c:v>
                </c:pt>
                <c:pt idx="748">
                  <c:v>2</c:v>
                </c:pt>
                <c:pt idx="749">
                  <c:v>2</c:v>
                </c:pt>
                <c:pt idx="750">
                  <c:v>2</c:v>
                </c:pt>
                <c:pt idx="751">
                  <c:v>2</c:v>
                </c:pt>
                <c:pt idx="752">
                  <c:v>2</c:v>
                </c:pt>
                <c:pt idx="753">
                  <c:v>2</c:v>
                </c:pt>
                <c:pt idx="754">
                  <c:v>2</c:v>
                </c:pt>
                <c:pt idx="755">
                  <c:v>2</c:v>
                </c:pt>
                <c:pt idx="756">
                  <c:v>2</c:v>
                </c:pt>
                <c:pt idx="757">
                  <c:v>2</c:v>
                </c:pt>
                <c:pt idx="758">
                  <c:v>2</c:v>
                </c:pt>
                <c:pt idx="759">
                  <c:v>2</c:v>
                </c:pt>
                <c:pt idx="760">
                  <c:v>2</c:v>
                </c:pt>
                <c:pt idx="761">
                  <c:v>2</c:v>
                </c:pt>
                <c:pt idx="762">
                  <c:v>2</c:v>
                </c:pt>
                <c:pt idx="763">
                  <c:v>2</c:v>
                </c:pt>
                <c:pt idx="764">
                  <c:v>2</c:v>
                </c:pt>
                <c:pt idx="765">
                  <c:v>2</c:v>
                </c:pt>
                <c:pt idx="766">
                  <c:v>2</c:v>
                </c:pt>
                <c:pt idx="767">
                  <c:v>2</c:v>
                </c:pt>
                <c:pt idx="768">
                  <c:v>2</c:v>
                </c:pt>
                <c:pt idx="769">
                  <c:v>2</c:v>
                </c:pt>
                <c:pt idx="770">
                  <c:v>2</c:v>
                </c:pt>
                <c:pt idx="771">
                  <c:v>2</c:v>
                </c:pt>
                <c:pt idx="772">
                  <c:v>2</c:v>
                </c:pt>
                <c:pt idx="773">
                  <c:v>2</c:v>
                </c:pt>
                <c:pt idx="774">
                  <c:v>2</c:v>
                </c:pt>
                <c:pt idx="775">
                  <c:v>2</c:v>
                </c:pt>
                <c:pt idx="776">
                  <c:v>2</c:v>
                </c:pt>
                <c:pt idx="777">
                  <c:v>2</c:v>
                </c:pt>
                <c:pt idx="778">
                  <c:v>2</c:v>
                </c:pt>
                <c:pt idx="779">
                  <c:v>2</c:v>
                </c:pt>
                <c:pt idx="780">
                  <c:v>2</c:v>
                </c:pt>
                <c:pt idx="781">
                  <c:v>2</c:v>
                </c:pt>
                <c:pt idx="782">
                  <c:v>2</c:v>
                </c:pt>
                <c:pt idx="783">
                  <c:v>2</c:v>
                </c:pt>
                <c:pt idx="784">
                  <c:v>2</c:v>
                </c:pt>
                <c:pt idx="785">
                  <c:v>2</c:v>
                </c:pt>
                <c:pt idx="786">
                  <c:v>2</c:v>
                </c:pt>
                <c:pt idx="787">
                  <c:v>2</c:v>
                </c:pt>
                <c:pt idx="788">
                  <c:v>2</c:v>
                </c:pt>
                <c:pt idx="789">
                  <c:v>2</c:v>
                </c:pt>
                <c:pt idx="790">
                  <c:v>2</c:v>
                </c:pt>
                <c:pt idx="791">
                  <c:v>2</c:v>
                </c:pt>
                <c:pt idx="792">
                  <c:v>2</c:v>
                </c:pt>
                <c:pt idx="793">
                  <c:v>2</c:v>
                </c:pt>
                <c:pt idx="794">
                  <c:v>2</c:v>
                </c:pt>
                <c:pt idx="795">
                  <c:v>2</c:v>
                </c:pt>
                <c:pt idx="796">
                  <c:v>2</c:v>
                </c:pt>
                <c:pt idx="797">
                  <c:v>2</c:v>
                </c:pt>
                <c:pt idx="798">
                  <c:v>2</c:v>
                </c:pt>
                <c:pt idx="799">
                  <c:v>2</c:v>
                </c:pt>
                <c:pt idx="800">
                  <c:v>2</c:v>
                </c:pt>
                <c:pt idx="801">
                  <c:v>2</c:v>
                </c:pt>
                <c:pt idx="802">
                  <c:v>2</c:v>
                </c:pt>
                <c:pt idx="803">
                  <c:v>2</c:v>
                </c:pt>
                <c:pt idx="804">
                  <c:v>2</c:v>
                </c:pt>
                <c:pt idx="805">
                  <c:v>2</c:v>
                </c:pt>
                <c:pt idx="806">
                  <c:v>2</c:v>
                </c:pt>
                <c:pt idx="807">
                  <c:v>2</c:v>
                </c:pt>
                <c:pt idx="808">
                  <c:v>2</c:v>
                </c:pt>
                <c:pt idx="809">
                  <c:v>2</c:v>
                </c:pt>
                <c:pt idx="810">
                  <c:v>2</c:v>
                </c:pt>
                <c:pt idx="811">
                  <c:v>2</c:v>
                </c:pt>
                <c:pt idx="812">
                  <c:v>2</c:v>
                </c:pt>
                <c:pt idx="813">
                  <c:v>2</c:v>
                </c:pt>
                <c:pt idx="814">
                  <c:v>2</c:v>
                </c:pt>
                <c:pt idx="815">
                  <c:v>2</c:v>
                </c:pt>
                <c:pt idx="816">
                  <c:v>2</c:v>
                </c:pt>
                <c:pt idx="817">
                  <c:v>2</c:v>
                </c:pt>
                <c:pt idx="818">
                  <c:v>2</c:v>
                </c:pt>
                <c:pt idx="819">
                  <c:v>2</c:v>
                </c:pt>
                <c:pt idx="820">
                  <c:v>2</c:v>
                </c:pt>
                <c:pt idx="821">
                  <c:v>2</c:v>
                </c:pt>
                <c:pt idx="822">
                  <c:v>2</c:v>
                </c:pt>
                <c:pt idx="823">
                  <c:v>2</c:v>
                </c:pt>
                <c:pt idx="824">
                  <c:v>2</c:v>
                </c:pt>
                <c:pt idx="825">
                  <c:v>2</c:v>
                </c:pt>
                <c:pt idx="826">
                  <c:v>2</c:v>
                </c:pt>
                <c:pt idx="827">
                  <c:v>2</c:v>
                </c:pt>
                <c:pt idx="828">
                  <c:v>2</c:v>
                </c:pt>
                <c:pt idx="829">
                  <c:v>2</c:v>
                </c:pt>
                <c:pt idx="830">
                  <c:v>2</c:v>
                </c:pt>
                <c:pt idx="831">
                  <c:v>2</c:v>
                </c:pt>
                <c:pt idx="832">
                  <c:v>2</c:v>
                </c:pt>
                <c:pt idx="833">
                  <c:v>2</c:v>
                </c:pt>
                <c:pt idx="834">
                  <c:v>2</c:v>
                </c:pt>
                <c:pt idx="835">
                  <c:v>2</c:v>
                </c:pt>
                <c:pt idx="836">
                  <c:v>2</c:v>
                </c:pt>
                <c:pt idx="837">
                  <c:v>2</c:v>
                </c:pt>
                <c:pt idx="838">
                  <c:v>2</c:v>
                </c:pt>
                <c:pt idx="839">
                  <c:v>2</c:v>
                </c:pt>
                <c:pt idx="840">
                  <c:v>2</c:v>
                </c:pt>
                <c:pt idx="841">
                  <c:v>2</c:v>
                </c:pt>
                <c:pt idx="842">
                  <c:v>2</c:v>
                </c:pt>
                <c:pt idx="843">
                  <c:v>2</c:v>
                </c:pt>
                <c:pt idx="844">
                  <c:v>2</c:v>
                </c:pt>
                <c:pt idx="845">
                  <c:v>2</c:v>
                </c:pt>
                <c:pt idx="846">
                  <c:v>2</c:v>
                </c:pt>
                <c:pt idx="847">
                  <c:v>2</c:v>
                </c:pt>
                <c:pt idx="848">
                  <c:v>2</c:v>
                </c:pt>
                <c:pt idx="849">
                  <c:v>2</c:v>
                </c:pt>
                <c:pt idx="850">
                  <c:v>2</c:v>
                </c:pt>
                <c:pt idx="851">
                  <c:v>2</c:v>
                </c:pt>
                <c:pt idx="852">
                  <c:v>2</c:v>
                </c:pt>
                <c:pt idx="853">
                  <c:v>2</c:v>
                </c:pt>
                <c:pt idx="854">
                  <c:v>2</c:v>
                </c:pt>
                <c:pt idx="855">
                  <c:v>2</c:v>
                </c:pt>
                <c:pt idx="856">
                  <c:v>2</c:v>
                </c:pt>
                <c:pt idx="857">
                  <c:v>2</c:v>
                </c:pt>
                <c:pt idx="858">
                  <c:v>2</c:v>
                </c:pt>
                <c:pt idx="859">
                  <c:v>2</c:v>
                </c:pt>
                <c:pt idx="860">
                  <c:v>2</c:v>
                </c:pt>
                <c:pt idx="861">
                  <c:v>2</c:v>
                </c:pt>
                <c:pt idx="862">
                  <c:v>2</c:v>
                </c:pt>
                <c:pt idx="863">
                  <c:v>2</c:v>
                </c:pt>
                <c:pt idx="864">
                  <c:v>2</c:v>
                </c:pt>
                <c:pt idx="865">
                  <c:v>2</c:v>
                </c:pt>
                <c:pt idx="866">
                  <c:v>2</c:v>
                </c:pt>
                <c:pt idx="867">
                  <c:v>2</c:v>
                </c:pt>
                <c:pt idx="868">
                  <c:v>2</c:v>
                </c:pt>
                <c:pt idx="869">
                  <c:v>2</c:v>
                </c:pt>
                <c:pt idx="870">
                  <c:v>2</c:v>
                </c:pt>
                <c:pt idx="871">
                  <c:v>2</c:v>
                </c:pt>
                <c:pt idx="872">
                  <c:v>2</c:v>
                </c:pt>
                <c:pt idx="873">
                  <c:v>2</c:v>
                </c:pt>
                <c:pt idx="874">
                  <c:v>2</c:v>
                </c:pt>
                <c:pt idx="875">
                  <c:v>2</c:v>
                </c:pt>
                <c:pt idx="876">
                  <c:v>2</c:v>
                </c:pt>
                <c:pt idx="877">
                  <c:v>2</c:v>
                </c:pt>
                <c:pt idx="878">
                  <c:v>2</c:v>
                </c:pt>
                <c:pt idx="879">
                  <c:v>2</c:v>
                </c:pt>
                <c:pt idx="880">
                  <c:v>2</c:v>
                </c:pt>
                <c:pt idx="881">
                  <c:v>2</c:v>
                </c:pt>
                <c:pt idx="882">
                  <c:v>2</c:v>
                </c:pt>
                <c:pt idx="883">
                  <c:v>2</c:v>
                </c:pt>
                <c:pt idx="884">
                  <c:v>2</c:v>
                </c:pt>
                <c:pt idx="885">
                  <c:v>2</c:v>
                </c:pt>
                <c:pt idx="886">
                  <c:v>2</c:v>
                </c:pt>
                <c:pt idx="887">
                  <c:v>2</c:v>
                </c:pt>
                <c:pt idx="888">
                  <c:v>2</c:v>
                </c:pt>
                <c:pt idx="889">
                  <c:v>2</c:v>
                </c:pt>
                <c:pt idx="890">
                  <c:v>2</c:v>
                </c:pt>
                <c:pt idx="891">
                  <c:v>2</c:v>
                </c:pt>
                <c:pt idx="892">
                  <c:v>2</c:v>
                </c:pt>
                <c:pt idx="893">
                  <c:v>2</c:v>
                </c:pt>
                <c:pt idx="894">
                  <c:v>2</c:v>
                </c:pt>
                <c:pt idx="895">
                  <c:v>2</c:v>
                </c:pt>
                <c:pt idx="896">
                  <c:v>2</c:v>
                </c:pt>
                <c:pt idx="897">
                  <c:v>2</c:v>
                </c:pt>
                <c:pt idx="898">
                  <c:v>2</c:v>
                </c:pt>
                <c:pt idx="899">
                  <c:v>2</c:v>
                </c:pt>
                <c:pt idx="900">
                  <c:v>2</c:v>
                </c:pt>
                <c:pt idx="901">
                  <c:v>2</c:v>
                </c:pt>
                <c:pt idx="902">
                  <c:v>2</c:v>
                </c:pt>
                <c:pt idx="903">
                  <c:v>2</c:v>
                </c:pt>
                <c:pt idx="904">
                  <c:v>2</c:v>
                </c:pt>
                <c:pt idx="905">
                  <c:v>2</c:v>
                </c:pt>
                <c:pt idx="906">
                  <c:v>2</c:v>
                </c:pt>
                <c:pt idx="907">
                  <c:v>2</c:v>
                </c:pt>
                <c:pt idx="908">
                  <c:v>2</c:v>
                </c:pt>
                <c:pt idx="909">
                  <c:v>2</c:v>
                </c:pt>
                <c:pt idx="910">
                  <c:v>2</c:v>
                </c:pt>
                <c:pt idx="911">
                  <c:v>2</c:v>
                </c:pt>
                <c:pt idx="912">
                  <c:v>2</c:v>
                </c:pt>
                <c:pt idx="913">
                  <c:v>2</c:v>
                </c:pt>
                <c:pt idx="914">
                  <c:v>2</c:v>
                </c:pt>
                <c:pt idx="915">
                  <c:v>2</c:v>
                </c:pt>
                <c:pt idx="916">
                  <c:v>2</c:v>
                </c:pt>
                <c:pt idx="917">
                  <c:v>2</c:v>
                </c:pt>
                <c:pt idx="918">
                  <c:v>2</c:v>
                </c:pt>
                <c:pt idx="919">
                  <c:v>2</c:v>
                </c:pt>
                <c:pt idx="920">
                  <c:v>2</c:v>
                </c:pt>
                <c:pt idx="921">
                  <c:v>2</c:v>
                </c:pt>
                <c:pt idx="922">
                  <c:v>2</c:v>
                </c:pt>
                <c:pt idx="923">
                  <c:v>2</c:v>
                </c:pt>
                <c:pt idx="924">
                  <c:v>2</c:v>
                </c:pt>
                <c:pt idx="925">
                  <c:v>2</c:v>
                </c:pt>
                <c:pt idx="926">
                  <c:v>2</c:v>
                </c:pt>
                <c:pt idx="927">
                  <c:v>2</c:v>
                </c:pt>
                <c:pt idx="928">
                  <c:v>2</c:v>
                </c:pt>
                <c:pt idx="929">
                  <c:v>2</c:v>
                </c:pt>
                <c:pt idx="930">
                  <c:v>2</c:v>
                </c:pt>
                <c:pt idx="931">
                  <c:v>2</c:v>
                </c:pt>
                <c:pt idx="932">
                  <c:v>2</c:v>
                </c:pt>
                <c:pt idx="933">
                  <c:v>2</c:v>
                </c:pt>
                <c:pt idx="934">
                  <c:v>2</c:v>
                </c:pt>
                <c:pt idx="935">
                  <c:v>2</c:v>
                </c:pt>
                <c:pt idx="936">
                  <c:v>2</c:v>
                </c:pt>
                <c:pt idx="937">
                  <c:v>2</c:v>
                </c:pt>
                <c:pt idx="938">
                  <c:v>2</c:v>
                </c:pt>
                <c:pt idx="939">
                  <c:v>2</c:v>
                </c:pt>
                <c:pt idx="940">
                  <c:v>2</c:v>
                </c:pt>
                <c:pt idx="941">
                  <c:v>2</c:v>
                </c:pt>
                <c:pt idx="942">
                  <c:v>2</c:v>
                </c:pt>
                <c:pt idx="943">
                  <c:v>2</c:v>
                </c:pt>
                <c:pt idx="944">
                  <c:v>2</c:v>
                </c:pt>
                <c:pt idx="945">
                  <c:v>2</c:v>
                </c:pt>
                <c:pt idx="946">
                  <c:v>2</c:v>
                </c:pt>
                <c:pt idx="947">
                  <c:v>2</c:v>
                </c:pt>
                <c:pt idx="948">
                  <c:v>2</c:v>
                </c:pt>
                <c:pt idx="949">
                  <c:v>2</c:v>
                </c:pt>
                <c:pt idx="950">
                  <c:v>2</c:v>
                </c:pt>
                <c:pt idx="951">
                  <c:v>2</c:v>
                </c:pt>
                <c:pt idx="952">
                  <c:v>2</c:v>
                </c:pt>
                <c:pt idx="953">
                  <c:v>2</c:v>
                </c:pt>
                <c:pt idx="954">
                  <c:v>2</c:v>
                </c:pt>
                <c:pt idx="955">
                  <c:v>2</c:v>
                </c:pt>
                <c:pt idx="956">
                  <c:v>2</c:v>
                </c:pt>
                <c:pt idx="957">
                  <c:v>2</c:v>
                </c:pt>
                <c:pt idx="958">
                  <c:v>2</c:v>
                </c:pt>
                <c:pt idx="959">
                  <c:v>2</c:v>
                </c:pt>
                <c:pt idx="960">
                  <c:v>2</c:v>
                </c:pt>
                <c:pt idx="961">
                  <c:v>2</c:v>
                </c:pt>
                <c:pt idx="962">
                  <c:v>2</c:v>
                </c:pt>
                <c:pt idx="963">
                  <c:v>2</c:v>
                </c:pt>
                <c:pt idx="964">
                  <c:v>2</c:v>
                </c:pt>
                <c:pt idx="965">
                  <c:v>2</c:v>
                </c:pt>
                <c:pt idx="966">
                  <c:v>2</c:v>
                </c:pt>
                <c:pt idx="967">
                  <c:v>2</c:v>
                </c:pt>
                <c:pt idx="968">
                  <c:v>2</c:v>
                </c:pt>
                <c:pt idx="969">
                  <c:v>2</c:v>
                </c:pt>
                <c:pt idx="970">
                  <c:v>2</c:v>
                </c:pt>
                <c:pt idx="971">
                  <c:v>2</c:v>
                </c:pt>
                <c:pt idx="972">
                  <c:v>2</c:v>
                </c:pt>
                <c:pt idx="973">
                  <c:v>2</c:v>
                </c:pt>
                <c:pt idx="974">
                  <c:v>2</c:v>
                </c:pt>
                <c:pt idx="975">
                  <c:v>2</c:v>
                </c:pt>
                <c:pt idx="976">
                  <c:v>2</c:v>
                </c:pt>
                <c:pt idx="977">
                  <c:v>2</c:v>
                </c:pt>
                <c:pt idx="978">
                  <c:v>2</c:v>
                </c:pt>
                <c:pt idx="979">
                  <c:v>2</c:v>
                </c:pt>
                <c:pt idx="980">
                  <c:v>2</c:v>
                </c:pt>
                <c:pt idx="981">
                  <c:v>2</c:v>
                </c:pt>
                <c:pt idx="982">
                  <c:v>2</c:v>
                </c:pt>
                <c:pt idx="983">
                  <c:v>2</c:v>
                </c:pt>
                <c:pt idx="984">
                  <c:v>2</c:v>
                </c:pt>
                <c:pt idx="985">
                  <c:v>2</c:v>
                </c:pt>
                <c:pt idx="986">
                  <c:v>2</c:v>
                </c:pt>
                <c:pt idx="987">
                  <c:v>2</c:v>
                </c:pt>
                <c:pt idx="988">
                  <c:v>2</c:v>
                </c:pt>
                <c:pt idx="989">
                  <c:v>2</c:v>
                </c:pt>
                <c:pt idx="990">
                  <c:v>1.6666666666666667</c:v>
                </c:pt>
                <c:pt idx="991">
                  <c:v>1.6666666666666667</c:v>
                </c:pt>
                <c:pt idx="992">
                  <c:v>1.6666666666666667</c:v>
                </c:pt>
                <c:pt idx="993">
                  <c:v>1.6666666666666667</c:v>
                </c:pt>
                <c:pt idx="994">
                  <c:v>1.6666666666666667</c:v>
                </c:pt>
                <c:pt idx="995">
                  <c:v>1.6666666666666667</c:v>
                </c:pt>
                <c:pt idx="996">
                  <c:v>1.6666666666666667</c:v>
                </c:pt>
                <c:pt idx="997">
                  <c:v>1.6666666666666667</c:v>
                </c:pt>
                <c:pt idx="998">
                  <c:v>1.6666666666666667</c:v>
                </c:pt>
                <c:pt idx="999">
                  <c:v>1.6666666666666667</c:v>
                </c:pt>
                <c:pt idx="1000">
                  <c:v>1.6666666666666667</c:v>
                </c:pt>
                <c:pt idx="1001">
                  <c:v>1.6666666666666667</c:v>
                </c:pt>
                <c:pt idx="1002">
                  <c:v>1.6666666666666667</c:v>
                </c:pt>
                <c:pt idx="1003">
                  <c:v>1.6666666666666667</c:v>
                </c:pt>
                <c:pt idx="1004">
                  <c:v>1.6666666666666667</c:v>
                </c:pt>
                <c:pt idx="1005">
                  <c:v>1.6666666666666667</c:v>
                </c:pt>
                <c:pt idx="1006">
                  <c:v>1.6666666666666667</c:v>
                </c:pt>
                <c:pt idx="1007">
                  <c:v>1.6666666666666667</c:v>
                </c:pt>
                <c:pt idx="1008">
                  <c:v>1.6666666666666667</c:v>
                </c:pt>
                <c:pt idx="1009">
                  <c:v>1.6666666666666667</c:v>
                </c:pt>
                <c:pt idx="1010">
                  <c:v>1.6666666666666667</c:v>
                </c:pt>
                <c:pt idx="1011">
                  <c:v>1.6666666666666667</c:v>
                </c:pt>
                <c:pt idx="1012">
                  <c:v>1.6666666666666667</c:v>
                </c:pt>
                <c:pt idx="1013">
                  <c:v>1.6666666666666667</c:v>
                </c:pt>
                <c:pt idx="1014">
                  <c:v>1.6666666666666667</c:v>
                </c:pt>
                <c:pt idx="1015">
                  <c:v>1.6666666666666667</c:v>
                </c:pt>
                <c:pt idx="1016">
                  <c:v>1.6666666666666667</c:v>
                </c:pt>
                <c:pt idx="1017">
                  <c:v>1.6666666666666667</c:v>
                </c:pt>
                <c:pt idx="1018">
                  <c:v>1.6666666666666667</c:v>
                </c:pt>
                <c:pt idx="1019">
                  <c:v>1.6666666666666667</c:v>
                </c:pt>
                <c:pt idx="1020">
                  <c:v>1.6666666666666667</c:v>
                </c:pt>
                <c:pt idx="1021">
                  <c:v>1.6666666666666667</c:v>
                </c:pt>
                <c:pt idx="1022">
                  <c:v>1.6666666666666667</c:v>
                </c:pt>
                <c:pt idx="1023">
                  <c:v>1.6666666666666667</c:v>
                </c:pt>
                <c:pt idx="1024">
                  <c:v>1.6666666666666667</c:v>
                </c:pt>
                <c:pt idx="1025">
                  <c:v>1.6666666666666667</c:v>
                </c:pt>
                <c:pt idx="1026">
                  <c:v>1.6666666666666667</c:v>
                </c:pt>
                <c:pt idx="1027">
                  <c:v>1.6666666666666667</c:v>
                </c:pt>
                <c:pt idx="1028">
                  <c:v>1.6666666666666667</c:v>
                </c:pt>
                <c:pt idx="1029">
                  <c:v>1.6666666666666667</c:v>
                </c:pt>
                <c:pt idx="1030">
                  <c:v>1.6666666666666667</c:v>
                </c:pt>
                <c:pt idx="1031">
                  <c:v>1.6666666666666667</c:v>
                </c:pt>
                <c:pt idx="1032">
                  <c:v>1.6666666666666667</c:v>
                </c:pt>
                <c:pt idx="1033">
                  <c:v>1.6666666666666667</c:v>
                </c:pt>
                <c:pt idx="1034">
                  <c:v>1.6666666666666667</c:v>
                </c:pt>
                <c:pt idx="1035">
                  <c:v>1.6666666666666667</c:v>
                </c:pt>
                <c:pt idx="1036">
                  <c:v>1.6666666666666667</c:v>
                </c:pt>
                <c:pt idx="1037">
                  <c:v>1.6666666666666667</c:v>
                </c:pt>
                <c:pt idx="1038">
                  <c:v>1.6666666666666667</c:v>
                </c:pt>
                <c:pt idx="1039">
                  <c:v>1.6666666666666667</c:v>
                </c:pt>
                <c:pt idx="1040">
                  <c:v>1.6666666666666667</c:v>
                </c:pt>
                <c:pt idx="1041">
                  <c:v>1.6666666666666667</c:v>
                </c:pt>
                <c:pt idx="1042">
                  <c:v>1.6666666666666667</c:v>
                </c:pt>
                <c:pt idx="1043">
                  <c:v>1.6666666666666667</c:v>
                </c:pt>
                <c:pt idx="1044">
                  <c:v>1.6666666666666667</c:v>
                </c:pt>
                <c:pt idx="1045">
                  <c:v>1.6666666666666667</c:v>
                </c:pt>
                <c:pt idx="1046">
                  <c:v>1.6666666666666667</c:v>
                </c:pt>
                <c:pt idx="1047">
                  <c:v>1.6666666666666667</c:v>
                </c:pt>
                <c:pt idx="1048">
                  <c:v>1.6666666666666667</c:v>
                </c:pt>
                <c:pt idx="1049">
                  <c:v>1.6666666666666667</c:v>
                </c:pt>
                <c:pt idx="1050">
                  <c:v>1.6666666666666667</c:v>
                </c:pt>
                <c:pt idx="1051">
                  <c:v>1.6666666666666667</c:v>
                </c:pt>
                <c:pt idx="1052">
                  <c:v>1.6666666666666667</c:v>
                </c:pt>
                <c:pt idx="1053">
                  <c:v>1.6666666666666667</c:v>
                </c:pt>
                <c:pt idx="1054">
                  <c:v>1.6666666666666667</c:v>
                </c:pt>
                <c:pt idx="1055">
                  <c:v>1.6666666666666667</c:v>
                </c:pt>
                <c:pt idx="1056">
                  <c:v>1.6666666666666667</c:v>
                </c:pt>
                <c:pt idx="1057">
                  <c:v>1.6666666666666667</c:v>
                </c:pt>
                <c:pt idx="1058">
                  <c:v>1.6666666666666667</c:v>
                </c:pt>
                <c:pt idx="1059">
                  <c:v>1.6666666666666667</c:v>
                </c:pt>
                <c:pt idx="1060">
                  <c:v>1.6666666666666667</c:v>
                </c:pt>
                <c:pt idx="1061">
                  <c:v>1.6666666666666667</c:v>
                </c:pt>
                <c:pt idx="1062">
                  <c:v>1.6666666666666667</c:v>
                </c:pt>
                <c:pt idx="1063">
                  <c:v>1.6666666666666667</c:v>
                </c:pt>
                <c:pt idx="1064">
                  <c:v>1.6666666666666667</c:v>
                </c:pt>
                <c:pt idx="1065">
                  <c:v>1.6666666666666667</c:v>
                </c:pt>
                <c:pt idx="1066">
                  <c:v>1.6666666666666667</c:v>
                </c:pt>
                <c:pt idx="1067">
                  <c:v>1.6666666666666667</c:v>
                </c:pt>
                <c:pt idx="1068">
                  <c:v>1.6666666666666667</c:v>
                </c:pt>
                <c:pt idx="1069">
                  <c:v>1.6666666666666667</c:v>
                </c:pt>
                <c:pt idx="1070">
                  <c:v>1.6666666666666667</c:v>
                </c:pt>
                <c:pt idx="1071">
                  <c:v>1.6666666666666667</c:v>
                </c:pt>
                <c:pt idx="1072">
                  <c:v>1.6666666666666667</c:v>
                </c:pt>
                <c:pt idx="1073">
                  <c:v>1.6666666666666667</c:v>
                </c:pt>
                <c:pt idx="1074">
                  <c:v>1.6666666666666667</c:v>
                </c:pt>
                <c:pt idx="1075">
                  <c:v>1.6666666666666667</c:v>
                </c:pt>
                <c:pt idx="1076">
                  <c:v>1.6666666666666667</c:v>
                </c:pt>
                <c:pt idx="1077">
                  <c:v>1.6666666666666667</c:v>
                </c:pt>
                <c:pt idx="1078">
                  <c:v>1.6666666666666667</c:v>
                </c:pt>
                <c:pt idx="1079">
                  <c:v>1.6666666666666667</c:v>
                </c:pt>
                <c:pt idx="1080">
                  <c:v>1.6666666666666667</c:v>
                </c:pt>
                <c:pt idx="1081">
                  <c:v>1.6666666666666667</c:v>
                </c:pt>
                <c:pt idx="1082">
                  <c:v>1.6666666666666667</c:v>
                </c:pt>
                <c:pt idx="1083">
                  <c:v>1.6666666666666667</c:v>
                </c:pt>
                <c:pt idx="1084">
                  <c:v>1.6666666666666667</c:v>
                </c:pt>
                <c:pt idx="1085">
                  <c:v>1.6666666666666667</c:v>
                </c:pt>
                <c:pt idx="1086">
                  <c:v>1.6666666666666667</c:v>
                </c:pt>
                <c:pt idx="1087">
                  <c:v>1.6666666666666667</c:v>
                </c:pt>
                <c:pt idx="1088">
                  <c:v>1.6666666666666667</c:v>
                </c:pt>
                <c:pt idx="1089">
                  <c:v>1.6666666666666667</c:v>
                </c:pt>
                <c:pt idx="1090">
                  <c:v>1.6666666666666667</c:v>
                </c:pt>
                <c:pt idx="1091">
                  <c:v>1.6666666666666667</c:v>
                </c:pt>
                <c:pt idx="1092">
                  <c:v>1.6666666666666667</c:v>
                </c:pt>
                <c:pt idx="1093">
                  <c:v>1.6666666666666667</c:v>
                </c:pt>
                <c:pt idx="1094">
                  <c:v>1.6666666666666667</c:v>
                </c:pt>
                <c:pt idx="1095">
                  <c:v>1.6666666666666667</c:v>
                </c:pt>
                <c:pt idx="1096">
                  <c:v>1.6666666666666667</c:v>
                </c:pt>
                <c:pt idx="1097">
                  <c:v>1.6666666666666667</c:v>
                </c:pt>
                <c:pt idx="1098">
                  <c:v>1.6666666666666667</c:v>
                </c:pt>
                <c:pt idx="1099">
                  <c:v>1.6666666666666667</c:v>
                </c:pt>
                <c:pt idx="1100">
                  <c:v>1.6666666666666667</c:v>
                </c:pt>
                <c:pt idx="1101">
                  <c:v>1.6666666666666667</c:v>
                </c:pt>
                <c:pt idx="1102">
                  <c:v>1.6666666666666667</c:v>
                </c:pt>
                <c:pt idx="1103">
                  <c:v>1.6666666666666667</c:v>
                </c:pt>
                <c:pt idx="1104">
                  <c:v>1.6666666666666667</c:v>
                </c:pt>
                <c:pt idx="1105">
                  <c:v>1.6666666666666667</c:v>
                </c:pt>
                <c:pt idx="1106">
                  <c:v>1.6666666666666667</c:v>
                </c:pt>
                <c:pt idx="1107">
                  <c:v>1.6666666666666667</c:v>
                </c:pt>
                <c:pt idx="1108">
                  <c:v>1.6666666666666667</c:v>
                </c:pt>
                <c:pt idx="1109">
                  <c:v>1.6666666666666667</c:v>
                </c:pt>
                <c:pt idx="1110">
                  <c:v>1.6666666666666667</c:v>
                </c:pt>
                <c:pt idx="1111">
                  <c:v>1.6666666666666667</c:v>
                </c:pt>
                <c:pt idx="1112">
                  <c:v>1.6666666666666667</c:v>
                </c:pt>
                <c:pt idx="1113">
                  <c:v>1.6666666666666667</c:v>
                </c:pt>
                <c:pt idx="1114">
                  <c:v>1.6666666666666667</c:v>
                </c:pt>
                <c:pt idx="1115">
                  <c:v>1.6666666666666667</c:v>
                </c:pt>
                <c:pt idx="1116">
                  <c:v>1.6666666666666667</c:v>
                </c:pt>
                <c:pt idx="1117">
                  <c:v>1.6666666666666667</c:v>
                </c:pt>
                <c:pt idx="1118">
                  <c:v>1.6666666666666667</c:v>
                </c:pt>
                <c:pt idx="1119">
                  <c:v>1.6666666666666667</c:v>
                </c:pt>
                <c:pt idx="1120">
                  <c:v>1.6666666666666667</c:v>
                </c:pt>
                <c:pt idx="1121">
                  <c:v>1.6666666666666667</c:v>
                </c:pt>
                <c:pt idx="1122">
                  <c:v>1.6666666666666667</c:v>
                </c:pt>
                <c:pt idx="1123">
                  <c:v>1.6666666666666667</c:v>
                </c:pt>
                <c:pt idx="1124">
                  <c:v>1.6666666666666667</c:v>
                </c:pt>
                <c:pt idx="1125">
                  <c:v>1.6666666666666667</c:v>
                </c:pt>
                <c:pt idx="1126">
                  <c:v>1.6666666666666667</c:v>
                </c:pt>
                <c:pt idx="1127">
                  <c:v>1.6666666666666667</c:v>
                </c:pt>
                <c:pt idx="1128">
                  <c:v>2</c:v>
                </c:pt>
                <c:pt idx="1129">
                  <c:v>2</c:v>
                </c:pt>
                <c:pt idx="1130">
                  <c:v>2</c:v>
                </c:pt>
                <c:pt idx="1131">
                  <c:v>2</c:v>
                </c:pt>
                <c:pt idx="1132">
                  <c:v>2</c:v>
                </c:pt>
                <c:pt idx="1133">
                  <c:v>2</c:v>
                </c:pt>
                <c:pt idx="1134">
                  <c:v>2</c:v>
                </c:pt>
                <c:pt idx="1135">
                  <c:v>2</c:v>
                </c:pt>
                <c:pt idx="1136">
                  <c:v>2</c:v>
                </c:pt>
                <c:pt idx="1137">
                  <c:v>2</c:v>
                </c:pt>
                <c:pt idx="1138">
                  <c:v>2</c:v>
                </c:pt>
                <c:pt idx="1139">
                  <c:v>2</c:v>
                </c:pt>
                <c:pt idx="1140">
                  <c:v>2</c:v>
                </c:pt>
                <c:pt idx="1141">
                  <c:v>2</c:v>
                </c:pt>
                <c:pt idx="1142">
                  <c:v>2</c:v>
                </c:pt>
                <c:pt idx="1143">
                  <c:v>2</c:v>
                </c:pt>
                <c:pt idx="1144">
                  <c:v>2</c:v>
                </c:pt>
                <c:pt idx="1145">
                  <c:v>2</c:v>
                </c:pt>
                <c:pt idx="1146">
                  <c:v>2</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2</c:v>
                </c:pt>
                <c:pt idx="1162">
                  <c:v>2</c:v>
                </c:pt>
                <c:pt idx="1163">
                  <c:v>2</c:v>
                </c:pt>
                <c:pt idx="1164">
                  <c:v>2</c:v>
                </c:pt>
                <c:pt idx="1165">
                  <c:v>2</c:v>
                </c:pt>
                <c:pt idx="1166">
                  <c:v>2</c:v>
                </c:pt>
                <c:pt idx="1167">
                  <c:v>2</c:v>
                </c:pt>
                <c:pt idx="1168">
                  <c:v>2</c:v>
                </c:pt>
                <c:pt idx="1169">
                  <c:v>2</c:v>
                </c:pt>
                <c:pt idx="1170">
                  <c:v>2</c:v>
                </c:pt>
                <c:pt idx="1171">
                  <c:v>2</c:v>
                </c:pt>
                <c:pt idx="1172">
                  <c:v>2</c:v>
                </c:pt>
                <c:pt idx="1173">
                  <c:v>2</c:v>
                </c:pt>
                <c:pt idx="1174">
                  <c:v>2</c:v>
                </c:pt>
                <c:pt idx="1175">
                  <c:v>2</c:v>
                </c:pt>
                <c:pt idx="1176">
                  <c:v>2</c:v>
                </c:pt>
                <c:pt idx="1177">
                  <c:v>2</c:v>
                </c:pt>
                <c:pt idx="1178">
                  <c:v>2</c:v>
                </c:pt>
                <c:pt idx="1179">
                  <c:v>2</c:v>
                </c:pt>
                <c:pt idx="1180">
                  <c:v>2</c:v>
                </c:pt>
                <c:pt idx="1181">
                  <c:v>2</c:v>
                </c:pt>
                <c:pt idx="1182">
                  <c:v>2</c:v>
                </c:pt>
                <c:pt idx="1183">
                  <c:v>2</c:v>
                </c:pt>
                <c:pt idx="1184">
                  <c:v>2</c:v>
                </c:pt>
                <c:pt idx="1185">
                  <c:v>2</c:v>
                </c:pt>
                <c:pt idx="1186">
                  <c:v>2</c:v>
                </c:pt>
                <c:pt idx="1187">
                  <c:v>2</c:v>
                </c:pt>
                <c:pt idx="1188">
                  <c:v>2</c:v>
                </c:pt>
                <c:pt idx="1189">
                  <c:v>2</c:v>
                </c:pt>
                <c:pt idx="1190">
                  <c:v>2</c:v>
                </c:pt>
                <c:pt idx="1191">
                  <c:v>2</c:v>
                </c:pt>
                <c:pt idx="1192">
                  <c:v>2</c:v>
                </c:pt>
                <c:pt idx="1193">
                  <c:v>2</c:v>
                </c:pt>
                <c:pt idx="1194">
                  <c:v>2</c:v>
                </c:pt>
                <c:pt idx="1195">
                  <c:v>2</c:v>
                </c:pt>
                <c:pt idx="1196">
                  <c:v>2</c:v>
                </c:pt>
                <c:pt idx="1197">
                  <c:v>2</c:v>
                </c:pt>
                <c:pt idx="1198">
                  <c:v>2</c:v>
                </c:pt>
                <c:pt idx="1199">
                  <c:v>2</c:v>
                </c:pt>
                <c:pt idx="1200">
                  <c:v>2</c:v>
                </c:pt>
                <c:pt idx="1201">
                  <c:v>2</c:v>
                </c:pt>
                <c:pt idx="1202">
                  <c:v>2</c:v>
                </c:pt>
                <c:pt idx="1203">
                  <c:v>2</c:v>
                </c:pt>
                <c:pt idx="1204">
                  <c:v>2</c:v>
                </c:pt>
                <c:pt idx="1205">
                  <c:v>2</c:v>
                </c:pt>
                <c:pt idx="1206">
                  <c:v>2</c:v>
                </c:pt>
                <c:pt idx="1207">
                  <c:v>2</c:v>
                </c:pt>
                <c:pt idx="1208">
                  <c:v>2</c:v>
                </c:pt>
                <c:pt idx="1209">
                  <c:v>2</c:v>
                </c:pt>
                <c:pt idx="1210">
                  <c:v>2</c:v>
                </c:pt>
                <c:pt idx="1211">
                  <c:v>2</c:v>
                </c:pt>
                <c:pt idx="1212">
                  <c:v>2</c:v>
                </c:pt>
                <c:pt idx="1213">
                  <c:v>2</c:v>
                </c:pt>
                <c:pt idx="1214">
                  <c:v>2</c:v>
                </c:pt>
                <c:pt idx="1215">
                  <c:v>2</c:v>
                </c:pt>
                <c:pt idx="1216">
                  <c:v>2</c:v>
                </c:pt>
                <c:pt idx="1217">
                  <c:v>2</c:v>
                </c:pt>
                <c:pt idx="1218">
                  <c:v>2</c:v>
                </c:pt>
                <c:pt idx="1219">
                  <c:v>2</c:v>
                </c:pt>
                <c:pt idx="1220">
                  <c:v>2</c:v>
                </c:pt>
                <c:pt idx="1221">
                  <c:v>2</c:v>
                </c:pt>
                <c:pt idx="1222">
                  <c:v>2</c:v>
                </c:pt>
                <c:pt idx="1223">
                  <c:v>2</c:v>
                </c:pt>
                <c:pt idx="1224">
                  <c:v>2</c:v>
                </c:pt>
                <c:pt idx="1225">
                  <c:v>2</c:v>
                </c:pt>
                <c:pt idx="1226">
                  <c:v>2</c:v>
                </c:pt>
                <c:pt idx="1227">
                  <c:v>2</c:v>
                </c:pt>
                <c:pt idx="1228">
                  <c:v>2</c:v>
                </c:pt>
                <c:pt idx="1229">
                  <c:v>2</c:v>
                </c:pt>
                <c:pt idx="1230">
                  <c:v>2</c:v>
                </c:pt>
                <c:pt idx="1231">
                  <c:v>2</c:v>
                </c:pt>
                <c:pt idx="1232">
                  <c:v>2</c:v>
                </c:pt>
                <c:pt idx="1233">
                  <c:v>2</c:v>
                </c:pt>
                <c:pt idx="1234">
                  <c:v>2</c:v>
                </c:pt>
                <c:pt idx="1235">
                  <c:v>2</c:v>
                </c:pt>
                <c:pt idx="1236">
                  <c:v>2</c:v>
                </c:pt>
                <c:pt idx="1237">
                  <c:v>2</c:v>
                </c:pt>
                <c:pt idx="1238">
                  <c:v>2</c:v>
                </c:pt>
                <c:pt idx="1239">
                  <c:v>2</c:v>
                </c:pt>
                <c:pt idx="1240">
                  <c:v>2</c:v>
                </c:pt>
                <c:pt idx="1241">
                  <c:v>2</c:v>
                </c:pt>
                <c:pt idx="1242">
                  <c:v>2</c:v>
                </c:pt>
                <c:pt idx="1243">
                  <c:v>2</c:v>
                </c:pt>
                <c:pt idx="1244">
                  <c:v>2</c:v>
                </c:pt>
                <c:pt idx="1245">
                  <c:v>2</c:v>
                </c:pt>
                <c:pt idx="1246">
                  <c:v>2</c:v>
                </c:pt>
                <c:pt idx="1247">
                  <c:v>2</c:v>
                </c:pt>
                <c:pt idx="1248">
                  <c:v>2</c:v>
                </c:pt>
                <c:pt idx="1249">
                  <c:v>2</c:v>
                </c:pt>
                <c:pt idx="1250">
                  <c:v>2</c:v>
                </c:pt>
                <c:pt idx="1251">
                  <c:v>2</c:v>
                </c:pt>
                <c:pt idx="1252">
                  <c:v>2</c:v>
                </c:pt>
                <c:pt idx="1253">
                  <c:v>2</c:v>
                </c:pt>
                <c:pt idx="1254">
                  <c:v>2</c:v>
                </c:pt>
                <c:pt idx="1255">
                  <c:v>2</c:v>
                </c:pt>
                <c:pt idx="1256">
                  <c:v>2</c:v>
                </c:pt>
                <c:pt idx="1257">
                  <c:v>2</c:v>
                </c:pt>
                <c:pt idx="1258">
                  <c:v>2</c:v>
                </c:pt>
                <c:pt idx="1259">
                  <c:v>2</c:v>
                </c:pt>
                <c:pt idx="1260">
                  <c:v>2</c:v>
                </c:pt>
                <c:pt idx="1261">
                  <c:v>2</c:v>
                </c:pt>
                <c:pt idx="1262">
                  <c:v>2</c:v>
                </c:pt>
                <c:pt idx="1263">
                  <c:v>2</c:v>
                </c:pt>
                <c:pt idx="1264">
                  <c:v>2</c:v>
                </c:pt>
                <c:pt idx="1265">
                  <c:v>2</c:v>
                </c:pt>
                <c:pt idx="1266">
                  <c:v>2</c:v>
                </c:pt>
                <c:pt idx="1267">
                  <c:v>2</c:v>
                </c:pt>
                <c:pt idx="1268">
                  <c:v>2</c:v>
                </c:pt>
                <c:pt idx="1269">
                  <c:v>2</c:v>
                </c:pt>
                <c:pt idx="1270">
                  <c:v>2</c:v>
                </c:pt>
                <c:pt idx="1271">
                  <c:v>2</c:v>
                </c:pt>
                <c:pt idx="1272">
                  <c:v>2</c:v>
                </c:pt>
                <c:pt idx="1273">
                  <c:v>2</c:v>
                </c:pt>
                <c:pt idx="1274">
                  <c:v>2</c:v>
                </c:pt>
                <c:pt idx="1275">
                  <c:v>2</c:v>
                </c:pt>
                <c:pt idx="1276">
                  <c:v>2</c:v>
                </c:pt>
                <c:pt idx="1277">
                  <c:v>2</c:v>
                </c:pt>
                <c:pt idx="1278">
                  <c:v>2</c:v>
                </c:pt>
                <c:pt idx="1279">
                  <c:v>2</c:v>
                </c:pt>
                <c:pt idx="1280">
                  <c:v>2</c:v>
                </c:pt>
                <c:pt idx="1281">
                  <c:v>2</c:v>
                </c:pt>
                <c:pt idx="1282">
                  <c:v>2</c:v>
                </c:pt>
                <c:pt idx="1283">
                  <c:v>2</c:v>
                </c:pt>
                <c:pt idx="1284">
                  <c:v>2</c:v>
                </c:pt>
                <c:pt idx="1285">
                  <c:v>2</c:v>
                </c:pt>
                <c:pt idx="1286">
                  <c:v>2</c:v>
                </c:pt>
                <c:pt idx="1287">
                  <c:v>2</c:v>
                </c:pt>
                <c:pt idx="1288">
                  <c:v>2</c:v>
                </c:pt>
                <c:pt idx="1289">
                  <c:v>2</c:v>
                </c:pt>
                <c:pt idx="1290">
                  <c:v>2</c:v>
                </c:pt>
                <c:pt idx="1291">
                  <c:v>2</c:v>
                </c:pt>
                <c:pt idx="1292">
                  <c:v>2</c:v>
                </c:pt>
                <c:pt idx="1293">
                  <c:v>2</c:v>
                </c:pt>
                <c:pt idx="1294">
                  <c:v>2</c:v>
                </c:pt>
                <c:pt idx="1295">
                  <c:v>2</c:v>
                </c:pt>
                <c:pt idx="1296">
                  <c:v>2</c:v>
                </c:pt>
                <c:pt idx="1297">
                  <c:v>2</c:v>
                </c:pt>
                <c:pt idx="1298">
                  <c:v>2</c:v>
                </c:pt>
                <c:pt idx="1299">
                  <c:v>2</c:v>
                </c:pt>
                <c:pt idx="1300">
                  <c:v>2</c:v>
                </c:pt>
                <c:pt idx="1301">
                  <c:v>2</c:v>
                </c:pt>
                <c:pt idx="1302">
                  <c:v>2</c:v>
                </c:pt>
                <c:pt idx="1303">
                  <c:v>2</c:v>
                </c:pt>
                <c:pt idx="1304">
                  <c:v>2</c:v>
                </c:pt>
                <c:pt idx="1305">
                  <c:v>2</c:v>
                </c:pt>
                <c:pt idx="1306">
                  <c:v>2</c:v>
                </c:pt>
                <c:pt idx="1307">
                  <c:v>2</c:v>
                </c:pt>
                <c:pt idx="1308">
                  <c:v>2</c:v>
                </c:pt>
                <c:pt idx="1309">
                  <c:v>2</c:v>
                </c:pt>
                <c:pt idx="1310">
                  <c:v>2</c:v>
                </c:pt>
                <c:pt idx="1311">
                  <c:v>2</c:v>
                </c:pt>
                <c:pt idx="1312">
                  <c:v>2</c:v>
                </c:pt>
                <c:pt idx="1313">
                  <c:v>2</c:v>
                </c:pt>
                <c:pt idx="1314">
                  <c:v>2</c:v>
                </c:pt>
                <c:pt idx="1315">
                  <c:v>2</c:v>
                </c:pt>
                <c:pt idx="1316">
                  <c:v>2</c:v>
                </c:pt>
                <c:pt idx="1317">
                  <c:v>2</c:v>
                </c:pt>
                <c:pt idx="1318">
                  <c:v>2</c:v>
                </c:pt>
                <c:pt idx="1319">
                  <c:v>2</c:v>
                </c:pt>
                <c:pt idx="1320">
                  <c:v>2</c:v>
                </c:pt>
                <c:pt idx="1321">
                  <c:v>2</c:v>
                </c:pt>
                <c:pt idx="1322">
                  <c:v>2</c:v>
                </c:pt>
                <c:pt idx="1323">
                  <c:v>2</c:v>
                </c:pt>
                <c:pt idx="1324">
                  <c:v>2</c:v>
                </c:pt>
                <c:pt idx="1325">
                  <c:v>2</c:v>
                </c:pt>
                <c:pt idx="1326">
                  <c:v>2</c:v>
                </c:pt>
                <c:pt idx="1327">
                  <c:v>2</c:v>
                </c:pt>
                <c:pt idx="1328">
                  <c:v>2</c:v>
                </c:pt>
                <c:pt idx="1329">
                  <c:v>2</c:v>
                </c:pt>
                <c:pt idx="1330">
                  <c:v>2</c:v>
                </c:pt>
                <c:pt idx="1331">
                  <c:v>2</c:v>
                </c:pt>
                <c:pt idx="1332">
                  <c:v>2</c:v>
                </c:pt>
                <c:pt idx="1333">
                  <c:v>2</c:v>
                </c:pt>
                <c:pt idx="1334">
                  <c:v>2</c:v>
                </c:pt>
                <c:pt idx="1335">
                  <c:v>2</c:v>
                </c:pt>
                <c:pt idx="1336">
                  <c:v>2</c:v>
                </c:pt>
                <c:pt idx="1337">
                  <c:v>2</c:v>
                </c:pt>
                <c:pt idx="1338">
                  <c:v>2</c:v>
                </c:pt>
                <c:pt idx="1339">
                  <c:v>2</c:v>
                </c:pt>
                <c:pt idx="1340">
                  <c:v>2</c:v>
                </c:pt>
                <c:pt idx="1341">
                  <c:v>2</c:v>
                </c:pt>
                <c:pt idx="1342">
                  <c:v>2</c:v>
                </c:pt>
                <c:pt idx="1343">
                  <c:v>2</c:v>
                </c:pt>
                <c:pt idx="1344">
                  <c:v>2</c:v>
                </c:pt>
                <c:pt idx="1345">
                  <c:v>2</c:v>
                </c:pt>
                <c:pt idx="1346">
                  <c:v>2</c:v>
                </c:pt>
                <c:pt idx="1347">
                  <c:v>2</c:v>
                </c:pt>
                <c:pt idx="1348">
                  <c:v>2</c:v>
                </c:pt>
                <c:pt idx="1349">
                  <c:v>2</c:v>
                </c:pt>
                <c:pt idx="1350">
                  <c:v>2</c:v>
                </c:pt>
                <c:pt idx="1351">
                  <c:v>2</c:v>
                </c:pt>
                <c:pt idx="1352">
                  <c:v>2</c:v>
                </c:pt>
                <c:pt idx="1353">
                  <c:v>2</c:v>
                </c:pt>
                <c:pt idx="1354">
                  <c:v>2</c:v>
                </c:pt>
                <c:pt idx="1355">
                  <c:v>2</c:v>
                </c:pt>
                <c:pt idx="1356">
                  <c:v>2</c:v>
                </c:pt>
                <c:pt idx="1357">
                  <c:v>2</c:v>
                </c:pt>
                <c:pt idx="1358">
                  <c:v>2</c:v>
                </c:pt>
                <c:pt idx="1359">
                  <c:v>2</c:v>
                </c:pt>
                <c:pt idx="1360">
                  <c:v>2</c:v>
                </c:pt>
                <c:pt idx="1361">
                  <c:v>2</c:v>
                </c:pt>
                <c:pt idx="1362">
                  <c:v>2</c:v>
                </c:pt>
                <c:pt idx="1363">
                  <c:v>2</c:v>
                </c:pt>
                <c:pt idx="1364">
                  <c:v>2</c:v>
                </c:pt>
                <c:pt idx="1365">
                  <c:v>2</c:v>
                </c:pt>
                <c:pt idx="1366">
                  <c:v>2</c:v>
                </c:pt>
                <c:pt idx="1367">
                  <c:v>2</c:v>
                </c:pt>
                <c:pt idx="1368">
                  <c:v>2</c:v>
                </c:pt>
                <c:pt idx="1369">
                  <c:v>2</c:v>
                </c:pt>
                <c:pt idx="1370">
                  <c:v>2</c:v>
                </c:pt>
                <c:pt idx="1371">
                  <c:v>2</c:v>
                </c:pt>
                <c:pt idx="1372">
                  <c:v>2</c:v>
                </c:pt>
                <c:pt idx="1373">
                  <c:v>2</c:v>
                </c:pt>
                <c:pt idx="1374">
                  <c:v>2</c:v>
                </c:pt>
                <c:pt idx="1375">
                  <c:v>2</c:v>
                </c:pt>
                <c:pt idx="1376">
                  <c:v>2</c:v>
                </c:pt>
                <c:pt idx="1377">
                  <c:v>2</c:v>
                </c:pt>
                <c:pt idx="1378">
                  <c:v>2</c:v>
                </c:pt>
                <c:pt idx="1379">
                  <c:v>2</c:v>
                </c:pt>
                <c:pt idx="1380">
                  <c:v>2</c:v>
                </c:pt>
                <c:pt idx="1381">
                  <c:v>2</c:v>
                </c:pt>
                <c:pt idx="1382">
                  <c:v>2</c:v>
                </c:pt>
                <c:pt idx="1383">
                  <c:v>2</c:v>
                </c:pt>
                <c:pt idx="1384">
                  <c:v>2</c:v>
                </c:pt>
                <c:pt idx="1385">
                  <c:v>2</c:v>
                </c:pt>
                <c:pt idx="1386">
                  <c:v>2</c:v>
                </c:pt>
                <c:pt idx="1387">
                  <c:v>2</c:v>
                </c:pt>
                <c:pt idx="1388">
                  <c:v>2</c:v>
                </c:pt>
                <c:pt idx="1389">
                  <c:v>2</c:v>
                </c:pt>
                <c:pt idx="1390">
                  <c:v>2</c:v>
                </c:pt>
                <c:pt idx="1391">
                  <c:v>2</c:v>
                </c:pt>
                <c:pt idx="1392">
                  <c:v>2</c:v>
                </c:pt>
                <c:pt idx="1393">
                  <c:v>2</c:v>
                </c:pt>
                <c:pt idx="1394">
                  <c:v>2</c:v>
                </c:pt>
                <c:pt idx="1395">
                  <c:v>2</c:v>
                </c:pt>
                <c:pt idx="1396">
                  <c:v>2</c:v>
                </c:pt>
                <c:pt idx="1397">
                  <c:v>2</c:v>
                </c:pt>
                <c:pt idx="1398">
                  <c:v>2</c:v>
                </c:pt>
                <c:pt idx="1399">
                  <c:v>2</c:v>
                </c:pt>
                <c:pt idx="1400">
                  <c:v>2</c:v>
                </c:pt>
                <c:pt idx="1401">
                  <c:v>2</c:v>
                </c:pt>
                <c:pt idx="1402">
                  <c:v>2</c:v>
                </c:pt>
                <c:pt idx="1403">
                  <c:v>2</c:v>
                </c:pt>
                <c:pt idx="1404">
                  <c:v>2</c:v>
                </c:pt>
                <c:pt idx="1405">
                  <c:v>2</c:v>
                </c:pt>
                <c:pt idx="1406">
                  <c:v>2</c:v>
                </c:pt>
                <c:pt idx="1407">
                  <c:v>2</c:v>
                </c:pt>
                <c:pt idx="1408">
                  <c:v>2</c:v>
                </c:pt>
                <c:pt idx="1409">
                  <c:v>2</c:v>
                </c:pt>
                <c:pt idx="1410">
                  <c:v>2</c:v>
                </c:pt>
                <c:pt idx="1411">
                  <c:v>2</c:v>
                </c:pt>
                <c:pt idx="1412">
                  <c:v>2</c:v>
                </c:pt>
                <c:pt idx="1413">
                  <c:v>2</c:v>
                </c:pt>
                <c:pt idx="1414">
                  <c:v>2</c:v>
                </c:pt>
                <c:pt idx="1415">
                  <c:v>2</c:v>
                </c:pt>
                <c:pt idx="1416">
                  <c:v>2</c:v>
                </c:pt>
                <c:pt idx="1417">
                  <c:v>2</c:v>
                </c:pt>
                <c:pt idx="1418">
                  <c:v>2</c:v>
                </c:pt>
                <c:pt idx="1419">
                  <c:v>2</c:v>
                </c:pt>
                <c:pt idx="1420">
                  <c:v>2</c:v>
                </c:pt>
                <c:pt idx="1421">
                  <c:v>2</c:v>
                </c:pt>
                <c:pt idx="1422">
                  <c:v>2</c:v>
                </c:pt>
                <c:pt idx="1423">
                  <c:v>2</c:v>
                </c:pt>
                <c:pt idx="1424">
                  <c:v>2</c:v>
                </c:pt>
                <c:pt idx="1425">
                  <c:v>2</c:v>
                </c:pt>
                <c:pt idx="1426">
                  <c:v>2</c:v>
                </c:pt>
                <c:pt idx="1427">
                  <c:v>2</c:v>
                </c:pt>
                <c:pt idx="1428">
                  <c:v>2</c:v>
                </c:pt>
                <c:pt idx="1429">
                  <c:v>2</c:v>
                </c:pt>
                <c:pt idx="1430">
                  <c:v>2</c:v>
                </c:pt>
                <c:pt idx="1431">
                  <c:v>2</c:v>
                </c:pt>
                <c:pt idx="1432">
                  <c:v>2</c:v>
                </c:pt>
                <c:pt idx="1433">
                  <c:v>2</c:v>
                </c:pt>
                <c:pt idx="1434">
                  <c:v>2</c:v>
                </c:pt>
                <c:pt idx="1435">
                  <c:v>2</c:v>
                </c:pt>
                <c:pt idx="1436">
                  <c:v>2</c:v>
                </c:pt>
                <c:pt idx="1437">
                  <c:v>2</c:v>
                </c:pt>
                <c:pt idx="1438">
                  <c:v>2</c:v>
                </c:pt>
                <c:pt idx="1439">
                  <c:v>2</c:v>
                </c:pt>
                <c:pt idx="1440">
                  <c:v>2</c:v>
                </c:pt>
                <c:pt idx="1441">
                  <c:v>2</c:v>
                </c:pt>
                <c:pt idx="1442">
                  <c:v>2</c:v>
                </c:pt>
                <c:pt idx="1443">
                  <c:v>2</c:v>
                </c:pt>
                <c:pt idx="1444">
                  <c:v>2</c:v>
                </c:pt>
                <c:pt idx="1445">
                  <c:v>2</c:v>
                </c:pt>
                <c:pt idx="1446">
                  <c:v>2</c:v>
                </c:pt>
                <c:pt idx="1447">
                  <c:v>2</c:v>
                </c:pt>
                <c:pt idx="1448">
                  <c:v>2</c:v>
                </c:pt>
                <c:pt idx="1449">
                  <c:v>2</c:v>
                </c:pt>
                <c:pt idx="1450">
                  <c:v>2</c:v>
                </c:pt>
                <c:pt idx="1451">
                  <c:v>2</c:v>
                </c:pt>
                <c:pt idx="1452">
                  <c:v>2</c:v>
                </c:pt>
                <c:pt idx="1453">
                  <c:v>2</c:v>
                </c:pt>
                <c:pt idx="1454">
                  <c:v>2</c:v>
                </c:pt>
                <c:pt idx="1455">
                  <c:v>2</c:v>
                </c:pt>
                <c:pt idx="1456">
                  <c:v>2</c:v>
                </c:pt>
                <c:pt idx="1457">
                  <c:v>2</c:v>
                </c:pt>
                <c:pt idx="1458">
                  <c:v>2</c:v>
                </c:pt>
                <c:pt idx="1459">
                  <c:v>2</c:v>
                </c:pt>
                <c:pt idx="1460">
                  <c:v>2</c:v>
                </c:pt>
                <c:pt idx="1461">
                  <c:v>2</c:v>
                </c:pt>
                <c:pt idx="1462">
                  <c:v>2</c:v>
                </c:pt>
                <c:pt idx="1463">
                  <c:v>2</c:v>
                </c:pt>
                <c:pt idx="1464">
                  <c:v>2</c:v>
                </c:pt>
                <c:pt idx="1465">
                  <c:v>2</c:v>
                </c:pt>
                <c:pt idx="1466">
                  <c:v>2</c:v>
                </c:pt>
                <c:pt idx="1467">
                  <c:v>2</c:v>
                </c:pt>
                <c:pt idx="1468">
                  <c:v>2</c:v>
                </c:pt>
                <c:pt idx="1469">
                  <c:v>2</c:v>
                </c:pt>
                <c:pt idx="1470">
                  <c:v>2</c:v>
                </c:pt>
                <c:pt idx="1471">
                  <c:v>2</c:v>
                </c:pt>
                <c:pt idx="1472">
                  <c:v>2</c:v>
                </c:pt>
                <c:pt idx="1473">
                  <c:v>2</c:v>
                </c:pt>
                <c:pt idx="1474">
                  <c:v>2</c:v>
                </c:pt>
                <c:pt idx="1475">
                  <c:v>2</c:v>
                </c:pt>
                <c:pt idx="1476">
                  <c:v>2</c:v>
                </c:pt>
                <c:pt idx="1477">
                  <c:v>2</c:v>
                </c:pt>
                <c:pt idx="1478">
                  <c:v>2</c:v>
                </c:pt>
                <c:pt idx="1479">
                  <c:v>2</c:v>
                </c:pt>
                <c:pt idx="1480">
                  <c:v>2</c:v>
                </c:pt>
                <c:pt idx="1481">
                  <c:v>2</c:v>
                </c:pt>
                <c:pt idx="1482">
                  <c:v>2</c:v>
                </c:pt>
                <c:pt idx="1483">
                  <c:v>2</c:v>
                </c:pt>
                <c:pt idx="1484">
                  <c:v>2</c:v>
                </c:pt>
                <c:pt idx="1485">
                  <c:v>2</c:v>
                </c:pt>
                <c:pt idx="1486">
                  <c:v>2</c:v>
                </c:pt>
                <c:pt idx="1487">
                  <c:v>2</c:v>
                </c:pt>
                <c:pt idx="1488">
                  <c:v>2</c:v>
                </c:pt>
                <c:pt idx="1489">
                  <c:v>2</c:v>
                </c:pt>
                <c:pt idx="1490">
                  <c:v>2</c:v>
                </c:pt>
                <c:pt idx="1491">
                  <c:v>2</c:v>
                </c:pt>
                <c:pt idx="1492">
                  <c:v>2</c:v>
                </c:pt>
                <c:pt idx="1493">
                  <c:v>2</c:v>
                </c:pt>
                <c:pt idx="1494">
                  <c:v>2</c:v>
                </c:pt>
                <c:pt idx="1495">
                  <c:v>2</c:v>
                </c:pt>
                <c:pt idx="1496">
                  <c:v>2</c:v>
                </c:pt>
                <c:pt idx="1497">
                  <c:v>2</c:v>
                </c:pt>
                <c:pt idx="1498">
                  <c:v>2</c:v>
                </c:pt>
                <c:pt idx="1499">
                  <c:v>2</c:v>
                </c:pt>
                <c:pt idx="1500">
                  <c:v>2</c:v>
                </c:pt>
                <c:pt idx="1501">
                  <c:v>2</c:v>
                </c:pt>
                <c:pt idx="1502">
                  <c:v>2</c:v>
                </c:pt>
                <c:pt idx="1503">
                  <c:v>2</c:v>
                </c:pt>
                <c:pt idx="1504">
                  <c:v>2</c:v>
                </c:pt>
                <c:pt idx="1505">
                  <c:v>2</c:v>
                </c:pt>
                <c:pt idx="1506">
                  <c:v>2</c:v>
                </c:pt>
                <c:pt idx="1507">
                  <c:v>2</c:v>
                </c:pt>
                <c:pt idx="1508">
                  <c:v>2</c:v>
                </c:pt>
                <c:pt idx="1509">
                  <c:v>2</c:v>
                </c:pt>
                <c:pt idx="1510">
                  <c:v>2</c:v>
                </c:pt>
                <c:pt idx="1511">
                  <c:v>2</c:v>
                </c:pt>
                <c:pt idx="1512">
                  <c:v>2</c:v>
                </c:pt>
                <c:pt idx="1513">
                  <c:v>2</c:v>
                </c:pt>
                <c:pt idx="1514">
                  <c:v>2</c:v>
                </c:pt>
                <c:pt idx="1515">
                  <c:v>2</c:v>
                </c:pt>
                <c:pt idx="1516">
                  <c:v>2</c:v>
                </c:pt>
                <c:pt idx="1517">
                  <c:v>2</c:v>
                </c:pt>
                <c:pt idx="1518">
                  <c:v>2</c:v>
                </c:pt>
                <c:pt idx="1519">
                  <c:v>2</c:v>
                </c:pt>
                <c:pt idx="1520">
                  <c:v>2</c:v>
                </c:pt>
                <c:pt idx="1521">
                  <c:v>2</c:v>
                </c:pt>
                <c:pt idx="1522">
                  <c:v>2</c:v>
                </c:pt>
                <c:pt idx="1523">
                  <c:v>2</c:v>
                </c:pt>
                <c:pt idx="1524">
                  <c:v>2</c:v>
                </c:pt>
                <c:pt idx="1525">
                  <c:v>2</c:v>
                </c:pt>
                <c:pt idx="1526">
                  <c:v>2</c:v>
                </c:pt>
                <c:pt idx="1527">
                  <c:v>2</c:v>
                </c:pt>
                <c:pt idx="1528">
                  <c:v>2</c:v>
                </c:pt>
                <c:pt idx="1529">
                  <c:v>2</c:v>
                </c:pt>
                <c:pt idx="1530">
                  <c:v>2</c:v>
                </c:pt>
                <c:pt idx="1531">
                  <c:v>2</c:v>
                </c:pt>
                <c:pt idx="1532">
                  <c:v>2</c:v>
                </c:pt>
                <c:pt idx="1533">
                  <c:v>2</c:v>
                </c:pt>
                <c:pt idx="1534">
                  <c:v>2</c:v>
                </c:pt>
                <c:pt idx="1535">
                  <c:v>2</c:v>
                </c:pt>
                <c:pt idx="1536">
                  <c:v>2</c:v>
                </c:pt>
                <c:pt idx="1537">
                  <c:v>2</c:v>
                </c:pt>
                <c:pt idx="1538">
                  <c:v>2</c:v>
                </c:pt>
                <c:pt idx="1539">
                  <c:v>2</c:v>
                </c:pt>
                <c:pt idx="1540">
                  <c:v>2</c:v>
                </c:pt>
                <c:pt idx="1541">
                  <c:v>2</c:v>
                </c:pt>
                <c:pt idx="1542">
                  <c:v>2</c:v>
                </c:pt>
                <c:pt idx="1543">
                  <c:v>2</c:v>
                </c:pt>
                <c:pt idx="1544">
                  <c:v>2</c:v>
                </c:pt>
                <c:pt idx="1545">
                  <c:v>2</c:v>
                </c:pt>
                <c:pt idx="1546">
                  <c:v>2</c:v>
                </c:pt>
                <c:pt idx="1547">
                  <c:v>2</c:v>
                </c:pt>
                <c:pt idx="1548">
                  <c:v>2</c:v>
                </c:pt>
                <c:pt idx="1549">
                  <c:v>2</c:v>
                </c:pt>
                <c:pt idx="1550">
                  <c:v>2</c:v>
                </c:pt>
                <c:pt idx="1551">
                  <c:v>2</c:v>
                </c:pt>
                <c:pt idx="1552">
                  <c:v>2</c:v>
                </c:pt>
                <c:pt idx="1553">
                  <c:v>2</c:v>
                </c:pt>
                <c:pt idx="1554">
                  <c:v>2</c:v>
                </c:pt>
                <c:pt idx="1555">
                  <c:v>2</c:v>
                </c:pt>
                <c:pt idx="1556">
                  <c:v>2</c:v>
                </c:pt>
                <c:pt idx="1557">
                  <c:v>2</c:v>
                </c:pt>
                <c:pt idx="1558">
                  <c:v>2</c:v>
                </c:pt>
                <c:pt idx="1559">
                  <c:v>2</c:v>
                </c:pt>
                <c:pt idx="1560">
                  <c:v>2</c:v>
                </c:pt>
                <c:pt idx="1561">
                  <c:v>2</c:v>
                </c:pt>
                <c:pt idx="1562">
                  <c:v>2</c:v>
                </c:pt>
                <c:pt idx="1563">
                  <c:v>2</c:v>
                </c:pt>
                <c:pt idx="1564">
                  <c:v>2</c:v>
                </c:pt>
                <c:pt idx="1565">
                  <c:v>2</c:v>
                </c:pt>
                <c:pt idx="1566">
                  <c:v>2</c:v>
                </c:pt>
                <c:pt idx="1567">
                  <c:v>2</c:v>
                </c:pt>
                <c:pt idx="1568">
                  <c:v>2</c:v>
                </c:pt>
                <c:pt idx="1569">
                  <c:v>2</c:v>
                </c:pt>
                <c:pt idx="1570">
                  <c:v>2</c:v>
                </c:pt>
                <c:pt idx="1571">
                  <c:v>2</c:v>
                </c:pt>
                <c:pt idx="1572">
                  <c:v>2</c:v>
                </c:pt>
                <c:pt idx="1573">
                  <c:v>2</c:v>
                </c:pt>
                <c:pt idx="1574">
                  <c:v>2</c:v>
                </c:pt>
                <c:pt idx="1575">
                  <c:v>2</c:v>
                </c:pt>
                <c:pt idx="1576">
                  <c:v>2</c:v>
                </c:pt>
                <c:pt idx="1577">
                  <c:v>2</c:v>
                </c:pt>
                <c:pt idx="1578">
                  <c:v>2</c:v>
                </c:pt>
                <c:pt idx="1579">
                  <c:v>2</c:v>
                </c:pt>
                <c:pt idx="1580">
                  <c:v>2</c:v>
                </c:pt>
                <c:pt idx="1581">
                  <c:v>2</c:v>
                </c:pt>
                <c:pt idx="1582">
                  <c:v>2</c:v>
                </c:pt>
                <c:pt idx="1583">
                  <c:v>2</c:v>
                </c:pt>
                <c:pt idx="1584">
                  <c:v>2</c:v>
                </c:pt>
                <c:pt idx="1585">
                  <c:v>2</c:v>
                </c:pt>
                <c:pt idx="1586">
                  <c:v>2</c:v>
                </c:pt>
                <c:pt idx="1587">
                  <c:v>2</c:v>
                </c:pt>
                <c:pt idx="1588">
                  <c:v>2</c:v>
                </c:pt>
                <c:pt idx="1589">
                  <c:v>2</c:v>
                </c:pt>
                <c:pt idx="1590">
                  <c:v>2</c:v>
                </c:pt>
                <c:pt idx="1591">
                  <c:v>2</c:v>
                </c:pt>
                <c:pt idx="1592">
                  <c:v>2</c:v>
                </c:pt>
                <c:pt idx="1593">
                  <c:v>2</c:v>
                </c:pt>
                <c:pt idx="1594">
                  <c:v>2</c:v>
                </c:pt>
                <c:pt idx="1595">
                  <c:v>2</c:v>
                </c:pt>
                <c:pt idx="1596">
                  <c:v>2</c:v>
                </c:pt>
                <c:pt idx="1597">
                  <c:v>2</c:v>
                </c:pt>
                <c:pt idx="1598">
                  <c:v>2</c:v>
                </c:pt>
                <c:pt idx="1599">
                  <c:v>2</c:v>
                </c:pt>
                <c:pt idx="1600">
                  <c:v>2</c:v>
                </c:pt>
                <c:pt idx="1601">
                  <c:v>2</c:v>
                </c:pt>
                <c:pt idx="1602">
                  <c:v>2</c:v>
                </c:pt>
                <c:pt idx="1603">
                  <c:v>2</c:v>
                </c:pt>
                <c:pt idx="1604">
                  <c:v>2</c:v>
                </c:pt>
                <c:pt idx="1605">
                  <c:v>2</c:v>
                </c:pt>
                <c:pt idx="1606">
                  <c:v>2</c:v>
                </c:pt>
                <c:pt idx="1607">
                  <c:v>2</c:v>
                </c:pt>
                <c:pt idx="1608">
                  <c:v>2</c:v>
                </c:pt>
                <c:pt idx="1609">
                  <c:v>2</c:v>
                </c:pt>
                <c:pt idx="1610">
                  <c:v>2</c:v>
                </c:pt>
                <c:pt idx="1611">
                  <c:v>2</c:v>
                </c:pt>
                <c:pt idx="1612">
                  <c:v>2</c:v>
                </c:pt>
                <c:pt idx="1613">
                  <c:v>2</c:v>
                </c:pt>
                <c:pt idx="1614">
                  <c:v>2</c:v>
                </c:pt>
                <c:pt idx="1615">
                  <c:v>2</c:v>
                </c:pt>
                <c:pt idx="1616">
                  <c:v>2</c:v>
                </c:pt>
                <c:pt idx="1617">
                  <c:v>2</c:v>
                </c:pt>
                <c:pt idx="1618">
                  <c:v>2</c:v>
                </c:pt>
                <c:pt idx="1619">
                  <c:v>2</c:v>
                </c:pt>
                <c:pt idx="1620">
                  <c:v>2</c:v>
                </c:pt>
                <c:pt idx="1621">
                  <c:v>2</c:v>
                </c:pt>
                <c:pt idx="1622">
                  <c:v>2</c:v>
                </c:pt>
                <c:pt idx="1623">
                  <c:v>2</c:v>
                </c:pt>
                <c:pt idx="1624">
                  <c:v>2</c:v>
                </c:pt>
                <c:pt idx="1625">
                  <c:v>2</c:v>
                </c:pt>
                <c:pt idx="1626">
                  <c:v>2</c:v>
                </c:pt>
                <c:pt idx="1627">
                  <c:v>2</c:v>
                </c:pt>
                <c:pt idx="1628">
                  <c:v>2</c:v>
                </c:pt>
                <c:pt idx="1629">
                  <c:v>2</c:v>
                </c:pt>
                <c:pt idx="1630">
                  <c:v>2</c:v>
                </c:pt>
                <c:pt idx="1631">
                  <c:v>2</c:v>
                </c:pt>
                <c:pt idx="1632">
                  <c:v>2</c:v>
                </c:pt>
                <c:pt idx="1633">
                  <c:v>2</c:v>
                </c:pt>
                <c:pt idx="1634">
                  <c:v>2</c:v>
                </c:pt>
                <c:pt idx="1635">
                  <c:v>2</c:v>
                </c:pt>
                <c:pt idx="1636">
                  <c:v>2</c:v>
                </c:pt>
                <c:pt idx="1637">
                  <c:v>2</c:v>
                </c:pt>
                <c:pt idx="1638">
                  <c:v>2</c:v>
                </c:pt>
                <c:pt idx="1639">
                  <c:v>2</c:v>
                </c:pt>
                <c:pt idx="1640">
                  <c:v>2</c:v>
                </c:pt>
                <c:pt idx="1641">
                  <c:v>2</c:v>
                </c:pt>
                <c:pt idx="1642">
                  <c:v>2</c:v>
                </c:pt>
                <c:pt idx="1643">
                  <c:v>2</c:v>
                </c:pt>
                <c:pt idx="1644">
                  <c:v>2</c:v>
                </c:pt>
                <c:pt idx="1645">
                  <c:v>2</c:v>
                </c:pt>
                <c:pt idx="1646">
                  <c:v>2</c:v>
                </c:pt>
                <c:pt idx="1647">
                  <c:v>2</c:v>
                </c:pt>
                <c:pt idx="1648">
                  <c:v>2</c:v>
                </c:pt>
                <c:pt idx="1649">
                  <c:v>2</c:v>
                </c:pt>
                <c:pt idx="1650">
                  <c:v>2</c:v>
                </c:pt>
                <c:pt idx="1651">
                  <c:v>2</c:v>
                </c:pt>
                <c:pt idx="1652">
                  <c:v>2</c:v>
                </c:pt>
                <c:pt idx="1653">
                  <c:v>2</c:v>
                </c:pt>
                <c:pt idx="1654">
                  <c:v>2</c:v>
                </c:pt>
                <c:pt idx="1655">
                  <c:v>2</c:v>
                </c:pt>
                <c:pt idx="1656">
                  <c:v>2</c:v>
                </c:pt>
                <c:pt idx="1657">
                  <c:v>2</c:v>
                </c:pt>
                <c:pt idx="1658">
                  <c:v>2</c:v>
                </c:pt>
                <c:pt idx="1659">
                  <c:v>2</c:v>
                </c:pt>
                <c:pt idx="1660">
                  <c:v>2</c:v>
                </c:pt>
                <c:pt idx="1661">
                  <c:v>2</c:v>
                </c:pt>
                <c:pt idx="1662">
                  <c:v>2</c:v>
                </c:pt>
                <c:pt idx="1663">
                  <c:v>2</c:v>
                </c:pt>
                <c:pt idx="1664">
                  <c:v>2</c:v>
                </c:pt>
                <c:pt idx="1665">
                  <c:v>2</c:v>
                </c:pt>
                <c:pt idx="1666">
                  <c:v>2</c:v>
                </c:pt>
                <c:pt idx="1667">
                  <c:v>2</c:v>
                </c:pt>
                <c:pt idx="1668">
                  <c:v>2</c:v>
                </c:pt>
                <c:pt idx="1669">
                  <c:v>2</c:v>
                </c:pt>
                <c:pt idx="1670">
                  <c:v>2</c:v>
                </c:pt>
                <c:pt idx="1671">
                  <c:v>2</c:v>
                </c:pt>
                <c:pt idx="1672">
                  <c:v>2</c:v>
                </c:pt>
                <c:pt idx="1673">
                  <c:v>2</c:v>
                </c:pt>
                <c:pt idx="1674">
                  <c:v>2</c:v>
                </c:pt>
                <c:pt idx="1675">
                  <c:v>2</c:v>
                </c:pt>
                <c:pt idx="1676">
                  <c:v>2</c:v>
                </c:pt>
                <c:pt idx="1677">
                  <c:v>2</c:v>
                </c:pt>
                <c:pt idx="1678">
                  <c:v>2</c:v>
                </c:pt>
                <c:pt idx="1679">
                  <c:v>2</c:v>
                </c:pt>
                <c:pt idx="1680">
                  <c:v>2</c:v>
                </c:pt>
                <c:pt idx="1681">
                  <c:v>2</c:v>
                </c:pt>
                <c:pt idx="1682">
                  <c:v>2</c:v>
                </c:pt>
                <c:pt idx="1683">
                  <c:v>2</c:v>
                </c:pt>
                <c:pt idx="1684">
                  <c:v>2</c:v>
                </c:pt>
                <c:pt idx="1685">
                  <c:v>2</c:v>
                </c:pt>
                <c:pt idx="1686">
                  <c:v>2</c:v>
                </c:pt>
                <c:pt idx="1687">
                  <c:v>2</c:v>
                </c:pt>
                <c:pt idx="1688">
                  <c:v>2</c:v>
                </c:pt>
                <c:pt idx="1689">
                  <c:v>2</c:v>
                </c:pt>
                <c:pt idx="1690">
                  <c:v>2</c:v>
                </c:pt>
                <c:pt idx="1691">
                  <c:v>2</c:v>
                </c:pt>
                <c:pt idx="1692">
                  <c:v>2</c:v>
                </c:pt>
                <c:pt idx="1693">
                  <c:v>2</c:v>
                </c:pt>
                <c:pt idx="1694">
                  <c:v>2</c:v>
                </c:pt>
                <c:pt idx="1695">
                  <c:v>2</c:v>
                </c:pt>
                <c:pt idx="1696">
                  <c:v>2</c:v>
                </c:pt>
                <c:pt idx="1697">
                  <c:v>2</c:v>
                </c:pt>
                <c:pt idx="1698">
                  <c:v>2</c:v>
                </c:pt>
                <c:pt idx="1699">
                  <c:v>2</c:v>
                </c:pt>
                <c:pt idx="1700">
                  <c:v>2</c:v>
                </c:pt>
                <c:pt idx="1701">
                  <c:v>2</c:v>
                </c:pt>
                <c:pt idx="1702">
                  <c:v>2</c:v>
                </c:pt>
                <c:pt idx="1703">
                  <c:v>2</c:v>
                </c:pt>
                <c:pt idx="1704">
                  <c:v>2</c:v>
                </c:pt>
                <c:pt idx="1705">
                  <c:v>2</c:v>
                </c:pt>
                <c:pt idx="1706">
                  <c:v>2</c:v>
                </c:pt>
                <c:pt idx="1707">
                  <c:v>2</c:v>
                </c:pt>
                <c:pt idx="1708">
                  <c:v>2</c:v>
                </c:pt>
                <c:pt idx="1709">
                  <c:v>2</c:v>
                </c:pt>
                <c:pt idx="1710">
                  <c:v>2</c:v>
                </c:pt>
                <c:pt idx="1711">
                  <c:v>2</c:v>
                </c:pt>
                <c:pt idx="1712">
                  <c:v>2</c:v>
                </c:pt>
                <c:pt idx="1713">
                  <c:v>2</c:v>
                </c:pt>
                <c:pt idx="1714">
                  <c:v>2</c:v>
                </c:pt>
                <c:pt idx="1715">
                  <c:v>2</c:v>
                </c:pt>
                <c:pt idx="1716">
                  <c:v>2</c:v>
                </c:pt>
                <c:pt idx="1717">
                  <c:v>2</c:v>
                </c:pt>
                <c:pt idx="1718">
                  <c:v>2</c:v>
                </c:pt>
                <c:pt idx="1719">
                  <c:v>2</c:v>
                </c:pt>
                <c:pt idx="1720">
                  <c:v>2</c:v>
                </c:pt>
                <c:pt idx="1721">
                  <c:v>2</c:v>
                </c:pt>
                <c:pt idx="1722">
                  <c:v>2</c:v>
                </c:pt>
                <c:pt idx="1723">
                  <c:v>2</c:v>
                </c:pt>
                <c:pt idx="1724">
                  <c:v>2</c:v>
                </c:pt>
                <c:pt idx="1725">
                  <c:v>2</c:v>
                </c:pt>
                <c:pt idx="1726">
                  <c:v>2</c:v>
                </c:pt>
                <c:pt idx="1727">
                  <c:v>2</c:v>
                </c:pt>
                <c:pt idx="1728">
                  <c:v>2</c:v>
                </c:pt>
                <c:pt idx="1729">
                  <c:v>2</c:v>
                </c:pt>
                <c:pt idx="1730">
                  <c:v>2</c:v>
                </c:pt>
                <c:pt idx="1731">
                  <c:v>2</c:v>
                </c:pt>
                <c:pt idx="1732">
                  <c:v>2</c:v>
                </c:pt>
                <c:pt idx="1733">
                  <c:v>2</c:v>
                </c:pt>
                <c:pt idx="1734">
                  <c:v>2</c:v>
                </c:pt>
                <c:pt idx="1735">
                  <c:v>2</c:v>
                </c:pt>
                <c:pt idx="1736">
                  <c:v>2</c:v>
                </c:pt>
                <c:pt idx="1737">
                  <c:v>2</c:v>
                </c:pt>
                <c:pt idx="1738">
                  <c:v>2</c:v>
                </c:pt>
                <c:pt idx="1739">
                  <c:v>2</c:v>
                </c:pt>
                <c:pt idx="1740">
                  <c:v>2</c:v>
                </c:pt>
                <c:pt idx="1741">
                  <c:v>2</c:v>
                </c:pt>
                <c:pt idx="1742">
                  <c:v>2</c:v>
                </c:pt>
                <c:pt idx="1743">
                  <c:v>2</c:v>
                </c:pt>
                <c:pt idx="1744">
                  <c:v>2</c:v>
                </c:pt>
                <c:pt idx="1745">
                  <c:v>2</c:v>
                </c:pt>
                <c:pt idx="1746">
                  <c:v>2</c:v>
                </c:pt>
                <c:pt idx="1747">
                  <c:v>2</c:v>
                </c:pt>
                <c:pt idx="1748">
                  <c:v>2</c:v>
                </c:pt>
                <c:pt idx="1749">
                  <c:v>2</c:v>
                </c:pt>
                <c:pt idx="1750">
                  <c:v>2</c:v>
                </c:pt>
                <c:pt idx="1751">
                  <c:v>2</c:v>
                </c:pt>
                <c:pt idx="1752">
                  <c:v>2</c:v>
                </c:pt>
                <c:pt idx="1753">
                  <c:v>2</c:v>
                </c:pt>
                <c:pt idx="1754">
                  <c:v>2</c:v>
                </c:pt>
                <c:pt idx="1755">
                  <c:v>2</c:v>
                </c:pt>
                <c:pt idx="1756">
                  <c:v>2</c:v>
                </c:pt>
                <c:pt idx="1757">
                  <c:v>2</c:v>
                </c:pt>
                <c:pt idx="1758">
                  <c:v>2</c:v>
                </c:pt>
                <c:pt idx="1759">
                  <c:v>2</c:v>
                </c:pt>
                <c:pt idx="1760">
                  <c:v>2</c:v>
                </c:pt>
                <c:pt idx="1761">
                  <c:v>2</c:v>
                </c:pt>
                <c:pt idx="1762">
                  <c:v>2</c:v>
                </c:pt>
                <c:pt idx="1763">
                  <c:v>2</c:v>
                </c:pt>
                <c:pt idx="1764">
                  <c:v>2</c:v>
                </c:pt>
                <c:pt idx="1765">
                  <c:v>2</c:v>
                </c:pt>
                <c:pt idx="1766">
                  <c:v>2</c:v>
                </c:pt>
                <c:pt idx="1767">
                  <c:v>2</c:v>
                </c:pt>
                <c:pt idx="1768">
                  <c:v>2</c:v>
                </c:pt>
                <c:pt idx="1769">
                  <c:v>2</c:v>
                </c:pt>
                <c:pt idx="1770">
                  <c:v>2</c:v>
                </c:pt>
                <c:pt idx="1771">
                  <c:v>2</c:v>
                </c:pt>
                <c:pt idx="1772">
                  <c:v>2</c:v>
                </c:pt>
                <c:pt idx="1773">
                  <c:v>2</c:v>
                </c:pt>
                <c:pt idx="1774">
                  <c:v>2</c:v>
                </c:pt>
                <c:pt idx="1775">
                  <c:v>2</c:v>
                </c:pt>
                <c:pt idx="1776">
                  <c:v>2</c:v>
                </c:pt>
                <c:pt idx="1777">
                  <c:v>2</c:v>
                </c:pt>
                <c:pt idx="1778">
                  <c:v>2</c:v>
                </c:pt>
                <c:pt idx="1779">
                  <c:v>2</c:v>
                </c:pt>
                <c:pt idx="1780">
                  <c:v>2</c:v>
                </c:pt>
                <c:pt idx="1781">
                  <c:v>2</c:v>
                </c:pt>
                <c:pt idx="1782">
                  <c:v>2</c:v>
                </c:pt>
                <c:pt idx="1783">
                  <c:v>2</c:v>
                </c:pt>
                <c:pt idx="1784">
                  <c:v>2</c:v>
                </c:pt>
                <c:pt idx="1785">
                  <c:v>2</c:v>
                </c:pt>
                <c:pt idx="1786">
                  <c:v>2</c:v>
                </c:pt>
                <c:pt idx="1787">
                  <c:v>2</c:v>
                </c:pt>
                <c:pt idx="1788">
                  <c:v>2</c:v>
                </c:pt>
                <c:pt idx="1789">
                  <c:v>2</c:v>
                </c:pt>
                <c:pt idx="1790">
                  <c:v>2</c:v>
                </c:pt>
                <c:pt idx="1791">
                  <c:v>2</c:v>
                </c:pt>
                <c:pt idx="1792">
                  <c:v>2</c:v>
                </c:pt>
                <c:pt idx="1793">
                  <c:v>2</c:v>
                </c:pt>
                <c:pt idx="1794">
                  <c:v>2</c:v>
                </c:pt>
                <c:pt idx="1795">
                  <c:v>2</c:v>
                </c:pt>
                <c:pt idx="1796">
                  <c:v>2</c:v>
                </c:pt>
                <c:pt idx="1797">
                  <c:v>2</c:v>
                </c:pt>
                <c:pt idx="1798">
                  <c:v>2</c:v>
                </c:pt>
                <c:pt idx="1799">
                  <c:v>2</c:v>
                </c:pt>
                <c:pt idx="1800">
                  <c:v>2</c:v>
                </c:pt>
                <c:pt idx="1801">
                  <c:v>2</c:v>
                </c:pt>
                <c:pt idx="1802">
                  <c:v>2</c:v>
                </c:pt>
                <c:pt idx="1803">
                  <c:v>2</c:v>
                </c:pt>
                <c:pt idx="1804">
                  <c:v>2</c:v>
                </c:pt>
                <c:pt idx="1805">
                  <c:v>2</c:v>
                </c:pt>
                <c:pt idx="1806">
                  <c:v>2</c:v>
                </c:pt>
                <c:pt idx="1807">
                  <c:v>2</c:v>
                </c:pt>
                <c:pt idx="1808">
                  <c:v>2</c:v>
                </c:pt>
                <c:pt idx="1809">
                  <c:v>2</c:v>
                </c:pt>
                <c:pt idx="1810">
                  <c:v>2</c:v>
                </c:pt>
                <c:pt idx="1811">
                  <c:v>2</c:v>
                </c:pt>
                <c:pt idx="1812">
                  <c:v>2</c:v>
                </c:pt>
                <c:pt idx="1813">
                  <c:v>2</c:v>
                </c:pt>
                <c:pt idx="1814">
                  <c:v>2</c:v>
                </c:pt>
                <c:pt idx="1815">
                  <c:v>2</c:v>
                </c:pt>
                <c:pt idx="1816">
                  <c:v>2</c:v>
                </c:pt>
                <c:pt idx="1817">
                  <c:v>2</c:v>
                </c:pt>
                <c:pt idx="1818">
                  <c:v>2</c:v>
                </c:pt>
                <c:pt idx="1819">
                  <c:v>2</c:v>
                </c:pt>
                <c:pt idx="1820">
                  <c:v>2</c:v>
                </c:pt>
                <c:pt idx="1821">
                  <c:v>2</c:v>
                </c:pt>
                <c:pt idx="1822">
                  <c:v>2</c:v>
                </c:pt>
                <c:pt idx="1823">
                  <c:v>2</c:v>
                </c:pt>
                <c:pt idx="1824">
                  <c:v>2</c:v>
                </c:pt>
                <c:pt idx="1825">
                  <c:v>2</c:v>
                </c:pt>
                <c:pt idx="1826">
                  <c:v>2</c:v>
                </c:pt>
                <c:pt idx="1827">
                  <c:v>2</c:v>
                </c:pt>
                <c:pt idx="1828">
                  <c:v>2</c:v>
                </c:pt>
                <c:pt idx="1829">
                  <c:v>2</c:v>
                </c:pt>
                <c:pt idx="1830">
                  <c:v>2</c:v>
                </c:pt>
                <c:pt idx="1831">
                  <c:v>2</c:v>
                </c:pt>
                <c:pt idx="1832">
                  <c:v>2</c:v>
                </c:pt>
                <c:pt idx="1833">
                  <c:v>2</c:v>
                </c:pt>
                <c:pt idx="1834">
                  <c:v>2</c:v>
                </c:pt>
                <c:pt idx="1835">
                  <c:v>2</c:v>
                </c:pt>
                <c:pt idx="1836">
                  <c:v>2</c:v>
                </c:pt>
                <c:pt idx="1837">
                  <c:v>2</c:v>
                </c:pt>
                <c:pt idx="1838">
                  <c:v>2</c:v>
                </c:pt>
                <c:pt idx="1839">
                  <c:v>2</c:v>
                </c:pt>
                <c:pt idx="1840">
                  <c:v>2</c:v>
                </c:pt>
                <c:pt idx="1841">
                  <c:v>2</c:v>
                </c:pt>
                <c:pt idx="1842">
                  <c:v>2</c:v>
                </c:pt>
                <c:pt idx="1843">
                  <c:v>2</c:v>
                </c:pt>
                <c:pt idx="1844">
                  <c:v>2</c:v>
                </c:pt>
                <c:pt idx="1845">
                  <c:v>2</c:v>
                </c:pt>
                <c:pt idx="1846">
                  <c:v>2</c:v>
                </c:pt>
                <c:pt idx="1847">
                  <c:v>2</c:v>
                </c:pt>
                <c:pt idx="1848">
                  <c:v>2</c:v>
                </c:pt>
                <c:pt idx="1849">
                  <c:v>2</c:v>
                </c:pt>
                <c:pt idx="1850">
                  <c:v>2</c:v>
                </c:pt>
                <c:pt idx="1851">
                  <c:v>2</c:v>
                </c:pt>
                <c:pt idx="1852">
                  <c:v>2</c:v>
                </c:pt>
                <c:pt idx="1853">
                  <c:v>2</c:v>
                </c:pt>
                <c:pt idx="1854">
                  <c:v>2</c:v>
                </c:pt>
                <c:pt idx="1855">
                  <c:v>2</c:v>
                </c:pt>
                <c:pt idx="1856">
                  <c:v>2</c:v>
                </c:pt>
                <c:pt idx="1857">
                  <c:v>2</c:v>
                </c:pt>
                <c:pt idx="1858">
                  <c:v>2</c:v>
                </c:pt>
                <c:pt idx="1859">
                  <c:v>2</c:v>
                </c:pt>
                <c:pt idx="1860">
                  <c:v>2</c:v>
                </c:pt>
                <c:pt idx="1861">
                  <c:v>2</c:v>
                </c:pt>
                <c:pt idx="1862">
                  <c:v>2</c:v>
                </c:pt>
                <c:pt idx="1863">
                  <c:v>2</c:v>
                </c:pt>
                <c:pt idx="1864">
                  <c:v>2</c:v>
                </c:pt>
                <c:pt idx="1865">
                  <c:v>2</c:v>
                </c:pt>
                <c:pt idx="1866">
                  <c:v>2</c:v>
                </c:pt>
                <c:pt idx="1867">
                  <c:v>2</c:v>
                </c:pt>
                <c:pt idx="1868">
                  <c:v>2</c:v>
                </c:pt>
                <c:pt idx="1869">
                  <c:v>2</c:v>
                </c:pt>
                <c:pt idx="1870">
                  <c:v>2</c:v>
                </c:pt>
                <c:pt idx="1871">
                  <c:v>2</c:v>
                </c:pt>
                <c:pt idx="1872">
                  <c:v>2</c:v>
                </c:pt>
                <c:pt idx="1873">
                  <c:v>2</c:v>
                </c:pt>
                <c:pt idx="1874">
                  <c:v>2</c:v>
                </c:pt>
                <c:pt idx="1875">
                  <c:v>2</c:v>
                </c:pt>
                <c:pt idx="1876">
                  <c:v>2</c:v>
                </c:pt>
                <c:pt idx="1877">
                  <c:v>2</c:v>
                </c:pt>
                <c:pt idx="1878">
                  <c:v>2</c:v>
                </c:pt>
                <c:pt idx="1879">
                  <c:v>2</c:v>
                </c:pt>
                <c:pt idx="1880">
                  <c:v>2</c:v>
                </c:pt>
                <c:pt idx="1881">
                  <c:v>2</c:v>
                </c:pt>
                <c:pt idx="1882">
                  <c:v>2</c:v>
                </c:pt>
                <c:pt idx="1883">
                  <c:v>2</c:v>
                </c:pt>
                <c:pt idx="1884">
                  <c:v>2</c:v>
                </c:pt>
                <c:pt idx="1885">
                  <c:v>2</c:v>
                </c:pt>
                <c:pt idx="1886">
                  <c:v>2</c:v>
                </c:pt>
                <c:pt idx="1887">
                  <c:v>2</c:v>
                </c:pt>
                <c:pt idx="1888">
                  <c:v>2</c:v>
                </c:pt>
                <c:pt idx="1889">
                  <c:v>2</c:v>
                </c:pt>
                <c:pt idx="1890">
                  <c:v>2</c:v>
                </c:pt>
                <c:pt idx="1891">
                  <c:v>2</c:v>
                </c:pt>
                <c:pt idx="1892">
                  <c:v>2</c:v>
                </c:pt>
                <c:pt idx="1893">
                  <c:v>2</c:v>
                </c:pt>
                <c:pt idx="1894">
                  <c:v>2</c:v>
                </c:pt>
                <c:pt idx="1895">
                  <c:v>2</c:v>
                </c:pt>
                <c:pt idx="1896">
                  <c:v>2</c:v>
                </c:pt>
                <c:pt idx="1897">
                  <c:v>2</c:v>
                </c:pt>
                <c:pt idx="1898">
                  <c:v>2</c:v>
                </c:pt>
                <c:pt idx="1899">
                  <c:v>2</c:v>
                </c:pt>
                <c:pt idx="1900">
                  <c:v>2</c:v>
                </c:pt>
                <c:pt idx="1901">
                  <c:v>2</c:v>
                </c:pt>
                <c:pt idx="1902">
                  <c:v>2</c:v>
                </c:pt>
                <c:pt idx="1903">
                  <c:v>2</c:v>
                </c:pt>
                <c:pt idx="1904">
                  <c:v>2</c:v>
                </c:pt>
                <c:pt idx="1905">
                  <c:v>2</c:v>
                </c:pt>
                <c:pt idx="1906">
                  <c:v>2</c:v>
                </c:pt>
                <c:pt idx="1907">
                  <c:v>2</c:v>
                </c:pt>
                <c:pt idx="1908">
                  <c:v>2</c:v>
                </c:pt>
                <c:pt idx="1909">
                  <c:v>2</c:v>
                </c:pt>
                <c:pt idx="1910">
                  <c:v>2</c:v>
                </c:pt>
                <c:pt idx="1911">
                  <c:v>2</c:v>
                </c:pt>
                <c:pt idx="1912">
                  <c:v>2</c:v>
                </c:pt>
                <c:pt idx="1913">
                  <c:v>2</c:v>
                </c:pt>
                <c:pt idx="1914">
                  <c:v>2</c:v>
                </c:pt>
                <c:pt idx="1915">
                  <c:v>2</c:v>
                </c:pt>
                <c:pt idx="1916">
                  <c:v>2</c:v>
                </c:pt>
                <c:pt idx="1917">
                  <c:v>2</c:v>
                </c:pt>
                <c:pt idx="1918">
                  <c:v>2</c:v>
                </c:pt>
                <c:pt idx="1919">
                  <c:v>2</c:v>
                </c:pt>
                <c:pt idx="1920">
                  <c:v>2</c:v>
                </c:pt>
                <c:pt idx="1921">
                  <c:v>2</c:v>
                </c:pt>
                <c:pt idx="1922">
                  <c:v>2</c:v>
                </c:pt>
                <c:pt idx="1923">
                  <c:v>2</c:v>
                </c:pt>
                <c:pt idx="1924">
                  <c:v>2</c:v>
                </c:pt>
                <c:pt idx="1925">
                  <c:v>2</c:v>
                </c:pt>
                <c:pt idx="1926">
                  <c:v>2</c:v>
                </c:pt>
                <c:pt idx="1927">
                  <c:v>2</c:v>
                </c:pt>
                <c:pt idx="1928">
                  <c:v>2</c:v>
                </c:pt>
                <c:pt idx="1929">
                  <c:v>2</c:v>
                </c:pt>
                <c:pt idx="1930">
                  <c:v>2</c:v>
                </c:pt>
                <c:pt idx="1931">
                  <c:v>2</c:v>
                </c:pt>
                <c:pt idx="1932">
                  <c:v>2</c:v>
                </c:pt>
                <c:pt idx="1933">
                  <c:v>2</c:v>
                </c:pt>
                <c:pt idx="1934">
                  <c:v>2</c:v>
                </c:pt>
                <c:pt idx="1935">
                  <c:v>2</c:v>
                </c:pt>
                <c:pt idx="1936">
                  <c:v>2</c:v>
                </c:pt>
                <c:pt idx="1937">
                  <c:v>2</c:v>
                </c:pt>
                <c:pt idx="1938">
                  <c:v>2</c:v>
                </c:pt>
                <c:pt idx="1939">
                  <c:v>2</c:v>
                </c:pt>
                <c:pt idx="1940">
                  <c:v>2</c:v>
                </c:pt>
                <c:pt idx="1941">
                  <c:v>2</c:v>
                </c:pt>
                <c:pt idx="1942">
                  <c:v>2</c:v>
                </c:pt>
                <c:pt idx="1943">
                  <c:v>2</c:v>
                </c:pt>
                <c:pt idx="1944">
                  <c:v>2</c:v>
                </c:pt>
                <c:pt idx="1945">
                  <c:v>2</c:v>
                </c:pt>
                <c:pt idx="1946">
                  <c:v>2</c:v>
                </c:pt>
                <c:pt idx="1947">
                  <c:v>2</c:v>
                </c:pt>
                <c:pt idx="1948">
                  <c:v>2</c:v>
                </c:pt>
                <c:pt idx="1949">
                  <c:v>2</c:v>
                </c:pt>
                <c:pt idx="1950">
                  <c:v>2</c:v>
                </c:pt>
                <c:pt idx="1951">
                  <c:v>2</c:v>
                </c:pt>
                <c:pt idx="1952">
                  <c:v>2</c:v>
                </c:pt>
                <c:pt idx="1953">
                  <c:v>2</c:v>
                </c:pt>
                <c:pt idx="1954">
                  <c:v>2</c:v>
                </c:pt>
                <c:pt idx="1955">
                  <c:v>2</c:v>
                </c:pt>
                <c:pt idx="1956">
                  <c:v>2</c:v>
                </c:pt>
                <c:pt idx="1957">
                  <c:v>2</c:v>
                </c:pt>
                <c:pt idx="1958">
                  <c:v>2</c:v>
                </c:pt>
                <c:pt idx="1959">
                  <c:v>2</c:v>
                </c:pt>
                <c:pt idx="1960">
                  <c:v>2</c:v>
                </c:pt>
                <c:pt idx="1961">
                  <c:v>2</c:v>
                </c:pt>
                <c:pt idx="1962">
                  <c:v>2</c:v>
                </c:pt>
                <c:pt idx="1963">
                  <c:v>2</c:v>
                </c:pt>
                <c:pt idx="1964">
                  <c:v>2</c:v>
                </c:pt>
                <c:pt idx="1965">
                  <c:v>2</c:v>
                </c:pt>
                <c:pt idx="1966">
                  <c:v>2</c:v>
                </c:pt>
                <c:pt idx="1967">
                  <c:v>2</c:v>
                </c:pt>
                <c:pt idx="1968">
                  <c:v>2</c:v>
                </c:pt>
                <c:pt idx="1969">
                  <c:v>2</c:v>
                </c:pt>
                <c:pt idx="1970">
                  <c:v>2</c:v>
                </c:pt>
                <c:pt idx="1971">
                  <c:v>2</c:v>
                </c:pt>
                <c:pt idx="1972">
                  <c:v>2</c:v>
                </c:pt>
                <c:pt idx="1973">
                  <c:v>2</c:v>
                </c:pt>
                <c:pt idx="1974">
                  <c:v>2</c:v>
                </c:pt>
                <c:pt idx="1975">
                  <c:v>2</c:v>
                </c:pt>
                <c:pt idx="1976">
                  <c:v>2</c:v>
                </c:pt>
                <c:pt idx="1977">
                  <c:v>2</c:v>
                </c:pt>
                <c:pt idx="1978">
                  <c:v>2</c:v>
                </c:pt>
                <c:pt idx="1979">
                  <c:v>2</c:v>
                </c:pt>
                <c:pt idx="1980">
                  <c:v>2</c:v>
                </c:pt>
                <c:pt idx="1981">
                  <c:v>2</c:v>
                </c:pt>
                <c:pt idx="1982">
                  <c:v>2</c:v>
                </c:pt>
                <c:pt idx="1983">
                  <c:v>2</c:v>
                </c:pt>
                <c:pt idx="1984">
                  <c:v>2</c:v>
                </c:pt>
                <c:pt idx="1985">
                  <c:v>2</c:v>
                </c:pt>
                <c:pt idx="1986">
                  <c:v>2</c:v>
                </c:pt>
                <c:pt idx="1987">
                  <c:v>2</c:v>
                </c:pt>
                <c:pt idx="1988">
                  <c:v>2</c:v>
                </c:pt>
                <c:pt idx="1989">
                  <c:v>2</c:v>
                </c:pt>
                <c:pt idx="1990">
                  <c:v>2</c:v>
                </c:pt>
                <c:pt idx="1991">
                  <c:v>2</c:v>
                </c:pt>
                <c:pt idx="1992">
                  <c:v>2</c:v>
                </c:pt>
                <c:pt idx="1993">
                  <c:v>2</c:v>
                </c:pt>
                <c:pt idx="1994">
                  <c:v>2</c:v>
                </c:pt>
                <c:pt idx="1995">
                  <c:v>2</c:v>
                </c:pt>
                <c:pt idx="1996">
                  <c:v>2</c:v>
                </c:pt>
                <c:pt idx="1997">
                  <c:v>2</c:v>
                </c:pt>
                <c:pt idx="1998">
                  <c:v>2</c:v>
                </c:pt>
                <c:pt idx="1999">
                  <c:v>2</c:v>
                </c:pt>
                <c:pt idx="2000">
                  <c:v>2</c:v>
                </c:pt>
                <c:pt idx="2001">
                  <c:v>2</c:v>
                </c:pt>
                <c:pt idx="2002">
                  <c:v>2</c:v>
                </c:pt>
                <c:pt idx="2003">
                  <c:v>2</c:v>
                </c:pt>
                <c:pt idx="2004">
                  <c:v>2</c:v>
                </c:pt>
                <c:pt idx="2005">
                  <c:v>2</c:v>
                </c:pt>
                <c:pt idx="2006">
                  <c:v>2</c:v>
                </c:pt>
                <c:pt idx="2007">
                  <c:v>2</c:v>
                </c:pt>
                <c:pt idx="2008">
                  <c:v>2</c:v>
                </c:pt>
                <c:pt idx="2009">
                  <c:v>2</c:v>
                </c:pt>
                <c:pt idx="2010">
                  <c:v>2</c:v>
                </c:pt>
                <c:pt idx="2011">
                  <c:v>2</c:v>
                </c:pt>
                <c:pt idx="2012">
                  <c:v>2</c:v>
                </c:pt>
                <c:pt idx="2013">
                  <c:v>2</c:v>
                </c:pt>
                <c:pt idx="2014">
                  <c:v>2</c:v>
                </c:pt>
                <c:pt idx="2015">
                  <c:v>2</c:v>
                </c:pt>
                <c:pt idx="2016">
                  <c:v>2</c:v>
                </c:pt>
                <c:pt idx="2017">
                  <c:v>2</c:v>
                </c:pt>
                <c:pt idx="2018">
                  <c:v>2</c:v>
                </c:pt>
                <c:pt idx="2019">
                  <c:v>2</c:v>
                </c:pt>
                <c:pt idx="2020">
                  <c:v>2</c:v>
                </c:pt>
                <c:pt idx="2021">
                  <c:v>2</c:v>
                </c:pt>
                <c:pt idx="2022">
                  <c:v>2</c:v>
                </c:pt>
                <c:pt idx="2023">
                  <c:v>2</c:v>
                </c:pt>
                <c:pt idx="2024">
                  <c:v>2</c:v>
                </c:pt>
                <c:pt idx="2025">
                  <c:v>2</c:v>
                </c:pt>
                <c:pt idx="2026">
                  <c:v>2</c:v>
                </c:pt>
                <c:pt idx="2027">
                  <c:v>2</c:v>
                </c:pt>
                <c:pt idx="2028">
                  <c:v>2</c:v>
                </c:pt>
                <c:pt idx="2029">
                  <c:v>2</c:v>
                </c:pt>
                <c:pt idx="2030">
                  <c:v>2</c:v>
                </c:pt>
                <c:pt idx="2031">
                  <c:v>2</c:v>
                </c:pt>
                <c:pt idx="2032">
                  <c:v>2</c:v>
                </c:pt>
                <c:pt idx="2033">
                  <c:v>2</c:v>
                </c:pt>
                <c:pt idx="2034">
                  <c:v>2</c:v>
                </c:pt>
                <c:pt idx="2035">
                  <c:v>2</c:v>
                </c:pt>
                <c:pt idx="2036">
                  <c:v>2</c:v>
                </c:pt>
                <c:pt idx="2037">
                  <c:v>2</c:v>
                </c:pt>
                <c:pt idx="2038">
                  <c:v>2</c:v>
                </c:pt>
                <c:pt idx="2039">
                  <c:v>2</c:v>
                </c:pt>
                <c:pt idx="2040">
                  <c:v>2</c:v>
                </c:pt>
                <c:pt idx="2041">
                  <c:v>2</c:v>
                </c:pt>
                <c:pt idx="2042">
                  <c:v>2</c:v>
                </c:pt>
                <c:pt idx="2043">
                  <c:v>2</c:v>
                </c:pt>
                <c:pt idx="2044">
                  <c:v>2</c:v>
                </c:pt>
                <c:pt idx="2045">
                  <c:v>2</c:v>
                </c:pt>
                <c:pt idx="2046">
                  <c:v>2</c:v>
                </c:pt>
                <c:pt idx="2047">
                  <c:v>2</c:v>
                </c:pt>
                <c:pt idx="2048">
                  <c:v>2</c:v>
                </c:pt>
                <c:pt idx="2049">
                  <c:v>2</c:v>
                </c:pt>
                <c:pt idx="2050">
                  <c:v>2</c:v>
                </c:pt>
                <c:pt idx="2051">
                  <c:v>2</c:v>
                </c:pt>
                <c:pt idx="2052">
                  <c:v>2</c:v>
                </c:pt>
                <c:pt idx="2053">
                  <c:v>2</c:v>
                </c:pt>
                <c:pt idx="2054">
                  <c:v>2</c:v>
                </c:pt>
                <c:pt idx="2055">
                  <c:v>2</c:v>
                </c:pt>
                <c:pt idx="2056">
                  <c:v>2</c:v>
                </c:pt>
                <c:pt idx="2057">
                  <c:v>2</c:v>
                </c:pt>
                <c:pt idx="2058">
                  <c:v>2</c:v>
                </c:pt>
                <c:pt idx="2059">
                  <c:v>2</c:v>
                </c:pt>
                <c:pt idx="2060">
                  <c:v>2</c:v>
                </c:pt>
                <c:pt idx="2061">
                  <c:v>2</c:v>
                </c:pt>
                <c:pt idx="2062">
                  <c:v>2</c:v>
                </c:pt>
                <c:pt idx="2063">
                  <c:v>2</c:v>
                </c:pt>
                <c:pt idx="2064">
                  <c:v>2</c:v>
                </c:pt>
                <c:pt idx="2065">
                  <c:v>2</c:v>
                </c:pt>
                <c:pt idx="2066">
                  <c:v>2</c:v>
                </c:pt>
                <c:pt idx="2067">
                  <c:v>2</c:v>
                </c:pt>
                <c:pt idx="2068">
                  <c:v>2</c:v>
                </c:pt>
                <c:pt idx="2069">
                  <c:v>2</c:v>
                </c:pt>
                <c:pt idx="2070">
                  <c:v>2</c:v>
                </c:pt>
                <c:pt idx="2071">
                  <c:v>2</c:v>
                </c:pt>
                <c:pt idx="2072">
                  <c:v>2</c:v>
                </c:pt>
                <c:pt idx="2073">
                  <c:v>2</c:v>
                </c:pt>
                <c:pt idx="2074">
                  <c:v>2</c:v>
                </c:pt>
                <c:pt idx="2075">
                  <c:v>2</c:v>
                </c:pt>
                <c:pt idx="2076">
                  <c:v>2</c:v>
                </c:pt>
                <c:pt idx="2077">
                  <c:v>2</c:v>
                </c:pt>
                <c:pt idx="2078">
                  <c:v>2</c:v>
                </c:pt>
                <c:pt idx="2079">
                  <c:v>2</c:v>
                </c:pt>
                <c:pt idx="2080">
                  <c:v>2</c:v>
                </c:pt>
                <c:pt idx="2081">
                  <c:v>2</c:v>
                </c:pt>
                <c:pt idx="2082">
                  <c:v>2</c:v>
                </c:pt>
                <c:pt idx="2083">
                  <c:v>2</c:v>
                </c:pt>
                <c:pt idx="2084">
                  <c:v>2</c:v>
                </c:pt>
                <c:pt idx="2085">
                  <c:v>2</c:v>
                </c:pt>
                <c:pt idx="2086">
                  <c:v>2</c:v>
                </c:pt>
                <c:pt idx="2087">
                  <c:v>2</c:v>
                </c:pt>
                <c:pt idx="2088">
                  <c:v>2</c:v>
                </c:pt>
                <c:pt idx="2089">
                  <c:v>2</c:v>
                </c:pt>
                <c:pt idx="2090">
                  <c:v>2</c:v>
                </c:pt>
                <c:pt idx="2091">
                  <c:v>2</c:v>
                </c:pt>
                <c:pt idx="2092">
                  <c:v>2</c:v>
                </c:pt>
                <c:pt idx="2093">
                  <c:v>2</c:v>
                </c:pt>
                <c:pt idx="2094">
                  <c:v>2</c:v>
                </c:pt>
                <c:pt idx="2095">
                  <c:v>2</c:v>
                </c:pt>
                <c:pt idx="2096">
                  <c:v>2</c:v>
                </c:pt>
                <c:pt idx="2097">
                  <c:v>2</c:v>
                </c:pt>
                <c:pt idx="2098">
                  <c:v>2</c:v>
                </c:pt>
                <c:pt idx="2099">
                  <c:v>2</c:v>
                </c:pt>
                <c:pt idx="2100">
                  <c:v>2</c:v>
                </c:pt>
                <c:pt idx="2101">
                  <c:v>2</c:v>
                </c:pt>
                <c:pt idx="2102">
                  <c:v>2</c:v>
                </c:pt>
                <c:pt idx="2103">
                  <c:v>2</c:v>
                </c:pt>
                <c:pt idx="2104">
                  <c:v>2</c:v>
                </c:pt>
                <c:pt idx="2105">
                  <c:v>2</c:v>
                </c:pt>
                <c:pt idx="2106">
                  <c:v>2</c:v>
                </c:pt>
                <c:pt idx="2107">
                  <c:v>2</c:v>
                </c:pt>
                <c:pt idx="2108">
                  <c:v>2</c:v>
                </c:pt>
                <c:pt idx="2109">
                  <c:v>2</c:v>
                </c:pt>
                <c:pt idx="2110">
                  <c:v>2</c:v>
                </c:pt>
                <c:pt idx="2111">
                  <c:v>2</c:v>
                </c:pt>
                <c:pt idx="2112">
                  <c:v>2</c:v>
                </c:pt>
                <c:pt idx="2113">
                  <c:v>2</c:v>
                </c:pt>
                <c:pt idx="2114">
                  <c:v>2</c:v>
                </c:pt>
                <c:pt idx="2115">
                  <c:v>2</c:v>
                </c:pt>
                <c:pt idx="2116">
                  <c:v>2</c:v>
                </c:pt>
                <c:pt idx="2117">
                  <c:v>2</c:v>
                </c:pt>
                <c:pt idx="2118">
                  <c:v>2</c:v>
                </c:pt>
                <c:pt idx="2119">
                  <c:v>2</c:v>
                </c:pt>
                <c:pt idx="2120">
                  <c:v>2</c:v>
                </c:pt>
                <c:pt idx="2121">
                  <c:v>2</c:v>
                </c:pt>
                <c:pt idx="2122">
                  <c:v>2</c:v>
                </c:pt>
                <c:pt idx="2123">
                  <c:v>2</c:v>
                </c:pt>
                <c:pt idx="2124">
                  <c:v>2</c:v>
                </c:pt>
                <c:pt idx="2125">
                  <c:v>2</c:v>
                </c:pt>
                <c:pt idx="2126">
                  <c:v>2</c:v>
                </c:pt>
                <c:pt idx="2127">
                  <c:v>2</c:v>
                </c:pt>
                <c:pt idx="2128">
                  <c:v>2</c:v>
                </c:pt>
                <c:pt idx="2129">
                  <c:v>2</c:v>
                </c:pt>
                <c:pt idx="2130">
                  <c:v>2</c:v>
                </c:pt>
                <c:pt idx="2131">
                  <c:v>2</c:v>
                </c:pt>
                <c:pt idx="2132">
                  <c:v>2</c:v>
                </c:pt>
                <c:pt idx="2133">
                  <c:v>2</c:v>
                </c:pt>
                <c:pt idx="2134">
                  <c:v>2</c:v>
                </c:pt>
                <c:pt idx="2135">
                  <c:v>2</c:v>
                </c:pt>
                <c:pt idx="2136">
                  <c:v>2</c:v>
                </c:pt>
                <c:pt idx="2137">
                  <c:v>2</c:v>
                </c:pt>
                <c:pt idx="2138">
                  <c:v>2</c:v>
                </c:pt>
                <c:pt idx="2139">
                  <c:v>2</c:v>
                </c:pt>
                <c:pt idx="2140">
                  <c:v>2</c:v>
                </c:pt>
                <c:pt idx="2141">
                  <c:v>2</c:v>
                </c:pt>
                <c:pt idx="2142">
                  <c:v>2</c:v>
                </c:pt>
                <c:pt idx="2143">
                  <c:v>2</c:v>
                </c:pt>
                <c:pt idx="2144">
                  <c:v>2</c:v>
                </c:pt>
                <c:pt idx="2145">
                  <c:v>2</c:v>
                </c:pt>
                <c:pt idx="2146">
                  <c:v>2</c:v>
                </c:pt>
                <c:pt idx="2147">
                  <c:v>2</c:v>
                </c:pt>
                <c:pt idx="2148">
                  <c:v>2</c:v>
                </c:pt>
                <c:pt idx="2149">
                  <c:v>2</c:v>
                </c:pt>
                <c:pt idx="2150">
                  <c:v>2</c:v>
                </c:pt>
                <c:pt idx="2151">
                  <c:v>2</c:v>
                </c:pt>
                <c:pt idx="2152">
                  <c:v>2</c:v>
                </c:pt>
                <c:pt idx="2153">
                  <c:v>2</c:v>
                </c:pt>
                <c:pt idx="2154">
                  <c:v>2</c:v>
                </c:pt>
                <c:pt idx="2155">
                  <c:v>2</c:v>
                </c:pt>
                <c:pt idx="2156">
                  <c:v>2</c:v>
                </c:pt>
                <c:pt idx="2157">
                  <c:v>2</c:v>
                </c:pt>
                <c:pt idx="2158">
                  <c:v>2</c:v>
                </c:pt>
                <c:pt idx="2159">
                  <c:v>2</c:v>
                </c:pt>
                <c:pt idx="2160">
                  <c:v>2</c:v>
                </c:pt>
                <c:pt idx="2161">
                  <c:v>2</c:v>
                </c:pt>
                <c:pt idx="2162">
                  <c:v>2</c:v>
                </c:pt>
                <c:pt idx="2163">
                  <c:v>2</c:v>
                </c:pt>
                <c:pt idx="2164">
                  <c:v>2</c:v>
                </c:pt>
                <c:pt idx="2165">
                  <c:v>2</c:v>
                </c:pt>
                <c:pt idx="2166">
                  <c:v>2</c:v>
                </c:pt>
                <c:pt idx="2167">
                  <c:v>2</c:v>
                </c:pt>
                <c:pt idx="2168">
                  <c:v>2</c:v>
                </c:pt>
                <c:pt idx="2169">
                  <c:v>2</c:v>
                </c:pt>
                <c:pt idx="2170">
                  <c:v>2</c:v>
                </c:pt>
                <c:pt idx="2171">
                  <c:v>2</c:v>
                </c:pt>
                <c:pt idx="2172">
                  <c:v>2</c:v>
                </c:pt>
                <c:pt idx="2173">
                  <c:v>2</c:v>
                </c:pt>
                <c:pt idx="2174">
                  <c:v>2</c:v>
                </c:pt>
                <c:pt idx="2175">
                  <c:v>2</c:v>
                </c:pt>
                <c:pt idx="2176">
                  <c:v>2</c:v>
                </c:pt>
                <c:pt idx="2177">
                  <c:v>2</c:v>
                </c:pt>
                <c:pt idx="2178">
                  <c:v>2</c:v>
                </c:pt>
                <c:pt idx="2179">
                  <c:v>2</c:v>
                </c:pt>
                <c:pt idx="2180">
                  <c:v>2</c:v>
                </c:pt>
                <c:pt idx="2181">
                  <c:v>2</c:v>
                </c:pt>
                <c:pt idx="2182">
                  <c:v>2</c:v>
                </c:pt>
                <c:pt idx="2183">
                  <c:v>2</c:v>
                </c:pt>
                <c:pt idx="2184">
                  <c:v>2</c:v>
                </c:pt>
                <c:pt idx="2185">
                  <c:v>2</c:v>
                </c:pt>
                <c:pt idx="2186">
                  <c:v>2</c:v>
                </c:pt>
                <c:pt idx="2187">
                  <c:v>2</c:v>
                </c:pt>
                <c:pt idx="2188">
                  <c:v>2</c:v>
                </c:pt>
                <c:pt idx="2189">
                  <c:v>2</c:v>
                </c:pt>
                <c:pt idx="2190">
                  <c:v>2</c:v>
                </c:pt>
                <c:pt idx="2191">
                  <c:v>2</c:v>
                </c:pt>
                <c:pt idx="2192">
                  <c:v>2</c:v>
                </c:pt>
                <c:pt idx="2193">
                  <c:v>2</c:v>
                </c:pt>
                <c:pt idx="2194">
                  <c:v>2</c:v>
                </c:pt>
                <c:pt idx="2195">
                  <c:v>2</c:v>
                </c:pt>
                <c:pt idx="2196">
                  <c:v>2</c:v>
                </c:pt>
                <c:pt idx="2197">
                  <c:v>2</c:v>
                </c:pt>
                <c:pt idx="2198">
                  <c:v>2</c:v>
                </c:pt>
                <c:pt idx="2199">
                  <c:v>2</c:v>
                </c:pt>
                <c:pt idx="2200">
                  <c:v>2</c:v>
                </c:pt>
                <c:pt idx="2201">
                  <c:v>2</c:v>
                </c:pt>
                <c:pt idx="2202">
                  <c:v>2</c:v>
                </c:pt>
                <c:pt idx="2203">
                  <c:v>2</c:v>
                </c:pt>
                <c:pt idx="2204">
                  <c:v>2</c:v>
                </c:pt>
                <c:pt idx="2205">
                  <c:v>2</c:v>
                </c:pt>
                <c:pt idx="2206">
                  <c:v>2</c:v>
                </c:pt>
                <c:pt idx="2207">
                  <c:v>2</c:v>
                </c:pt>
                <c:pt idx="2208">
                  <c:v>2</c:v>
                </c:pt>
                <c:pt idx="2209">
                  <c:v>2</c:v>
                </c:pt>
                <c:pt idx="2210">
                  <c:v>2</c:v>
                </c:pt>
                <c:pt idx="2211">
                  <c:v>2</c:v>
                </c:pt>
                <c:pt idx="2212">
                  <c:v>2</c:v>
                </c:pt>
                <c:pt idx="2213">
                  <c:v>2</c:v>
                </c:pt>
                <c:pt idx="2214">
                  <c:v>2</c:v>
                </c:pt>
                <c:pt idx="2215">
                  <c:v>2</c:v>
                </c:pt>
                <c:pt idx="2216">
                  <c:v>2</c:v>
                </c:pt>
                <c:pt idx="2217">
                  <c:v>2</c:v>
                </c:pt>
                <c:pt idx="2218">
                  <c:v>2</c:v>
                </c:pt>
                <c:pt idx="2219">
                  <c:v>2</c:v>
                </c:pt>
                <c:pt idx="2220">
                  <c:v>2</c:v>
                </c:pt>
                <c:pt idx="2221">
                  <c:v>2</c:v>
                </c:pt>
                <c:pt idx="2222">
                  <c:v>2</c:v>
                </c:pt>
                <c:pt idx="2223">
                  <c:v>2</c:v>
                </c:pt>
                <c:pt idx="2224">
                  <c:v>2</c:v>
                </c:pt>
                <c:pt idx="2225">
                  <c:v>2</c:v>
                </c:pt>
                <c:pt idx="2226">
                  <c:v>2</c:v>
                </c:pt>
                <c:pt idx="2227">
                  <c:v>2</c:v>
                </c:pt>
                <c:pt idx="2228">
                  <c:v>2</c:v>
                </c:pt>
                <c:pt idx="2229">
                  <c:v>2</c:v>
                </c:pt>
                <c:pt idx="2230">
                  <c:v>2</c:v>
                </c:pt>
                <c:pt idx="2231">
                  <c:v>2</c:v>
                </c:pt>
                <c:pt idx="2232">
                  <c:v>2</c:v>
                </c:pt>
                <c:pt idx="2233">
                  <c:v>2</c:v>
                </c:pt>
                <c:pt idx="2234">
                  <c:v>2</c:v>
                </c:pt>
                <c:pt idx="2235">
                  <c:v>2</c:v>
                </c:pt>
                <c:pt idx="2236">
                  <c:v>2</c:v>
                </c:pt>
                <c:pt idx="2237">
                  <c:v>2</c:v>
                </c:pt>
                <c:pt idx="2238">
                  <c:v>2</c:v>
                </c:pt>
                <c:pt idx="2239">
                  <c:v>2</c:v>
                </c:pt>
                <c:pt idx="2240">
                  <c:v>2</c:v>
                </c:pt>
                <c:pt idx="2241">
                  <c:v>2</c:v>
                </c:pt>
                <c:pt idx="2242">
                  <c:v>2</c:v>
                </c:pt>
                <c:pt idx="2243">
                  <c:v>2</c:v>
                </c:pt>
                <c:pt idx="2244">
                  <c:v>2</c:v>
                </c:pt>
                <c:pt idx="2245">
                  <c:v>2</c:v>
                </c:pt>
                <c:pt idx="2246">
                  <c:v>2</c:v>
                </c:pt>
                <c:pt idx="2247">
                  <c:v>2</c:v>
                </c:pt>
                <c:pt idx="2248">
                  <c:v>2</c:v>
                </c:pt>
                <c:pt idx="2249">
                  <c:v>2</c:v>
                </c:pt>
                <c:pt idx="2250">
                  <c:v>2</c:v>
                </c:pt>
                <c:pt idx="2251">
                  <c:v>2</c:v>
                </c:pt>
                <c:pt idx="2252">
                  <c:v>2</c:v>
                </c:pt>
                <c:pt idx="2253">
                  <c:v>2</c:v>
                </c:pt>
                <c:pt idx="2254">
                  <c:v>2</c:v>
                </c:pt>
                <c:pt idx="2255">
                  <c:v>2</c:v>
                </c:pt>
                <c:pt idx="2256">
                  <c:v>2</c:v>
                </c:pt>
                <c:pt idx="2257">
                  <c:v>2</c:v>
                </c:pt>
                <c:pt idx="2258">
                  <c:v>2</c:v>
                </c:pt>
                <c:pt idx="2259">
                  <c:v>2</c:v>
                </c:pt>
                <c:pt idx="2260">
                  <c:v>2</c:v>
                </c:pt>
                <c:pt idx="2261">
                  <c:v>2</c:v>
                </c:pt>
                <c:pt idx="2262">
                  <c:v>2</c:v>
                </c:pt>
                <c:pt idx="2263">
                  <c:v>2</c:v>
                </c:pt>
                <c:pt idx="2264">
                  <c:v>2</c:v>
                </c:pt>
                <c:pt idx="2265">
                  <c:v>2</c:v>
                </c:pt>
                <c:pt idx="2266">
                  <c:v>2</c:v>
                </c:pt>
                <c:pt idx="2267">
                  <c:v>2</c:v>
                </c:pt>
                <c:pt idx="2268">
                  <c:v>2</c:v>
                </c:pt>
                <c:pt idx="2269">
                  <c:v>2</c:v>
                </c:pt>
                <c:pt idx="2270">
                  <c:v>2</c:v>
                </c:pt>
                <c:pt idx="2271">
                  <c:v>2</c:v>
                </c:pt>
                <c:pt idx="2272">
                  <c:v>2</c:v>
                </c:pt>
                <c:pt idx="2273">
                  <c:v>2</c:v>
                </c:pt>
                <c:pt idx="2274">
                  <c:v>2</c:v>
                </c:pt>
                <c:pt idx="2275">
                  <c:v>2</c:v>
                </c:pt>
                <c:pt idx="2276">
                  <c:v>2</c:v>
                </c:pt>
                <c:pt idx="2277">
                  <c:v>2</c:v>
                </c:pt>
                <c:pt idx="2278">
                  <c:v>2</c:v>
                </c:pt>
                <c:pt idx="2279">
                  <c:v>2</c:v>
                </c:pt>
                <c:pt idx="2280">
                  <c:v>2</c:v>
                </c:pt>
                <c:pt idx="2281">
                  <c:v>2</c:v>
                </c:pt>
                <c:pt idx="2282">
                  <c:v>2</c:v>
                </c:pt>
                <c:pt idx="2283">
                  <c:v>2</c:v>
                </c:pt>
                <c:pt idx="2284">
                  <c:v>2</c:v>
                </c:pt>
                <c:pt idx="2285">
                  <c:v>2</c:v>
                </c:pt>
                <c:pt idx="2286">
                  <c:v>2</c:v>
                </c:pt>
                <c:pt idx="2287">
                  <c:v>2</c:v>
                </c:pt>
                <c:pt idx="2288">
                  <c:v>2</c:v>
                </c:pt>
                <c:pt idx="2289">
                  <c:v>2</c:v>
                </c:pt>
                <c:pt idx="2290">
                  <c:v>2</c:v>
                </c:pt>
                <c:pt idx="2291">
                  <c:v>2</c:v>
                </c:pt>
                <c:pt idx="2292">
                  <c:v>2</c:v>
                </c:pt>
                <c:pt idx="2293">
                  <c:v>2</c:v>
                </c:pt>
                <c:pt idx="2294">
                  <c:v>2</c:v>
                </c:pt>
                <c:pt idx="2295">
                  <c:v>2</c:v>
                </c:pt>
                <c:pt idx="2296">
                  <c:v>2</c:v>
                </c:pt>
                <c:pt idx="2297">
                  <c:v>2</c:v>
                </c:pt>
                <c:pt idx="2298">
                  <c:v>2</c:v>
                </c:pt>
                <c:pt idx="2299">
                  <c:v>2</c:v>
                </c:pt>
                <c:pt idx="2300">
                  <c:v>2</c:v>
                </c:pt>
                <c:pt idx="2301">
                  <c:v>2</c:v>
                </c:pt>
                <c:pt idx="2302">
                  <c:v>2</c:v>
                </c:pt>
                <c:pt idx="2303">
                  <c:v>2</c:v>
                </c:pt>
                <c:pt idx="2304">
                  <c:v>2</c:v>
                </c:pt>
                <c:pt idx="2305">
                  <c:v>2</c:v>
                </c:pt>
                <c:pt idx="2306">
                  <c:v>2</c:v>
                </c:pt>
                <c:pt idx="2307">
                  <c:v>2</c:v>
                </c:pt>
                <c:pt idx="2308">
                  <c:v>2</c:v>
                </c:pt>
                <c:pt idx="2309">
                  <c:v>2</c:v>
                </c:pt>
                <c:pt idx="2310">
                  <c:v>2</c:v>
                </c:pt>
                <c:pt idx="2311">
                  <c:v>2</c:v>
                </c:pt>
                <c:pt idx="2312">
                  <c:v>2</c:v>
                </c:pt>
                <c:pt idx="2313">
                  <c:v>2</c:v>
                </c:pt>
                <c:pt idx="2314">
                  <c:v>2</c:v>
                </c:pt>
                <c:pt idx="2315">
                  <c:v>2</c:v>
                </c:pt>
                <c:pt idx="2316">
                  <c:v>2</c:v>
                </c:pt>
                <c:pt idx="2317">
                  <c:v>2</c:v>
                </c:pt>
                <c:pt idx="2318">
                  <c:v>2</c:v>
                </c:pt>
                <c:pt idx="2319">
                  <c:v>2</c:v>
                </c:pt>
                <c:pt idx="2320">
                  <c:v>2</c:v>
                </c:pt>
                <c:pt idx="2321">
                  <c:v>2</c:v>
                </c:pt>
                <c:pt idx="2322">
                  <c:v>2</c:v>
                </c:pt>
                <c:pt idx="2323">
                  <c:v>2</c:v>
                </c:pt>
                <c:pt idx="2324">
                  <c:v>2</c:v>
                </c:pt>
                <c:pt idx="2325">
                  <c:v>2</c:v>
                </c:pt>
                <c:pt idx="2326">
                  <c:v>2</c:v>
                </c:pt>
                <c:pt idx="2327">
                  <c:v>2</c:v>
                </c:pt>
                <c:pt idx="2328">
                  <c:v>2</c:v>
                </c:pt>
                <c:pt idx="2329">
                  <c:v>2</c:v>
                </c:pt>
                <c:pt idx="2330">
                  <c:v>2</c:v>
                </c:pt>
                <c:pt idx="2331">
                  <c:v>2</c:v>
                </c:pt>
                <c:pt idx="2332">
                  <c:v>2</c:v>
                </c:pt>
                <c:pt idx="2333">
                  <c:v>2</c:v>
                </c:pt>
                <c:pt idx="2334">
                  <c:v>2</c:v>
                </c:pt>
                <c:pt idx="2335">
                  <c:v>2</c:v>
                </c:pt>
                <c:pt idx="2336">
                  <c:v>2</c:v>
                </c:pt>
                <c:pt idx="2337">
                  <c:v>2</c:v>
                </c:pt>
                <c:pt idx="2338">
                  <c:v>2</c:v>
                </c:pt>
                <c:pt idx="2339">
                  <c:v>2</c:v>
                </c:pt>
                <c:pt idx="2340">
                  <c:v>2</c:v>
                </c:pt>
                <c:pt idx="2341">
                  <c:v>2</c:v>
                </c:pt>
                <c:pt idx="2342">
                  <c:v>2</c:v>
                </c:pt>
                <c:pt idx="2343">
                  <c:v>2</c:v>
                </c:pt>
                <c:pt idx="2344">
                  <c:v>2</c:v>
                </c:pt>
                <c:pt idx="2345">
                  <c:v>2</c:v>
                </c:pt>
                <c:pt idx="2346">
                  <c:v>2</c:v>
                </c:pt>
                <c:pt idx="2347">
                  <c:v>2</c:v>
                </c:pt>
                <c:pt idx="2348">
                  <c:v>2</c:v>
                </c:pt>
                <c:pt idx="2349">
                  <c:v>2</c:v>
                </c:pt>
                <c:pt idx="2350">
                  <c:v>2</c:v>
                </c:pt>
                <c:pt idx="2351">
                  <c:v>2</c:v>
                </c:pt>
                <c:pt idx="2352">
                  <c:v>2</c:v>
                </c:pt>
                <c:pt idx="2353">
                  <c:v>2</c:v>
                </c:pt>
                <c:pt idx="2354">
                  <c:v>2</c:v>
                </c:pt>
                <c:pt idx="2355">
                  <c:v>2</c:v>
                </c:pt>
                <c:pt idx="2356">
                  <c:v>2</c:v>
                </c:pt>
                <c:pt idx="2357">
                  <c:v>2</c:v>
                </c:pt>
                <c:pt idx="2358">
                  <c:v>2</c:v>
                </c:pt>
                <c:pt idx="2359">
                  <c:v>2</c:v>
                </c:pt>
                <c:pt idx="2360">
                  <c:v>2</c:v>
                </c:pt>
                <c:pt idx="2361">
                  <c:v>2</c:v>
                </c:pt>
                <c:pt idx="2362">
                  <c:v>2</c:v>
                </c:pt>
                <c:pt idx="2363">
                  <c:v>2</c:v>
                </c:pt>
                <c:pt idx="2364">
                  <c:v>2</c:v>
                </c:pt>
                <c:pt idx="2365">
                  <c:v>2</c:v>
                </c:pt>
                <c:pt idx="2366">
                  <c:v>2</c:v>
                </c:pt>
                <c:pt idx="2367">
                  <c:v>2</c:v>
                </c:pt>
                <c:pt idx="2368">
                  <c:v>2</c:v>
                </c:pt>
                <c:pt idx="2369">
                  <c:v>2</c:v>
                </c:pt>
                <c:pt idx="2370">
                  <c:v>2</c:v>
                </c:pt>
                <c:pt idx="2371">
                  <c:v>2</c:v>
                </c:pt>
                <c:pt idx="2372">
                  <c:v>2</c:v>
                </c:pt>
                <c:pt idx="2373">
                  <c:v>2</c:v>
                </c:pt>
                <c:pt idx="2374">
                  <c:v>2</c:v>
                </c:pt>
                <c:pt idx="2375">
                  <c:v>2</c:v>
                </c:pt>
                <c:pt idx="2376">
                  <c:v>2</c:v>
                </c:pt>
                <c:pt idx="2377">
                  <c:v>2</c:v>
                </c:pt>
                <c:pt idx="2378">
                  <c:v>2</c:v>
                </c:pt>
                <c:pt idx="2379">
                  <c:v>2</c:v>
                </c:pt>
                <c:pt idx="2380">
                  <c:v>2</c:v>
                </c:pt>
                <c:pt idx="2381">
                  <c:v>2</c:v>
                </c:pt>
                <c:pt idx="2382">
                  <c:v>2</c:v>
                </c:pt>
                <c:pt idx="2383">
                  <c:v>2</c:v>
                </c:pt>
                <c:pt idx="2384">
                  <c:v>2</c:v>
                </c:pt>
                <c:pt idx="2385">
                  <c:v>2</c:v>
                </c:pt>
                <c:pt idx="2386">
                  <c:v>2</c:v>
                </c:pt>
                <c:pt idx="2387">
                  <c:v>2</c:v>
                </c:pt>
                <c:pt idx="2388">
                  <c:v>2</c:v>
                </c:pt>
                <c:pt idx="2389">
                  <c:v>2</c:v>
                </c:pt>
                <c:pt idx="2390">
                  <c:v>2</c:v>
                </c:pt>
                <c:pt idx="2391">
                  <c:v>2</c:v>
                </c:pt>
                <c:pt idx="2392">
                  <c:v>2</c:v>
                </c:pt>
                <c:pt idx="2393">
                  <c:v>2</c:v>
                </c:pt>
                <c:pt idx="2394">
                  <c:v>2</c:v>
                </c:pt>
                <c:pt idx="2395">
                  <c:v>2</c:v>
                </c:pt>
                <c:pt idx="2396">
                  <c:v>2</c:v>
                </c:pt>
                <c:pt idx="2397">
                  <c:v>2</c:v>
                </c:pt>
                <c:pt idx="2398">
                  <c:v>2</c:v>
                </c:pt>
                <c:pt idx="2399">
                  <c:v>2</c:v>
                </c:pt>
                <c:pt idx="2400">
                  <c:v>2</c:v>
                </c:pt>
                <c:pt idx="2401">
                  <c:v>2</c:v>
                </c:pt>
                <c:pt idx="2402">
                  <c:v>2</c:v>
                </c:pt>
                <c:pt idx="2403">
                  <c:v>2</c:v>
                </c:pt>
                <c:pt idx="2404">
                  <c:v>2</c:v>
                </c:pt>
                <c:pt idx="2405">
                  <c:v>2</c:v>
                </c:pt>
                <c:pt idx="2406">
                  <c:v>2</c:v>
                </c:pt>
                <c:pt idx="2407">
                  <c:v>2</c:v>
                </c:pt>
                <c:pt idx="2408">
                  <c:v>2</c:v>
                </c:pt>
                <c:pt idx="2409">
                  <c:v>2</c:v>
                </c:pt>
                <c:pt idx="2410">
                  <c:v>2</c:v>
                </c:pt>
                <c:pt idx="2411">
                  <c:v>2</c:v>
                </c:pt>
                <c:pt idx="2412">
                  <c:v>2</c:v>
                </c:pt>
                <c:pt idx="2413">
                  <c:v>2</c:v>
                </c:pt>
                <c:pt idx="2414">
                  <c:v>2</c:v>
                </c:pt>
                <c:pt idx="2415">
                  <c:v>2</c:v>
                </c:pt>
                <c:pt idx="2416">
                  <c:v>2</c:v>
                </c:pt>
                <c:pt idx="2417">
                  <c:v>2</c:v>
                </c:pt>
                <c:pt idx="2418">
                  <c:v>2</c:v>
                </c:pt>
                <c:pt idx="2419">
                  <c:v>2</c:v>
                </c:pt>
                <c:pt idx="2420">
                  <c:v>2</c:v>
                </c:pt>
                <c:pt idx="2421">
                  <c:v>2</c:v>
                </c:pt>
                <c:pt idx="2422">
                  <c:v>2</c:v>
                </c:pt>
                <c:pt idx="2423">
                  <c:v>2</c:v>
                </c:pt>
                <c:pt idx="2424">
                  <c:v>2</c:v>
                </c:pt>
                <c:pt idx="2425">
                  <c:v>2</c:v>
                </c:pt>
                <c:pt idx="2426">
                  <c:v>2</c:v>
                </c:pt>
                <c:pt idx="2427">
                  <c:v>2</c:v>
                </c:pt>
                <c:pt idx="2428">
                  <c:v>2</c:v>
                </c:pt>
                <c:pt idx="2429">
                  <c:v>2</c:v>
                </c:pt>
                <c:pt idx="2430">
                  <c:v>2</c:v>
                </c:pt>
                <c:pt idx="2431">
                  <c:v>2</c:v>
                </c:pt>
                <c:pt idx="2432">
                  <c:v>2</c:v>
                </c:pt>
                <c:pt idx="2433">
                  <c:v>2</c:v>
                </c:pt>
                <c:pt idx="2434">
                  <c:v>2</c:v>
                </c:pt>
                <c:pt idx="2435">
                  <c:v>2</c:v>
                </c:pt>
                <c:pt idx="2436">
                  <c:v>2</c:v>
                </c:pt>
                <c:pt idx="2437">
                  <c:v>2</c:v>
                </c:pt>
                <c:pt idx="2438">
                  <c:v>2</c:v>
                </c:pt>
                <c:pt idx="2439">
                  <c:v>2</c:v>
                </c:pt>
                <c:pt idx="2440">
                  <c:v>2</c:v>
                </c:pt>
                <c:pt idx="2441">
                  <c:v>2</c:v>
                </c:pt>
                <c:pt idx="2442">
                  <c:v>2</c:v>
                </c:pt>
                <c:pt idx="2443">
                  <c:v>2</c:v>
                </c:pt>
                <c:pt idx="2444">
                  <c:v>2</c:v>
                </c:pt>
                <c:pt idx="2445">
                  <c:v>2</c:v>
                </c:pt>
                <c:pt idx="2446">
                  <c:v>2</c:v>
                </c:pt>
                <c:pt idx="2447">
                  <c:v>2</c:v>
                </c:pt>
                <c:pt idx="2448">
                  <c:v>2</c:v>
                </c:pt>
                <c:pt idx="2449">
                  <c:v>2</c:v>
                </c:pt>
                <c:pt idx="2450">
                  <c:v>2</c:v>
                </c:pt>
                <c:pt idx="2451">
                  <c:v>2</c:v>
                </c:pt>
                <c:pt idx="2452">
                  <c:v>2</c:v>
                </c:pt>
                <c:pt idx="2453">
                  <c:v>2</c:v>
                </c:pt>
                <c:pt idx="2454">
                  <c:v>2</c:v>
                </c:pt>
                <c:pt idx="2455">
                  <c:v>2</c:v>
                </c:pt>
                <c:pt idx="2456">
                  <c:v>2</c:v>
                </c:pt>
                <c:pt idx="2457">
                  <c:v>2</c:v>
                </c:pt>
                <c:pt idx="2458">
                  <c:v>2</c:v>
                </c:pt>
                <c:pt idx="2459">
                  <c:v>2</c:v>
                </c:pt>
                <c:pt idx="2460">
                  <c:v>2</c:v>
                </c:pt>
                <c:pt idx="2461">
                  <c:v>2</c:v>
                </c:pt>
                <c:pt idx="2462">
                  <c:v>2</c:v>
                </c:pt>
                <c:pt idx="2463">
                  <c:v>2</c:v>
                </c:pt>
                <c:pt idx="2464">
                  <c:v>2</c:v>
                </c:pt>
                <c:pt idx="2465">
                  <c:v>2</c:v>
                </c:pt>
                <c:pt idx="2466">
                  <c:v>2</c:v>
                </c:pt>
                <c:pt idx="2467">
                  <c:v>2</c:v>
                </c:pt>
                <c:pt idx="2468">
                  <c:v>2</c:v>
                </c:pt>
                <c:pt idx="2469">
                  <c:v>2</c:v>
                </c:pt>
                <c:pt idx="2470">
                  <c:v>2</c:v>
                </c:pt>
                <c:pt idx="2471">
                  <c:v>2</c:v>
                </c:pt>
                <c:pt idx="2472">
                  <c:v>2</c:v>
                </c:pt>
                <c:pt idx="2473">
                  <c:v>2</c:v>
                </c:pt>
                <c:pt idx="2474">
                  <c:v>2</c:v>
                </c:pt>
                <c:pt idx="2475">
                  <c:v>2</c:v>
                </c:pt>
                <c:pt idx="2476">
                  <c:v>2</c:v>
                </c:pt>
                <c:pt idx="2477">
                  <c:v>2</c:v>
                </c:pt>
                <c:pt idx="2478">
                  <c:v>2</c:v>
                </c:pt>
                <c:pt idx="2479">
                  <c:v>2</c:v>
                </c:pt>
                <c:pt idx="2480">
                  <c:v>2</c:v>
                </c:pt>
                <c:pt idx="2481">
                  <c:v>2</c:v>
                </c:pt>
                <c:pt idx="2482">
                  <c:v>2</c:v>
                </c:pt>
                <c:pt idx="2483">
                  <c:v>2</c:v>
                </c:pt>
                <c:pt idx="2484">
                  <c:v>2</c:v>
                </c:pt>
                <c:pt idx="2485">
                  <c:v>2</c:v>
                </c:pt>
                <c:pt idx="2486">
                  <c:v>2</c:v>
                </c:pt>
                <c:pt idx="2487">
                  <c:v>2</c:v>
                </c:pt>
                <c:pt idx="2488">
                  <c:v>2</c:v>
                </c:pt>
                <c:pt idx="2489">
                  <c:v>2</c:v>
                </c:pt>
                <c:pt idx="2490">
                  <c:v>2</c:v>
                </c:pt>
                <c:pt idx="2491">
                  <c:v>2</c:v>
                </c:pt>
                <c:pt idx="2492">
                  <c:v>2</c:v>
                </c:pt>
                <c:pt idx="2493">
                  <c:v>2</c:v>
                </c:pt>
                <c:pt idx="2494">
                  <c:v>2</c:v>
                </c:pt>
                <c:pt idx="2495">
                  <c:v>2</c:v>
                </c:pt>
                <c:pt idx="2496">
                  <c:v>2</c:v>
                </c:pt>
                <c:pt idx="2497">
                  <c:v>2</c:v>
                </c:pt>
                <c:pt idx="2498">
                  <c:v>2</c:v>
                </c:pt>
                <c:pt idx="2499">
                  <c:v>2</c:v>
                </c:pt>
                <c:pt idx="2500">
                  <c:v>2</c:v>
                </c:pt>
                <c:pt idx="2501">
                  <c:v>2</c:v>
                </c:pt>
                <c:pt idx="2502">
                  <c:v>2</c:v>
                </c:pt>
                <c:pt idx="2503">
                  <c:v>2</c:v>
                </c:pt>
                <c:pt idx="2504">
                  <c:v>2</c:v>
                </c:pt>
                <c:pt idx="2505">
                  <c:v>2</c:v>
                </c:pt>
                <c:pt idx="2506">
                  <c:v>2</c:v>
                </c:pt>
                <c:pt idx="2507">
                  <c:v>2</c:v>
                </c:pt>
                <c:pt idx="2508">
                  <c:v>2</c:v>
                </c:pt>
                <c:pt idx="2509">
                  <c:v>2</c:v>
                </c:pt>
                <c:pt idx="2510">
                  <c:v>2</c:v>
                </c:pt>
                <c:pt idx="2511">
                  <c:v>2</c:v>
                </c:pt>
                <c:pt idx="2512">
                  <c:v>2</c:v>
                </c:pt>
                <c:pt idx="2513">
                  <c:v>2</c:v>
                </c:pt>
                <c:pt idx="2514">
                  <c:v>2</c:v>
                </c:pt>
                <c:pt idx="2515">
                  <c:v>2</c:v>
                </c:pt>
                <c:pt idx="2516">
                  <c:v>2</c:v>
                </c:pt>
                <c:pt idx="2517">
                  <c:v>2</c:v>
                </c:pt>
                <c:pt idx="2518">
                  <c:v>2</c:v>
                </c:pt>
                <c:pt idx="2519">
                  <c:v>2</c:v>
                </c:pt>
                <c:pt idx="2520">
                  <c:v>2</c:v>
                </c:pt>
                <c:pt idx="2521">
                  <c:v>2</c:v>
                </c:pt>
                <c:pt idx="2522">
                  <c:v>2</c:v>
                </c:pt>
                <c:pt idx="2523">
                  <c:v>2</c:v>
                </c:pt>
                <c:pt idx="2524">
                  <c:v>2</c:v>
                </c:pt>
                <c:pt idx="2525">
                  <c:v>2</c:v>
                </c:pt>
                <c:pt idx="2526">
                  <c:v>2</c:v>
                </c:pt>
                <c:pt idx="2527">
                  <c:v>2</c:v>
                </c:pt>
                <c:pt idx="2528">
                  <c:v>2</c:v>
                </c:pt>
                <c:pt idx="2529">
                  <c:v>2</c:v>
                </c:pt>
                <c:pt idx="2530">
                  <c:v>2</c:v>
                </c:pt>
                <c:pt idx="2531">
                  <c:v>2</c:v>
                </c:pt>
                <c:pt idx="2532">
                  <c:v>2</c:v>
                </c:pt>
                <c:pt idx="2533">
                  <c:v>2</c:v>
                </c:pt>
                <c:pt idx="2534">
                  <c:v>2</c:v>
                </c:pt>
                <c:pt idx="2535">
                  <c:v>2</c:v>
                </c:pt>
                <c:pt idx="2536">
                  <c:v>2</c:v>
                </c:pt>
                <c:pt idx="2537">
                  <c:v>2</c:v>
                </c:pt>
                <c:pt idx="2538">
                  <c:v>2</c:v>
                </c:pt>
                <c:pt idx="2539">
                  <c:v>2</c:v>
                </c:pt>
                <c:pt idx="2540">
                  <c:v>2</c:v>
                </c:pt>
                <c:pt idx="2541">
                  <c:v>2</c:v>
                </c:pt>
                <c:pt idx="2542">
                  <c:v>2</c:v>
                </c:pt>
                <c:pt idx="2543">
                  <c:v>2</c:v>
                </c:pt>
                <c:pt idx="2544">
                  <c:v>2</c:v>
                </c:pt>
                <c:pt idx="2545">
                  <c:v>2</c:v>
                </c:pt>
                <c:pt idx="2546">
                  <c:v>2</c:v>
                </c:pt>
                <c:pt idx="2547">
                  <c:v>2</c:v>
                </c:pt>
                <c:pt idx="2548">
                  <c:v>2</c:v>
                </c:pt>
                <c:pt idx="2549">
                  <c:v>2</c:v>
                </c:pt>
                <c:pt idx="2550">
                  <c:v>2</c:v>
                </c:pt>
                <c:pt idx="2551">
                  <c:v>2</c:v>
                </c:pt>
                <c:pt idx="2552">
                  <c:v>2</c:v>
                </c:pt>
                <c:pt idx="2553">
                  <c:v>2</c:v>
                </c:pt>
                <c:pt idx="2554">
                  <c:v>2</c:v>
                </c:pt>
                <c:pt idx="2555">
                  <c:v>2</c:v>
                </c:pt>
                <c:pt idx="2556">
                  <c:v>2</c:v>
                </c:pt>
                <c:pt idx="2557">
                  <c:v>2</c:v>
                </c:pt>
                <c:pt idx="2558">
                  <c:v>2</c:v>
                </c:pt>
                <c:pt idx="2559">
                  <c:v>2</c:v>
                </c:pt>
                <c:pt idx="2560">
                  <c:v>2</c:v>
                </c:pt>
                <c:pt idx="2561">
                  <c:v>2</c:v>
                </c:pt>
                <c:pt idx="2562">
                  <c:v>2</c:v>
                </c:pt>
                <c:pt idx="2563">
                  <c:v>2</c:v>
                </c:pt>
                <c:pt idx="2564">
                  <c:v>2</c:v>
                </c:pt>
                <c:pt idx="2565">
                  <c:v>2</c:v>
                </c:pt>
                <c:pt idx="2566">
                  <c:v>2</c:v>
                </c:pt>
                <c:pt idx="2567">
                  <c:v>2</c:v>
                </c:pt>
                <c:pt idx="2568">
                  <c:v>2</c:v>
                </c:pt>
                <c:pt idx="2569">
                  <c:v>2</c:v>
                </c:pt>
                <c:pt idx="2570">
                  <c:v>2</c:v>
                </c:pt>
                <c:pt idx="2571">
                  <c:v>2</c:v>
                </c:pt>
                <c:pt idx="2572">
                  <c:v>2</c:v>
                </c:pt>
                <c:pt idx="2573">
                  <c:v>2</c:v>
                </c:pt>
                <c:pt idx="2574">
                  <c:v>2</c:v>
                </c:pt>
                <c:pt idx="2575">
                  <c:v>2</c:v>
                </c:pt>
                <c:pt idx="2576">
                  <c:v>2</c:v>
                </c:pt>
                <c:pt idx="2577">
                  <c:v>2</c:v>
                </c:pt>
                <c:pt idx="2578">
                  <c:v>2</c:v>
                </c:pt>
                <c:pt idx="2579">
                  <c:v>2</c:v>
                </c:pt>
                <c:pt idx="2580">
                  <c:v>2</c:v>
                </c:pt>
                <c:pt idx="2581">
                  <c:v>2</c:v>
                </c:pt>
                <c:pt idx="2582">
                  <c:v>2</c:v>
                </c:pt>
                <c:pt idx="2583">
                  <c:v>2</c:v>
                </c:pt>
                <c:pt idx="2584">
                  <c:v>2</c:v>
                </c:pt>
                <c:pt idx="2585">
                  <c:v>2</c:v>
                </c:pt>
                <c:pt idx="2586">
                  <c:v>2</c:v>
                </c:pt>
                <c:pt idx="2587">
                  <c:v>2</c:v>
                </c:pt>
                <c:pt idx="2588">
                  <c:v>2</c:v>
                </c:pt>
                <c:pt idx="2589">
                  <c:v>2</c:v>
                </c:pt>
                <c:pt idx="2590">
                  <c:v>2</c:v>
                </c:pt>
                <c:pt idx="2591">
                  <c:v>2</c:v>
                </c:pt>
                <c:pt idx="2592">
                  <c:v>2</c:v>
                </c:pt>
                <c:pt idx="2593">
                  <c:v>2</c:v>
                </c:pt>
                <c:pt idx="2594">
                  <c:v>2</c:v>
                </c:pt>
                <c:pt idx="2595">
                  <c:v>2</c:v>
                </c:pt>
                <c:pt idx="2596">
                  <c:v>2</c:v>
                </c:pt>
                <c:pt idx="2597">
                  <c:v>2</c:v>
                </c:pt>
                <c:pt idx="2598">
                  <c:v>2</c:v>
                </c:pt>
                <c:pt idx="2599">
                  <c:v>2</c:v>
                </c:pt>
                <c:pt idx="2600">
                  <c:v>2</c:v>
                </c:pt>
                <c:pt idx="2601">
                  <c:v>2</c:v>
                </c:pt>
                <c:pt idx="2602">
                  <c:v>2</c:v>
                </c:pt>
                <c:pt idx="2603">
                  <c:v>2</c:v>
                </c:pt>
                <c:pt idx="2604">
                  <c:v>2</c:v>
                </c:pt>
                <c:pt idx="2605">
                  <c:v>2</c:v>
                </c:pt>
                <c:pt idx="2606">
                  <c:v>2</c:v>
                </c:pt>
                <c:pt idx="2607">
                  <c:v>2</c:v>
                </c:pt>
                <c:pt idx="2608">
                  <c:v>2</c:v>
                </c:pt>
                <c:pt idx="2609">
                  <c:v>2</c:v>
                </c:pt>
                <c:pt idx="2610">
                  <c:v>2</c:v>
                </c:pt>
                <c:pt idx="2611">
                  <c:v>2</c:v>
                </c:pt>
                <c:pt idx="2612">
                  <c:v>2</c:v>
                </c:pt>
                <c:pt idx="2613">
                  <c:v>2</c:v>
                </c:pt>
                <c:pt idx="2614">
                  <c:v>2</c:v>
                </c:pt>
                <c:pt idx="2615">
                  <c:v>2</c:v>
                </c:pt>
                <c:pt idx="2616">
                  <c:v>2</c:v>
                </c:pt>
                <c:pt idx="2617">
                  <c:v>2</c:v>
                </c:pt>
                <c:pt idx="2618">
                  <c:v>2</c:v>
                </c:pt>
                <c:pt idx="2619">
                  <c:v>2</c:v>
                </c:pt>
                <c:pt idx="2620">
                  <c:v>2</c:v>
                </c:pt>
                <c:pt idx="2621">
                  <c:v>2</c:v>
                </c:pt>
                <c:pt idx="2622">
                  <c:v>2</c:v>
                </c:pt>
                <c:pt idx="2623">
                  <c:v>2</c:v>
                </c:pt>
                <c:pt idx="2624">
                  <c:v>2</c:v>
                </c:pt>
                <c:pt idx="2625">
                  <c:v>2</c:v>
                </c:pt>
                <c:pt idx="2626">
                  <c:v>2</c:v>
                </c:pt>
                <c:pt idx="2627">
                  <c:v>2</c:v>
                </c:pt>
                <c:pt idx="2628">
                  <c:v>2</c:v>
                </c:pt>
                <c:pt idx="2629">
                  <c:v>2</c:v>
                </c:pt>
                <c:pt idx="2630">
                  <c:v>2</c:v>
                </c:pt>
                <c:pt idx="2631">
                  <c:v>2</c:v>
                </c:pt>
                <c:pt idx="2632">
                  <c:v>2</c:v>
                </c:pt>
                <c:pt idx="2633">
                  <c:v>2</c:v>
                </c:pt>
                <c:pt idx="2634">
                  <c:v>2</c:v>
                </c:pt>
                <c:pt idx="2635">
                  <c:v>2</c:v>
                </c:pt>
                <c:pt idx="2636">
                  <c:v>2</c:v>
                </c:pt>
                <c:pt idx="2637">
                  <c:v>2</c:v>
                </c:pt>
                <c:pt idx="2638">
                  <c:v>2</c:v>
                </c:pt>
                <c:pt idx="2639">
                  <c:v>2</c:v>
                </c:pt>
                <c:pt idx="2640">
                  <c:v>2</c:v>
                </c:pt>
                <c:pt idx="2641">
                  <c:v>2</c:v>
                </c:pt>
                <c:pt idx="2642">
                  <c:v>2</c:v>
                </c:pt>
                <c:pt idx="2643">
                  <c:v>2</c:v>
                </c:pt>
                <c:pt idx="2644">
                  <c:v>2</c:v>
                </c:pt>
                <c:pt idx="2645">
                  <c:v>2</c:v>
                </c:pt>
                <c:pt idx="2646">
                  <c:v>2</c:v>
                </c:pt>
                <c:pt idx="2647">
                  <c:v>2</c:v>
                </c:pt>
                <c:pt idx="2648">
                  <c:v>2</c:v>
                </c:pt>
                <c:pt idx="2649">
                  <c:v>2</c:v>
                </c:pt>
                <c:pt idx="2650">
                  <c:v>2</c:v>
                </c:pt>
                <c:pt idx="2651">
                  <c:v>2</c:v>
                </c:pt>
                <c:pt idx="2652">
                  <c:v>2</c:v>
                </c:pt>
                <c:pt idx="2653">
                  <c:v>2</c:v>
                </c:pt>
                <c:pt idx="2654">
                  <c:v>2</c:v>
                </c:pt>
                <c:pt idx="2655">
                  <c:v>2</c:v>
                </c:pt>
                <c:pt idx="2656">
                  <c:v>2</c:v>
                </c:pt>
                <c:pt idx="2657">
                  <c:v>2</c:v>
                </c:pt>
                <c:pt idx="2658">
                  <c:v>2</c:v>
                </c:pt>
                <c:pt idx="2659">
                  <c:v>2</c:v>
                </c:pt>
                <c:pt idx="2660">
                  <c:v>2</c:v>
                </c:pt>
                <c:pt idx="2661">
                  <c:v>2</c:v>
                </c:pt>
                <c:pt idx="2662">
                  <c:v>2</c:v>
                </c:pt>
                <c:pt idx="2663">
                  <c:v>2</c:v>
                </c:pt>
                <c:pt idx="2664">
                  <c:v>2</c:v>
                </c:pt>
                <c:pt idx="2665">
                  <c:v>2</c:v>
                </c:pt>
                <c:pt idx="2666">
                  <c:v>2</c:v>
                </c:pt>
                <c:pt idx="2667">
                  <c:v>2</c:v>
                </c:pt>
                <c:pt idx="2668">
                  <c:v>2</c:v>
                </c:pt>
                <c:pt idx="2669">
                  <c:v>2</c:v>
                </c:pt>
                <c:pt idx="2670">
                  <c:v>2</c:v>
                </c:pt>
                <c:pt idx="2671">
                  <c:v>2</c:v>
                </c:pt>
                <c:pt idx="2672">
                  <c:v>2</c:v>
                </c:pt>
                <c:pt idx="2673">
                  <c:v>2</c:v>
                </c:pt>
                <c:pt idx="2674">
                  <c:v>2</c:v>
                </c:pt>
                <c:pt idx="2675">
                  <c:v>2</c:v>
                </c:pt>
                <c:pt idx="2676">
                  <c:v>2</c:v>
                </c:pt>
                <c:pt idx="2677">
                  <c:v>2</c:v>
                </c:pt>
                <c:pt idx="2678">
                  <c:v>2</c:v>
                </c:pt>
                <c:pt idx="2679">
                  <c:v>2</c:v>
                </c:pt>
                <c:pt idx="2680">
                  <c:v>2</c:v>
                </c:pt>
                <c:pt idx="2681">
                  <c:v>2</c:v>
                </c:pt>
                <c:pt idx="2682">
                  <c:v>2</c:v>
                </c:pt>
                <c:pt idx="2683">
                  <c:v>2</c:v>
                </c:pt>
                <c:pt idx="2684">
                  <c:v>2</c:v>
                </c:pt>
                <c:pt idx="2685">
                  <c:v>2</c:v>
                </c:pt>
                <c:pt idx="2686">
                  <c:v>2</c:v>
                </c:pt>
                <c:pt idx="2687">
                  <c:v>2</c:v>
                </c:pt>
                <c:pt idx="2688">
                  <c:v>2</c:v>
                </c:pt>
                <c:pt idx="2689">
                  <c:v>2</c:v>
                </c:pt>
                <c:pt idx="2690">
                  <c:v>2</c:v>
                </c:pt>
                <c:pt idx="2691">
                  <c:v>2</c:v>
                </c:pt>
                <c:pt idx="2692">
                  <c:v>2</c:v>
                </c:pt>
                <c:pt idx="2693">
                  <c:v>2</c:v>
                </c:pt>
                <c:pt idx="2694">
                  <c:v>2</c:v>
                </c:pt>
                <c:pt idx="2695">
                  <c:v>2</c:v>
                </c:pt>
                <c:pt idx="2696">
                  <c:v>2</c:v>
                </c:pt>
                <c:pt idx="2697">
                  <c:v>2</c:v>
                </c:pt>
                <c:pt idx="2698">
                  <c:v>2</c:v>
                </c:pt>
                <c:pt idx="2699">
                  <c:v>2</c:v>
                </c:pt>
                <c:pt idx="2700">
                  <c:v>2</c:v>
                </c:pt>
                <c:pt idx="2701">
                  <c:v>2</c:v>
                </c:pt>
                <c:pt idx="2702">
                  <c:v>2</c:v>
                </c:pt>
                <c:pt idx="2703">
                  <c:v>2</c:v>
                </c:pt>
                <c:pt idx="2704">
                  <c:v>2</c:v>
                </c:pt>
                <c:pt idx="2705">
                  <c:v>2</c:v>
                </c:pt>
                <c:pt idx="2706">
                  <c:v>2</c:v>
                </c:pt>
                <c:pt idx="2707">
                  <c:v>2</c:v>
                </c:pt>
                <c:pt idx="2708">
                  <c:v>2</c:v>
                </c:pt>
                <c:pt idx="2709">
                  <c:v>2</c:v>
                </c:pt>
                <c:pt idx="2710">
                  <c:v>2</c:v>
                </c:pt>
                <c:pt idx="2711">
                  <c:v>2</c:v>
                </c:pt>
                <c:pt idx="2712">
                  <c:v>2</c:v>
                </c:pt>
                <c:pt idx="2713">
                  <c:v>2</c:v>
                </c:pt>
                <c:pt idx="2714">
                  <c:v>2</c:v>
                </c:pt>
                <c:pt idx="2715">
                  <c:v>2</c:v>
                </c:pt>
                <c:pt idx="2716">
                  <c:v>2</c:v>
                </c:pt>
                <c:pt idx="2717">
                  <c:v>2</c:v>
                </c:pt>
                <c:pt idx="2718">
                  <c:v>2</c:v>
                </c:pt>
                <c:pt idx="2719">
                  <c:v>2</c:v>
                </c:pt>
                <c:pt idx="2720">
                  <c:v>2</c:v>
                </c:pt>
                <c:pt idx="2721">
                  <c:v>2</c:v>
                </c:pt>
                <c:pt idx="2722">
                  <c:v>2</c:v>
                </c:pt>
                <c:pt idx="2723">
                  <c:v>2</c:v>
                </c:pt>
                <c:pt idx="2724">
                  <c:v>2</c:v>
                </c:pt>
                <c:pt idx="2725">
                  <c:v>2</c:v>
                </c:pt>
                <c:pt idx="2726">
                  <c:v>2</c:v>
                </c:pt>
                <c:pt idx="2727">
                  <c:v>2</c:v>
                </c:pt>
                <c:pt idx="2728">
                  <c:v>2</c:v>
                </c:pt>
                <c:pt idx="2729">
                  <c:v>2</c:v>
                </c:pt>
                <c:pt idx="2730">
                  <c:v>2</c:v>
                </c:pt>
                <c:pt idx="2731">
                  <c:v>2</c:v>
                </c:pt>
                <c:pt idx="2732">
                  <c:v>2</c:v>
                </c:pt>
                <c:pt idx="2733">
                  <c:v>2</c:v>
                </c:pt>
                <c:pt idx="2734">
                  <c:v>2</c:v>
                </c:pt>
                <c:pt idx="2735">
                  <c:v>2</c:v>
                </c:pt>
                <c:pt idx="2736">
                  <c:v>2</c:v>
                </c:pt>
                <c:pt idx="2737">
                  <c:v>2</c:v>
                </c:pt>
                <c:pt idx="2738">
                  <c:v>2</c:v>
                </c:pt>
                <c:pt idx="2739">
                  <c:v>2</c:v>
                </c:pt>
                <c:pt idx="2740">
                  <c:v>2</c:v>
                </c:pt>
                <c:pt idx="2741">
                  <c:v>2</c:v>
                </c:pt>
                <c:pt idx="2742">
                  <c:v>2</c:v>
                </c:pt>
                <c:pt idx="2743">
                  <c:v>2</c:v>
                </c:pt>
                <c:pt idx="2744">
                  <c:v>2</c:v>
                </c:pt>
                <c:pt idx="2745">
                  <c:v>2</c:v>
                </c:pt>
                <c:pt idx="2746">
                  <c:v>2</c:v>
                </c:pt>
                <c:pt idx="2747">
                  <c:v>2</c:v>
                </c:pt>
                <c:pt idx="2748">
                  <c:v>2</c:v>
                </c:pt>
                <c:pt idx="2749">
                  <c:v>2</c:v>
                </c:pt>
                <c:pt idx="2750">
                  <c:v>2</c:v>
                </c:pt>
                <c:pt idx="2751">
                  <c:v>2</c:v>
                </c:pt>
                <c:pt idx="2752">
                  <c:v>2</c:v>
                </c:pt>
                <c:pt idx="2753">
                  <c:v>2</c:v>
                </c:pt>
                <c:pt idx="2754">
                  <c:v>2</c:v>
                </c:pt>
                <c:pt idx="2755">
                  <c:v>2</c:v>
                </c:pt>
                <c:pt idx="2756">
                  <c:v>2</c:v>
                </c:pt>
                <c:pt idx="2757">
                  <c:v>2</c:v>
                </c:pt>
                <c:pt idx="2758">
                  <c:v>2</c:v>
                </c:pt>
                <c:pt idx="2759">
                  <c:v>2</c:v>
                </c:pt>
                <c:pt idx="2760">
                  <c:v>2</c:v>
                </c:pt>
                <c:pt idx="2761">
                  <c:v>2</c:v>
                </c:pt>
                <c:pt idx="2762">
                  <c:v>2</c:v>
                </c:pt>
                <c:pt idx="2763">
                  <c:v>2</c:v>
                </c:pt>
                <c:pt idx="2764">
                  <c:v>2</c:v>
                </c:pt>
                <c:pt idx="2765">
                  <c:v>2</c:v>
                </c:pt>
                <c:pt idx="2766">
                  <c:v>2</c:v>
                </c:pt>
                <c:pt idx="2767">
                  <c:v>2</c:v>
                </c:pt>
                <c:pt idx="2768">
                  <c:v>2</c:v>
                </c:pt>
                <c:pt idx="2769">
                  <c:v>2</c:v>
                </c:pt>
                <c:pt idx="2770">
                  <c:v>2</c:v>
                </c:pt>
                <c:pt idx="2771">
                  <c:v>2</c:v>
                </c:pt>
                <c:pt idx="2772">
                  <c:v>2</c:v>
                </c:pt>
                <c:pt idx="2773">
                  <c:v>2</c:v>
                </c:pt>
                <c:pt idx="2774">
                  <c:v>2</c:v>
                </c:pt>
                <c:pt idx="2775">
                  <c:v>2</c:v>
                </c:pt>
                <c:pt idx="2776">
                  <c:v>2</c:v>
                </c:pt>
                <c:pt idx="2777">
                  <c:v>2</c:v>
                </c:pt>
                <c:pt idx="2778">
                  <c:v>2</c:v>
                </c:pt>
                <c:pt idx="2779">
                  <c:v>2</c:v>
                </c:pt>
                <c:pt idx="2780">
                  <c:v>2</c:v>
                </c:pt>
                <c:pt idx="2781">
                  <c:v>2</c:v>
                </c:pt>
                <c:pt idx="2782">
                  <c:v>2</c:v>
                </c:pt>
                <c:pt idx="2783">
                  <c:v>2</c:v>
                </c:pt>
                <c:pt idx="2784">
                  <c:v>2</c:v>
                </c:pt>
                <c:pt idx="2785">
                  <c:v>2</c:v>
                </c:pt>
                <c:pt idx="2786">
                  <c:v>2</c:v>
                </c:pt>
                <c:pt idx="2787">
                  <c:v>2</c:v>
                </c:pt>
                <c:pt idx="2788">
                  <c:v>2</c:v>
                </c:pt>
                <c:pt idx="2789">
                  <c:v>2</c:v>
                </c:pt>
                <c:pt idx="2790">
                  <c:v>2</c:v>
                </c:pt>
                <c:pt idx="2791">
                  <c:v>2</c:v>
                </c:pt>
                <c:pt idx="2792">
                  <c:v>2</c:v>
                </c:pt>
                <c:pt idx="2793">
                  <c:v>2</c:v>
                </c:pt>
                <c:pt idx="2794">
                  <c:v>2</c:v>
                </c:pt>
                <c:pt idx="2795">
                  <c:v>2</c:v>
                </c:pt>
                <c:pt idx="2796">
                  <c:v>2</c:v>
                </c:pt>
                <c:pt idx="2797">
                  <c:v>2</c:v>
                </c:pt>
                <c:pt idx="2798">
                  <c:v>2</c:v>
                </c:pt>
                <c:pt idx="2799">
                  <c:v>2</c:v>
                </c:pt>
                <c:pt idx="2800">
                  <c:v>2</c:v>
                </c:pt>
                <c:pt idx="2801">
                  <c:v>2</c:v>
                </c:pt>
                <c:pt idx="2802">
                  <c:v>2</c:v>
                </c:pt>
                <c:pt idx="2803">
                  <c:v>2</c:v>
                </c:pt>
                <c:pt idx="2804">
                  <c:v>2</c:v>
                </c:pt>
                <c:pt idx="2805">
                  <c:v>2</c:v>
                </c:pt>
                <c:pt idx="2806">
                  <c:v>2</c:v>
                </c:pt>
                <c:pt idx="2807">
                  <c:v>2</c:v>
                </c:pt>
                <c:pt idx="2808">
                  <c:v>2</c:v>
                </c:pt>
                <c:pt idx="2809">
                  <c:v>2</c:v>
                </c:pt>
                <c:pt idx="2810">
                  <c:v>2</c:v>
                </c:pt>
                <c:pt idx="2811">
                  <c:v>2</c:v>
                </c:pt>
                <c:pt idx="2812">
                  <c:v>2</c:v>
                </c:pt>
                <c:pt idx="2813">
                  <c:v>2</c:v>
                </c:pt>
                <c:pt idx="2814">
                  <c:v>2</c:v>
                </c:pt>
                <c:pt idx="2815">
                  <c:v>2</c:v>
                </c:pt>
                <c:pt idx="2816">
                  <c:v>2</c:v>
                </c:pt>
                <c:pt idx="2817">
                  <c:v>2</c:v>
                </c:pt>
                <c:pt idx="2818">
                  <c:v>2</c:v>
                </c:pt>
                <c:pt idx="2819">
                  <c:v>2</c:v>
                </c:pt>
                <c:pt idx="2820">
                  <c:v>2</c:v>
                </c:pt>
                <c:pt idx="2821">
                  <c:v>2</c:v>
                </c:pt>
                <c:pt idx="2822">
                  <c:v>2</c:v>
                </c:pt>
                <c:pt idx="2823">
                  <c:v>2</c:v>
                </c:pt>
                <c:pt idx="2824">
                  <c:v>2</c:v>
                </c:pt>
                <c:pt idx="2825">
                  <c:v>2</c:v>
                </c:pt>
                <c:pt idx="2826">
                  <c:v>2</c:v>
                </c:pt>
                <c:pt idx="2827">
                  <c:v>2</c:v>
                </c:pt>
                <c:pt idx="2828">
                  <c:v>2</c:v>
                </c:pt>
                <c:pt idx="2829">
                  <c:v>2</c:v>
                </c:pt>
                <c:pt idx="2830">
                  <c:v>2</c:v>
                </c:pt>
                <c:pt idx="2831">
                  <c:v>2</c:v>
                </c:pt>
                <c:pt idx="2832">
                  <c:v>2</c:v>
                </c:pt>
                <c:pt idx="2833">
                  <c:v>2</c:v>
                </c:pt>
                <c:pt idx="2834">
                  <c:v>2</c:v>
                </c:pt>
                <c:pt idx="2835">
                  <c:v>2</c:v>
                </c:pt>
                <c:pt idx="2836">
                  <c:v>2</c:v>
                </c:pt>
                <c:pt idx="2837">
                  <c:v>2</c:v>
                </c:pt>
                <c:pt idx="2838">
                  <c:v>2</c:v>
                </c:pt>
                <c:pt idx="2839">
                  <c:v>2</c:v>
                </c:pt>
                <c:pt idx="2840">
                  <c:v>2</c:v>
                </c:pt>
                <c:pt idx="2841">
                  <c:v>2</c:v>
                </c:pt>
                <c:pt idx="2842">
                  <c:v>2</c:v>
                </c:pt>
                <c:pt idx="2843">
                  <c:v>2</c:v>
                </c:pt>
                <c:pt idx="2844">
                  <c:v>2</c:v>
                </c:pt>
                <c:pt idx="2845">
                  <c:v>2</c:v>
                </c:pt>
                <c:pt idx="2846">
                  <c:v>2</c:v>
                </c:pt>
                <c:pt idx="2847">
                  <c:v>2</c:v>
                </c:pt>
                <c:pt idx="2848">
                  <c:v>2</c:v>
                </c:pt>
                <c:pt idx="2849">
                  <c:v>2</c:v>
                </c:pt>
                <c:pt idx="2850">
                  <c:v>2</c:v>
                </c:pt>
                <c:pt idx="2851">
                  <c:v>2</c:v>
                </c:pt>
                <c:pt idx="2852">
                  <c:v>2</c:v>
                </c:pt>
                <c:pt idx="2853">
                  <c:v>2</c:v>
                </c:pt>
                <c:pt idx="2854">
                  <c:v>2</c:v>
                </c:pt>
                <c:pt idx="2855">
                  <c:v>2</c:v>
                </c:pt>
                <c:pt idx="2856">
                  <c:v>2</c:v>
                </c:pt>
                <c:pt idx="2857">
                  <c:v>2</c:v>
                </c:pt>
                <c:pt idx="2858">
                  <c:v>2</c:v>
                </c:pt>
                <c:pt idx="2859">
                  <c:v>2</c:v>
                </c:pt>
                <c:pt idx="2860">
                  <c:v>2</c:v>
                </c:pt>
                <c:pt idx="2861">
                  <c:v>2</c:v>
                </c:pt>
                <c:pt idx="2862">
                  <c:v>2</c:v>
                </c:pt>
                <c:pt idx="2863">
                  <c:v>2</c:v>
                </c:pt>
                <c:pt idx="2864">
                  <c:v>2</c:v>
                </c:pt>
                <c:pt idx="2865">
                  <c:v>2</c:v>
                </c:pt>
                <c:pt idx="2866">
                  <c:v>2</c:v>
                </c:pt>
                <c:pt idx="2867">
                  <c:v>2</c:v>
                </c:pt>
                <c:pt idx="2868">
                  <c:v>2</c:v>
                </c:pt>
                <c:pt idx="2869">
                  <c:v>2</c:v>
                </c:pt>
                <c:pt idx="2870">
                  <c:v>2</c:v>
                </c:pt>
                <c:pt idx="2871">
                  <c:v>2</c:v>
                </c:pt>
                <c:pt idx="2872">
                  <c:v>2</c:v>
                </c:pt>
                <c:pt idx="2873">
                  <c:v>2</c:v>
                </c:pt>
                <c:pt idx="2874">
                  <c:v>2</c:v>
                </c:pt>
                <c:pt idx="2875">
                  <c:v>2</c:v>
                </c:pt>
                <c:pt idx="2876">
                  <c:v>2</c:v>
                </c:pt>
                <c:pt idx="2877">
                  <c:v>2</c:v>
                </c:pt>
                <c:pt idx="2878">
                  <c:v>2</c:v>
                </c:pt>
                <c:pt idx="2879">
                  <c:v>2</c:v>
                </c:pt>
                <c:pt idx="2880">
                  <c:v>2</c:v>
                </c:pt>
                <c:pt idx="2881">
                  <c:v>2</c:v>
                </c:pt>
                <c:pt idx="2882">
                  <c:v>2</c:v>
                </c:pt>
                <c:pt idx="2883">
                  <c:v>2</c:v>
                </c:pt>
                <c:pt idx="2884">
                  <c:v>2</c:v>
                </c:pt>
                <c:pt idx="2885">
                  <c:v>2</c:v>
                </c:pt>
                <c:pt idx="2886">
                  <c:v>2</c:v>
                </c:pt>
                <c:pt idx="2887">
                  <c:v>2</c:v>
                </c:pt>
                <c:pt idx="2888">
                  <c:v>2</c:v>
                </c:pt>
                <c:pt idx="2889">
                  <c:v>2</c:v>
                </c:pt>
                <c:pt idx="2890">
                  <c:v>2</c:v>
                </c:pt>
                <c:pt idx="2891">
                  <c:v>2</c:v>
                </c:pt>
                <c:pt idx="2892">
                  <c:v>2</c:v>
                </c:pt>
                <c:pt idx="2893">
                  <c:v>2</c:v>
                </c:pt>
                <c:pt idx="2894">
                  <c:v>2</c:v>
                </c:pt>
                <c:pt idx="2895">
                  <c:v>2</c:v>
                </c:pt>
                <c:pt idx="2896">
                  <c:v>2</c:v>
                </c:pt>
                <c:pt idx="2897">
                  <c:v>2</c:v>
                </c:pt>
                <c:pt idx="2898">
                  <c:v>2</c:v>
                </c:pt>
                <c:pt idx="2899">
                  <c:v>2</c:v>
                </c:pt>
                <c:pt idx="2900">
                  <c:v>2</c:v>
                </c:pt>
                <c:pt idx="2901">
                  <c:v>2</c:v>
                </c:pt>
                <c:pt idx="2902">
                  <c:v>2</c:v>
                </c:pt>
                <c:pt idx="2903">
                  <c:v>2</c:v>
                </c:pt>
                <c:pt idx="2904">
                  <c:v>2</c:v>
                </c:pt>
                <c:pt idx="2905">
                  <c:v>2</c:v>
                </c:pt>
                <c:pt idx="2906">
                  <c:v>2</c:v>
                </c:pt>
                <c:pt idx="2907">
                  <c:v>2</c:v>
                </c:pt>
                <c:pt idx="2908">
                  <c:v>2</c:v>
                </c:pt>
                <c:pt idx="2909">
                  <c:v>2</c:v>
                </c:pt>
                <c:pt idx="2910">
                  <c:v>2</c:v>
                </c:pt>
                <c:pt idx="2911">
                  <c:v>2</c:v>
                </c:pt>
                <c:pt idx="2912">
                  <c:v>2</c:v>
                </c:pt>
                <c:pt idx="2913">
                  <c:v>2</c:v>
                </c:pt>
                <c:pt idx="2914">
                  <c:v>2</c:v>
                </c:pt>
                <c:pt idx="2915">
                  <c:v>2</c:v>
                </c:pt>
                <c:pt idx="2916">
                  <c:v>2</c:v>
                </c:pt>
                <c:pt idx="2917">
                  <c:v>2</c:v>
                </c:pt>
                <c:pt idx="2918">
                  <c:v>2</c:v>
                </c:pt>
                <c:pt idx="2919">
                  <c:v>2</c:v>
                </c:pt>
                <c:pt idx="2920">
                  <c:v>2</c:v>
                </c:pt>
                <c:pt idx="2921">
                  <c:v>2</c:v>
                </c:pt>
                <c:pt idx="2922">
                  <c:v>2</c:v>
                </c:pt>
                <c:pt idx="2923">
                  <c:v>2</c:v>
                </c:pt>
                <c:pt idx="2924">
                  <c:v>2</c:v>
                </c:pt>
                <c:pt idx="2925">
                  <c:v>2</c:v>
                </c:pt>
                <c:pt idx="2926">
                  <c:v>2</c:v>
                </c:pt>
                <c:pt idx="2927">
                  <c:v>2</c:v>
                </c:pt>
                <c:pt idx="2928">
                  <c:v>2</c:v>
                </c:pt>
                <c:pt idx="2929">
                  <c:v>2</c:v>
                </c:pt>
                <c:pt idx="2930">
                  <c:v>2</c:v>
                </c:pt>
                <c:pt idx="2931">
                  <c:v>2</c:v>
                </c:pt>
                <c:pt idx="2932">
                  <c:v>2</c:v>
                </c:pt>
                <c:pt idx="2933">
                  <c:v>2</c:v>
                </c:pt>
                <c:pt idx="2934">
                  <c:v>2</c:v>
                </c:pt>
                <c:pt idx="2935">
                  <c:v>2</c:v>
                </c:pt>
                <c:pt idx="2936">
                  <c:v>2</c:v>
                </c:pt>
                <c:pt idx="2937">
                  <c:v>2</c:v>
                </c:pt>
                <c:pt idx="2938">
                  <c:v>2</c:v>
                </c:pt>
                <c:pt idx="2939">
                  <c:v>2</c:v>
                </c:pt>
                <c:pt idx="2940">
                  <c:v>2</c:v>
                </c:pt>
                <c:pt idx="2941">
                  <c:v>2</c:v>
                </c:pt>
                <c:pt idx="2942">
                  <c:v>2</c:v>
                </c:pt>
                <c:pt idx="2943">
                  <c:v>2</c:v>
                </c:pt>
                <c:pt idx="2944">
                  <c:v>2</c:v>
                </c:pt>
                <c:pt idx="2945">
                  <c:v>2</c:v>
                </c:pt>
                <c:pt idx="2946">
                  <c:v>2</c:v>
                </c:pt>
                <c:pt idx="2947">
                  <c:v>2</c:v>
                </c:pt>
                <c:pt idx="2948">
                  <c:v>2</c:v>
                </c:pt>
                <c:pt idx="2949">
                  <c:v>2</c:v>
                </c:pt>
                <c:pt idx="2950">
                  <c:v>2</c:v>
                </c:pt>
                <c:pt idx="2951">
                  <c:v>2</c:v>
                </c:pt>
                <c:pt idx="2952">
                  <c:v>2</c:v>
                </c:pt>
                <c:pt idx="2953">
                  <c:v>2</c:v>
                </c:pt>
                <c:pt idx="2954">
                  <c:v>2</c:v>
                </c:pt>
                <c:pt idx="2955">
                  <c:v>2</c:v>
                </c:pt>
                <c:pt idx="2956">
                  <c:v>2</c:v>
                </c:pt>
                <c:pt idx="2957">
                  <c:v>2</c:v>
                </c:pt>
                <c:pt idx="2958">
                  <c:v>2</c:v>
                </c:pt>
                <c:pt idx="2959">
                  <c:v>2</c:v>
                </c:pt>
                <c:pt idx="2960">
                  <c:v>2</c:v>
                </c:pt>
                <c:pt idx="2961">
                  <c:v>2</c:v>
                </c:pt>
                <c:pt idx="2962">
                  <c:v>2</c:v>
                </c:pt>
                <c:pt idx="2963">
                  <c:v>2</c:v>
                </c:pt>
                <c:pt idx="2964">
                  <c:v>2</c:v>
                </c:pt>
                <c:pt idx="2965">
                  <c:v>2</c:v>
                </c:pt>
                <c:pt idx="2966">
                  <c:v>2</c:v>
                </c:pt>
                <c:pt idx="2967">
                  <c:v>2</c:v>
                </c:pt>
                <c:pt idx="2968">
                  <c:v>2</c:v>
                </c:pt>
                <c:pt idx="2969">
                  <c:v>2</c:v>
                </c:pt>
                <c:pt idx="2970">
                  <c:v>2</c:v>
                </c:pt>
                <c:pt idx="2971">
                  <c:v>2</c:v>
                </c:pt>
                <c:pt idx="2972">
                  <c:v>2</c:v>
                </c:pt>
                <c:pt idx="2973">
                  <c:v>2</c:v>
                </c:pt>
                <c:pt idx="2974">
                  <c:v>2</c:v>
                </c:pt>
                <c:pt idx="2975">
                  <c:v>2</c:v>
                </c:pt>
                <c:pt idx="2976">
                  <c:v>2</c:v>
                </c:pt>
                <c:pt idx="2977">
                  <c:v>2</c:v>
                </c:pt>
                <c:pt idx="2978">
                  <c:v>2</c:v>
                </c:pt>
                <c:pt idx="2979">
                  <c:v>2</c:v>
                </c:pt>
                <c:pt idx="2980">
                  <c:v>2</c:v>
                </c:pt>
                <c:pt idx="2981">
                  <c:v>2</c:v>
                </c:pt>
                <c:pt idx="2982">
                  <c:v>2</c:v>
                </c:pt>
                <c:pt idx="2983">
                  <c:v>2</c:v>
                </c:pt>
                <c:pt idx="2984">
                  <c:v>2</c:v>
                </c:pt>
                <c:pt idx="2985">
                  <c:v>2</c:v>
                </c:pt>
                <c:pt idx="2986">
                  <c:v>2</c:v>
                </c:pt>
                <c:pt idx="2987">
                  <c:v>2</c:v>
                </c:pt>
                <c:pt idx="2988">
                  <c:v>2</c:v>
                </c:pt>
                <c:pt idx="2989">
                  <c:v>2</c:v>
                </c:pt>
                <c:pt idx="2990">
                  <c:v>2</c:v>
                </c:pt>
                <c:pt idx="2991">
                  <c:v>2</c:v>
                </c:pt>
                <c:pt idx="2992">
                  <c:v>2</c:v>
                </c:pt>
                <c:pt idx="2993">
                  <c:v>2</c:v>
                </c:pt>
                <c:pt idx="2994">
                  <c:v>2</c:v>
                </c:pt>
                <c:pt idx="2995">
                  <c:v>2</c:v>
                </c:pt>
                <c:pt idx="2996">
                  <c:v>2</c:v>
                </c:pt>
                <c:pt idx="2997">
                  <c:v>2</c:v>
                </c:pt>
                <c:pt idx="2998">
                  <c:v>2</c:v>
                </c:pt>
                <c:pt idx="2999">
                  <c:v>2</c:v>
                </c:pt>
                <c:pt idx="3000">
                  <c:v>2</c:v>
                </c:pt>
                <c:pt idx="3001">
                  <c:v>2</c:v>
                </c:pt>
                <c:pt idx="3002">
                  <c:v>2</c:v>
                </c:pt>
                <c:pt idx="3003">
                  <c:v>2</c:v>
                </c:pt>
                <c:pt idx="3004">
                  <c:v>2</c:v>
                </c:pt>
                <c:pt idx="3005">
                  <c:v>2</c:v>
                </c:pt>
                <c:pt idx="3006">
                  <c:v>2</c:v>
                </c:pt>
                <c:pt idx="3007">
                  <c:v>2</c:v>
                </c:pt>
                <c:pt idx="3008">
                  <c:v>2</c:v>
                </c:pt>
                <c:pt idx="3009">
                  <c:v>2</c:v>
                </c:pt>
                <c:pt idx="3010">
                  <c:v>2</c:v>
                </c:pt>
                <c:pt idx="3011">
                  <c:v>2</c:v>
                </c:pt>
                <c:pt idx="3012">
                  <c:v>2</c:v>
                </c:pt>
                <c:pt idx="3013">
                  <c:v>2</c:v>
                </c:pt>
                <c:pt idx="3014">
                  <c:v>2</c:v>
                </c:pt>
                <c:pt idx="3015">
                  <c:v>2</c:v>
                </c:pt>
                <c:pt idx="3016">
                  <c:v>2</c:v>
                </c:pt>
                <c:pt idx="3017">
                  <c:v>2</c:v>
                </c:pt>
                <c:pt idx="3018">
                  <c:v>2</c:v>
                </c:pt>
                <c:pt idx="3019">
                  <c:v>2</c:v>
                </c:pt>
                <c:pt idx="3020">
                  <c:v>2</c:v>
                </c:pt>
                <c:pt idx="3021">
                  <c:v>2</c:v>
                </c:pt>
                <c:pt idx="3022">
                  <c:v>2</c:v>
                </c:pt>
                <c:pt idx="3023">
                  <c:v>2</c:v>
                </c:pt>
                <c:pt idx="3024">
                  <c:v>2</c:v>
                </c:pt>
                <c:pt idx="3025">
                  <c:v>2</c:v>
                </c:pt>
                <c:pt idx="3026">
                  <c:v>2</c:v>
                </c:pt>
                <c:pt idx="3027">
                  <c:v>2</c:v>
                </c:pt>
                <c:pt idx="3028">
                  <c:v>2</c:v>
                </c:pt>
                <c:pt idx="3029">
                  <c:v>2</c:v>
                </c:pt>
                <c:pt idx="3030">
                  <c:v>2</c:v>
                </c:pt>
                <c:pt idx="3031">
                  <c:v>2</c:v>
                </c:pt>
                <c:pt idx="3032">
                  <c:v>2</c:v>
                </c:pt>
                <c:pt idx="3033">
                  <c:v>2</c:v>
                </c:pt>
                <c:pt idx="3034">
                  <c:v>2</c:v>
                </c:pt>
                <c:pt idx="3035">
                  <c:v>2</c:v>
                </c:pt>
                <c:pt idx="3036">
                  <c:v>2</c:v>
                </c:pt>
                <c:pt idx="3037">
                  <c:v>2</c:v>
                </c:pt>
                <c:pt idx="3038">
                  <c:v>2</c:v>
                </c:pt>
                <c:pt idx="3039">
                  <c:v>2</c:v>
                </c:pt>
                <c:pt idx="3040">
                  <c:v>2</c:v>
                </c:pt>
                <c:pt idx="3041">
                  <c:v>2</c:v>
                </c:pt>
                <c:pt idx="3042">
                  <c:v>2</c:v>
                </c:pt>
                <c:pt idx="3043">
                  <c:v>2</c:v>
                </c:pt>
                <c:pt idx="3044">
                  <c:v>2</c:v>
                </c:pt>
                <c:pt idx="3045">
                  <c:v>2</c:v>
                </c:pt>
                <c:pt idx="3046">
                  <c:v>2</c:v>
                </c:pt>
                <c:pt idx="3047">
                  <c:v>2</c:v>
                </c:pt>
                <c:pt idx="3048">
                  <c:v>2</c:v>
                </c:pt>
                <c:pt idx="3049">
                  <c:v>2</c:v>
                </c:pt>
                <c:pt idx="3050">
                  <c:v>2</c:v>
                </c:pt>
                <c:pt idx="3051">
                  <c:v>2</c:v>
                </c:pt>
                <c:pt idx="3052">
                  <c:v>2</c:v>
                </c:pt>
                <c:pt idx="3053">
                  <c:v>2</c:v>
                </c:pt>
                <c:pt idx="3054">
                  <c:v>2</c:v>
                </c:pt>
                <c:pt idx="3055">
                  <c:v>2</c:v>
                </c:pt>
                <c:pt idx="3056">
                  <c:v>2</c:v>
                </c:pt>
                <c:pt idx="3057">
                  <c:v>2</c:v>
                </c:pt>
                <c:pt idx="3058">
                  <c:v>2</c:v>
                </c:pt>
                <c:pt idx="3059">
                  <c:v>2</c:v>
                </c:pt>
                <c:pt idx="3060">
                  <c:v>2</c:v>
                </c:pt>
                <c:pt idx="3061">
                  <c:v>2</c:v>
                </c:pt>
                <c:pt idx="3062">
                  <c:v>2</c:v>
                </c:pt>
                <c:pt idx="3063">
                  <c:v>2</c:v>
                </c:pt>
                <c:pt idx="3064">
                  <c:v>2</c:v>
                </c:pt>
                <c:pt idx="3065">
                  <c:v>2</c:v>
                </c:pt>
                <c:pt idx="3066">
                  <c:v>2</c:v>
                </c:pt>
                <c:pt idx="3067">
                  <c:v>2</c:v>
                </c:pt>
                <c:pt idx="3068">
                  <c:v>2</c:v>
                </c:pt>
                <c:pt idx="3069">
                  <c:v>2</c:v>
                </c:pt>
                <c:pt idx="3070">
                  <c:v>2</c:v>
                </c:pt>
                <c:pt idx="3071">
                  <c:v>2</c:v>
                </c:pt>
                <c:pt idx="3072">
                  <c:v>2</c:v>
                </c:pt>
                <c:pt idx="3073">
                  <c:v>2</c:v>
                </c:pt>
                <c:pt idx="3074">
                  <c:v>2</c:v>
                </c:pt>
                <c:pt idx="3075">
                  <c:v>2</c:v>
                </c:pt>
                <c:pt idx="3076">
                  <c:v>2</c:v>
                </c:pt>
                <c:pt idx="3077">
                  <c:v>2</c:v>
                </c:pt>
                <c:pt idx="3078">
                  <c:v>2</c:v>
                </c:pt>
                <c:pt idx="3079">
                  <c:v>2</c:v>
                </c:pt>
                <c:pt idx="3080">
                  <c:v>2</c:v>
                </c:pt>
                <c:pt idx="3081">
                  <c:v>2</c:v>
                </c:pt>
                <c:pt idx="3082">
                  <c:v>2</c:v>
                </c:pt>
                <c:pt idx="3083">
                  <c:v>2</c:v>
                </c:pt>
                <c:pt idx="3084">
                  <c:v>2</c:v>
                </c:pt>
                <c:pt idx="3085">
                  <c:v>2</c:v>
                </c:pt>
                <c:pt idx="3086">
                  <c:v>2</c:v>
                </c:pt>
                <c:pt idx="3087">
                  <c:v>2</c:v>
                </c:pt>
                <c:pt idx="3088">
                  <c:v>2</c:v>
                </c:pt>
                <c:pt idx="3089">
                  <c:v>2</c:v>
                </c:pt>
                <c:pt idx="3090">
                  <c:v>2</c:v>
                </c:pt>
                <c:pt idx="3091">
                  <c:v>2</c:v>
                </c:pt>
                <c:pt idx="3092">
                  <c:v>2</c:v>
                </c:pt>
                <c:pt idx="3093">
                  <c:v>2</c:v>
                </c:pt>
                <c:pt idx="3094">
                  <c:v>2</c:v>
                </c:pt>
                <c:pt idx="3095">
                  <c:v>2</c:v>
                </c:pt>
                <c:pt idx="3096">
                  <c:v>2</c:v>
                </c:pt>
                <c:pt idx="3097">
                  <c:v>2</c:v>
                </c:pt>
                <c:pt idx="3098">
                  <c:v>2</c:v>
                </c:pt>
                <c:pt idx="3099">
                  <c:v>2</c:v>
                </c:pt>
                <c:pt idx="3100">
                  <c:v>2</c:v>
                </c:pt>
                <c:pt idx="3101">
                  <c:v>2</c:v>
                </c:pt>
                <c:pt idx="3102">
                  <c:v>2</c:v>
                </c:pt>
                <c:pt idx="3103">
                  <c:v>2</c:v>
                </c:pt>
                <c:pt idx="3104">
                  <c:v>2</c:v>
                </c:pt>
                <c:pt idx="3105">
                  <c:v>2</c:v>
                </c:pt>
                <c:pt idx="3106">
                  <c:v>2</c:v>
                </c:pt>
                <c:pt idx="3107">
                  <c:v>2</c:v>
                </c:pt>
                <c:pt idx="3108">
                  <c:v>2</c:v>
                </c:pt>
                <c:pt idx="3109">
                  <c:v>2</c:v>
                </c:pt>
                <c:pt idx="3110">
                  <c:v>2</c:v>
                </c:pt>
                <c:pt idx="3111">
                  <c:v>2</c:v>
                </c:pt>
                <c:pt idx="3112">
                  <c:v>2</c:v>
                </c:pt>
                <c:pt idx="3113">
                  <c:v>2</c:v>
                </c:pt>
                <c:pt idx="3114">
                  <c:v>2</c:v>
                </c:pt>
                <c:pt idx="3115">
                  <c:v>2</c:v>
                </c:pt>
                <c:pt idx="3116">
                  <c:v>2</c:v>
                </c:pt>
                <c:pt idx="3117">
                  <c:v>2</c:v>
                </c:pt>
                <c:pt idx="3118">
                  <c:v>2</c:v>
                </c:pt>
                <c:pt idx="3119">
                  <c:v>2</c:v>
                </c:pt>
                <c:pt idx="3120">
                  <c:v>2</c:v>
                </c:pt>
                <c:pt idx="3121">
                  <c:v>2</c:v>
                </c:pt>
                <c:pt idx="3122">
                  <c:v>2</c:v>
                </c:pt>
                <c:pt idx="3123">
                  <c:v>2</c:v>
                </c:pt>
                <c:pt idx="3124">
                  <c:v>2</c:v>
                </c:pt>
                <c:pt idx="3125">
                  <c:v>2</c:v>
                </c:pt>
                <c:pt idx="3126">
                  <c:v>2</c:v>
                </c:pt>
                <c:pt idx="3127">
                  <c:v>2</c:v>
                </c:pt>
                <c:pt idx="3128">
                  <c:v>2</c:v>
                </c:pt>
                <c:pt idx="3129">
                  <c:v>2</c:v>
                </c:pt>
                <c:pt idx="3130">
                  <c:v>2</c:v>
                </c:pt>
                <c:pt idx="3131">
                  <c:v>2</c:v>
                </c:pt>
                <c:pt idx="3132">
                  <c:v>2</c:v>
                </c:pt>
                <c:pt idx="3133">
                  <c:v>2</c:v>
                </c:pt>
                <c:pt idx="3134">
                  <c:v>2</c:v>
                </c:pt>
                <c:pt idx="3135">
                  <c:v>2</c:v>
                </c:pt>
                <c:pt idx="3136">
                  <c:v>2</c:v>
                </c:pt>
                <c:pt idx="3137">
                  <c:v>2</c:v>
                </c:pt>
                <c:pt idx="3138">
                  <c:v>2</c:v>
                </c:pt>
                <c:pt idx="3139">
                  <c:v>2</c:v>
                </c:pt>
                <c:pt idx="3140">
                  <c:v>2</c:v>
                </c:pt>
                <c:pt idx="3141">
                  <c:v>2</c:v>
                </c:pt>
                <c:pt idx="3142">
                  <c:v>2</c:v>
                </c:pt>
                <c:pt idx="3143">
                  <c:v>2</c:v>
                </c:pt>
                <c:pt idx="3144">
                  <c:v>2</c:v>
                </c:pt>
                <c:pt idx="3145">
                  <c:v>2</c:v>
                </c:pt>
                <c:pt idx="3146">
                  <c:v>2</c:v>
                </c:pt>
                <c:pt idx="3147">
                  <c:v>2</c:v>
                </c:pt>
                <c:pt idx="3148">
                  <c:v>2</c:v>
                </c:pt>
                <c:pt idx="3149">
                  <c:v>2</c:v>
                </c:pt>
                <c:pt idx="3150">
                  <c:v>2</c:v>
                </c:pt>
                <c:pt idx="3151">
                  <c:v>2</c:v>
                </c:pt>
                <c:pt idx="3152">
                  <c:v>2</c:v>
                </c:pt>
                <c:pt idx="3153">
                  <c:v>2</c:v>
                </c:pt>
                <c:pt idx="3154">
                  <c:v>2</c:v>
                </c:pt>
                <c:pt idx="3155">
                  <c:v>2</c:v>
                </c:pt>
                <c:pt idx="3156">
                  <c:v>2</c:v>
                </c:pt>
                <c:pt idx="3157">
                  <c:v>2</c:v>
                </c:pt>
                <c:pt idx="3158">
                  <c:v>2</c:v>
                </c:pt>
                <c:pt idx="3159">
                  <c:v>2</c:v>
                </c:pt>
                <c:pt idx="3160">
                  <c:v>2</c:v>
                </c:pt>
                <c:pt idx="3161">
                  <c:v>2</c:v>
                </c:pt>
                <c:pt idx="3162">
                  <c:v>2</c:v>
                </c:pt>
                <c:pt idx="3163">
                  <c:v>2</c:v>
                </c:pt>
                <c:pt idx="3164">
                  <c:v>2</c:v>
                </c:pt>
                <c:pt idx="3165">
                  <c:v>2</c:v>
                </c:pt>
                <c:pt idx="3166">
                  <c:v>2</c:v>
                </c:pt>
                <c:pt idx="3167">
                  <c:v>2</c:v>
                </c:pt>
                <c:pt idx="3168">
                  <c:v>2</c:v>
                </c:pt>
                <c:pt idx="3169">
                  <c:v>2</c:v>
                </c:pt>
                <c:pt idx="3170">
                  <c:v>2</c:v>
                </c:pt>
                <c:pt idx="3171">
                  <c:v>2</c:v>
                </c:pt>
                <c:pt idx="3172">
                  <c:v>2</c:v>
                </c:pt>
                <c:pt idx="3173">
                  <c:v>2</c:v>
                </c:pt>
                <c:pt idx="3174">
                  <c:v>2</c:v>
                </c:pt>
                <c:pt idx="3175">
                  <c:v>2</c:v>
                </c:pt>
                <c:pt idx="3176">
                  <c:v>2</c:v>
                </c:pt>
                <c:pt idx="3177">
                  <c:v>2</c:v>
                </c:pt>
                <c:pt idx="3178">
                  <c:v>2</c:v>
                </c:pt>
                <c:pt idx="3179">
                  <c:v>2</c:v>
                </c:pt>
                <c:pt idx="3180">
                  <c:v>2</c:v>
                </c:pt>
                <c:pt idx="3181">
                  <c:v>2</c:v>
                </c:pt>
                <c:pt idx="3182">
                  <c:v>2</c:v>
                </c:pt>
                <c:pt idx="3183">
                  <c:v>2</c:v>
                </c:pt>
                <c:pt idx="3184">
                  <c:v>2</c:v>
                </c:pt>
                <c:pt idx="3185">
                  <c:v>2</c:v>
                </c:pt>
                <c:pt idx="3186">
                  <c:v>2</c:v>
                </c:pt>
                <c:pt idx="3187">
                  <c:v>2</c:v>
                </c:pt>
                <c:pt idx="3188">
                  <c:v>2</c:v>
                </c:pt>
                <c:pt idx="3189">
                  <c:v>2</c:v>
                </c:pt>
                <c:pt idx="3190">
                  <c:v>2</c:v>
                </c:pt>
                <c:pt idx="3191">
                  <c:v>2</c:v>
                </c:pt>
                <c:pt idx="3192">
                  <c:v>2</c:v>
                </c:pt>
                <c:pt idx="3193">
                  <c:v>2</c:v>
                </c:pt>
                <c:pt idx="3194">
                  <c:v>2</c:v>
                </c:pt>
                <c:pt idx="3195">
                  <c:v>2</c:v>
                </c:pt>
                <c:pt idx="3196">
                  <c:v>2</c:v>
                </c:pt>
                <c:pt idx="3197">
                  <c:v>2</c:v>
                </c:pt>
                <c:pt idx="3198">
                  <c:v>2</c:v>
                </c:pt>
                <c:pt idx="3199">
                  <c:v>2</c:v>
                </c:pt>
                <c:pt idx="3200">
                  <c:v>2</c:v>
                </c:pt>
                <c:pt idx="3201">
                  <c:v>2</c:v>
                </c:pt>
                <c:pt idx="3202">
                  <c:v>2</c:v>
                </c:pt>
                <c:pt idx="3203">
                  <c:v>2</c:v>
                </c:pt>
                <c:pt idx="3204">
                  <c:v>2</c:v>
                </c:pt>
                <c:pt idx="3205">
                  <c:v>2</c:v>
                </c:pt>
                <c:pt idx="3206">
                  <c:v>2</c:v>
                </c:pt>
                <c:pt idx="3207">
                  <c:v>2</c:v>
                </c:pt>
                <c:pt idx="3208">
                  <c:v>2</c:v>
                </c:pt>
                <c:pt idx="3209">
                  <c:v>2</c:v>
                </c:pt>
                <c:pt idx="3210">
                  <c:v>2</c:v>
                </c:pt>
                <c:pt idx="3211">
                  <c:v>2</c:v>
                </c:pt>
                <c:pt idx="3212">
                  <c:v>2</c:v>
                </c:pt>
                <c:pt idx="3213">
                  <c:v>2</c:v>
                </c:pt>
                <c:pt idx="3214">
                  <c:v>2</c:v>
                </c:pt>
                <c:pt idx="3215">
                  <c:v>2</c:v>
                </c:pt>
                <c:pt idx="3216">
                  <c:v>2</c:v>
                </c:pt>
                <c:pt idx="3217">
                  <c:v>2</c:v>
                </c:pt>
                <c:pt idx="3218">
                  <c:v>2</c:v>
                </c:pt>
                <c:pt idx="3219">
                  <c:v>2</c:v>
                </c:pt>
                <c:pt idx="3220">
                  <c:v>2</c:v>
                </c:pt>
                <c:pt idx="3221">
                  <c:v>2</c:v>
                </c:pt>
                <c:pt idx="3222">
                  <c:v>2</c:v>
                </c:pt>
                <c:pt idx="3223">
                  <c:v>2</c:v>
                </c:pt>
                <c:pt idx="3224">
                  <c:v>2</c:v>
                </c:pt>
                <c:pt idx="3225">
                  <c:v>2</c:v>
                </c:pt>
                <c:pt idx="3226">
                  <c:v>2</c:v>
                </c:pt>
                <c:pt idx="3227">
                  <c:v>2</c:v>
                </c:pt>
                <c:pt idx="3228">
                  <c:v>2</c:v>
                </c:pt>
                <c:pt idx="3229">
                  <c:v>2</c:v>
                </c:pt>
                <c:pt idx="3230">
                  <c:v>2</c:v>
                </c:pt>
                <c:pt idx="3231">
                  <c:v>2</c:v>
                </c:pt>
                <c:pt idx="3232">
                  <c:v>2</c:v>
                </c:pt>
                <c:pt idx="3233">
                  <c:v>2</c:v>
                </c:pt>
                <c:pt idx="3234">
                  <c:v>2</c:v>
                </c:pt>
                <c:pt idx="3235">
                  <c:v>2</c:v>
                </c:pt>
                <c:pt idx="3236">
                  <c:v>2</c:v>
                </c:pt>
                <c:pt idx="3237">
                  <c:v>2</c:v>
                </c:pt>
                <c:pt idx="3238">
                  <c:v>2</c:v>
                </c:pt>
                <c:pt idx="3239">
                  <c:v>2</c:v>
                </c:pt>
                <c:pt idx="3240">
                  <c:v>2</c:v>
                </c:pt>
                <c:pt idx="3241">
                  <c:v>2</c:v>
                </c:pt>
                <c:pt idx="3242">
                  <c:v>2</c:v>
                </c:pt>
                <c:pt idx="3243">
                  <c:v>2</c:v>
                </c:pt>
                <c:pt idx="3244">
                  <c:v>2</c:v>
                </c:pt>
                <c:pt idx="3245">
                  <c:v>2</c:v>
                </c:pt>
                <c:pt idx="3246">
                  <c:v>2</c:v>
                </c:pt>
                <c:pt idx="3247">
                  <c:v>2</c:v>
                </c:pt>
                <c:pt idx="3248">
                  <c:v>2</c:v>
                </c:pt>
                <c:pt idx="3249">
                  <c:v>2</c:v>
                </c:pt>
                <c:pt idx="3250">
                  <c:v>2</c:v>
                </c:pt>
                <c:pt idx="3251">
                  <c:v>2</c:v>
                </c:pt>
                <c:pt idx="3252">
                  <c:v>2</c:v>
                </c:pt>
                <c:pt idx="3253">
                  <c:v>2</c:v>
                </c:pt>
                <c:pt idx="3254">
                  <c:v>2</c:v>
                </c:pt>
                <c:pt idx="3255">
                  <c:v>2</c:v>
                </c:pt>
                <c:pt idx="3256">
                  <c:v>2</c:v>
                </c:pt>
                <c:pt idx="3257">
                  <c:v>2</c:v>
                </c:pt>
                <c:pt idx="3258">
                  <c:v>2</c:v>
                </c:pt>
                <c:pt idx="3259">
                  <c:v>2</c:v>
                </c:pt>
                <c:pt idx="3260">
                  <c:v>2</c:v>
                </c:pt>
                <c:pt idx="3261">
                  <c:v>2</c:v>
                </c:pt>
                <c:pt idx="3262">
                  <c:v>2</c:v>
                </c:pt>
                <c:pt idx="3263">
                  <c:v>2</c:v>
                </c:pt>
                <c:pt idx="3264">
                  <c:v>2</c:v>
                </c:pt>
                <c:pt idx="3265">
                  <c:v>2</c:v>
                </c:pt>
                <c:pt idx="3266">
                  <c:v>2</c:v>
                </c:pt>
                <c:pt idx="3267">
                  <c:v>2</c:v>
                </c:pt>
                <c:pt idx="3268">
                  <c:v>2</c:v>
                </c:pt>
                <c:pt idx="3269">
                  <c:v>2</c:v>
                </c:pt>
                <c:pt idx="3270">
                  <c:v>2</c:v>
                </c:pt>
                <c:pt idx="3271">
                  <c:v>2</c:v>
                </c:pt>
                <c:pt idx="3272">
                  <c:v>2</c:v>
                </c:pt>
                <c:pt idx="3273">
                  <c:v>2</c:v>
                </c:pt>
                <c:pt idx="3274">
                  <c:v>2</c:v>
                </c:pt>
                <c:pt idx="3275">
                  <c:v>2</c:v>
                </c:pt>
                <c:pt idx="3276">
                  <c:v>2</c:v>
                </c:pt>
                <c:pt idx="3277">
                  <c:v>2</c:v>
                </c:pt>
                <c:pt idx="3278">
                  <c:v>2</c:v>
                </c:pt>
                <c:pt idx="3279">
                  <c:v>2</c:v>
                </c:pt>
                <c:pt idx="3280">
                  <c:v>2</c:v>
                </c:pt>
                <c:pt idx="3281">
                  <c:v>2</c:v>
                </c:pt>
                <c:pt idx="3282">
                  <c:v>2</c:v>
                </c:pt>
                <c:pt idx="3283">
                  <c:v>2</c:v>
                </c:pt>
                <c:pt idx="3284">
                  <c:v>2</c:v>
                </c:pt>
                <c:pt idx="3285">
                  <c:v>2</c:v>
                </c:pt>
                <c:pt idx="3286">
                  <c:v>2</c:v>
                </c:pt>
                <c:pt idx="3287">
                  <c:v>2</c:v>
                </c:pt>
                <c:pt idx="3288">
                  <c:v>2</c:v>
                </c:pt>
                <c:pt idx="3289">
                  <c:v>2</c:v>
                </c:pt>
                <c:pt idx="3290">
                  <c:v>2</c:v>
                </c:pt>
                <c:pt idx="3291">
                  <c:v>2</c:v>
                </c:pt>
                <c:pt idx="3292">
                  <c:v>2</c:v>
                </c:pt>
                <c:pt idx="3293">
                  <c:v>2</c:v>
                </c:pt>
                <c:pt idx="3294">
                  <c:v>2</c:v>
                </c:pt>
                <c:pt idx="3295">
                  <c:v>2</c:v>
                </c:pt>
                <c:pt idx="3296">
                  <c:v>2</c:v>
                </c:pt>
                <c:pt idx="3297">
                  <c:v>2</c:v>
                </c:pt>
                <c:pt idx="3298">
                  <c:v>2</c:v>
                </c:pt>
                <c:pt idx="3299">
                  <c:v>2</c:v>
                </c:pt>
                <c:pt idx="3300">
                  <c:v>2</c:v>
                </c:pt>
                <c:pt idx="3301">
                  <c:v>2</c:v>
                </c:pt>
                <c:pt idx="3302">
                  <c:v>2</c:v>
                </c:pt>
                <c:pt idx="3303">
                  <c:v>2</c:v>
                </c:pt>
                <c:pt idx="3304">
                  <c:v>2</c:v>
                </c:pt>
                <c:pt idx="3305">
                  <c:v>2</c:v>
                </c:pt>
                <c:pt idx="3306">
                  <c:v>2</c:v>
                </c:pt>
                <c:pt idx="3307">
                  <c:v>2</c:v>
                </c:pt>
                <c:pt idx="3308">
                  <c:v>2</c:v>
                </c:pt>
                <c:pt idx="3309">
                  <c:v>2</c:v>
                </c:pt>
                <c:pt idx="3310">
                  <c:v>2</c:v>
                </c:pt>
                <c:pt idx="3311">
                  <c:v>2</c:v>
                </c:pt>
                <c:pt idx="3312">
                  <c:v>2</c:v>
                </c:pt>
                <c:pt idx="3313">
                  <c:v>2</c:v>
                </c:pt>
                <c:pt idx="3314">
                  <c:v>2</c:v>
                </c:pt>
                <c:pt idx="3315">
                  <c:v>2</c:v>
                </c:pt>
                <c:pt idx="3316">
                  <c:v>2</c:v>
                </c:pt>
                <c:pt idx="3317">
                  <c:v>2</c:v>
                </c:pt>
                <c:pt idx="3318">
                  <c:v>2</c:v>
                </c:pt>
                <c:pt idx="3319">
                  <c:v>2</c:v>
                </c:pt>
                <c:pt idx="3320">
                  <c:v>2</c:v>
                </c:pt>
                <c:pt idx="3321">
                  <c:v>2</c:v>
                </c:pt>
                <c:pt idx="3322">
                  <c:v>2</c:v>
                </c:pt>
                <c:pt idx="3323">
                  <c:v>2</c:v>
                </c:pt>
                <c:pt idx="3324">
                  <c:v>2</c:v>
                </c:pt>
                <c:pt idx="3325">
                  <c:v>2</c:v>
                </c:pt>
                <c:pt idx="3326">
                  <c:v>2</c:v>
                </c:pt>
                <c:pt idx="3327">
                  <c:v>2</c:v>
                </c:pt>
                <c:pt idx="3328">
                  <c:v>2</c:v>
                </c:pt>
                <c:pt idx="3329">
                  <c:v>2</c:v>
                </c:pt>
                <c:pt idx="3330">
                  <c:v>2</c:v>
                </c:pt>
                <c:pt idx="3331">
                  <c:v>2</c:v>
                </c:pt>
                <c:pt idx="3332">
                  <c:v>2</c:v>
                </c:pt>
                <c:pt idx="3333">
                  <c:v>2</c:v>
                </c:pt>
                <c:pt idx="3334">
                  <c:v>2</c:v>
                </c:pt>
                <c:pt idx="3335">
                  <c:v>2</c:v>
                </c:pt>
                <c:pt idx="3336">
                  <c:v>2</c:v>
                </c:pt>
                <c:pt idx="3337">
                  <c:v>2</c:v>
                </c:pt>
                <c:pt idx="3338">
                  <c:v>2</c:v>
                </c:pt>
                <c:pt idx="3339">
                  <c:v>2</c:v>
                </c:pt>
                <c:pt idx="3340">
                  <c:v>2</c:v>
                </c:pt>
                <c:pt idx="3341">
                  <c:v>2</c:v>
                </c:pt>
                <c:pt idx="3342">
                  <c:v>2</c:v>
                </c:pt>
                <c:pt idx="3343">
                  <c:v>2</c:v>
                </c:pt>
                <c:pt idx="3344">
                  <c:v>2</c:v>
                </c:pt>
                <c:pt idx="3345">
                  <c:v>2</c:v>
                </c:pt>
                <c:pt idx="3346">
                  <c:v>2</c:v>
                </c:pt>
                <c:pt idx="3347">
                  <c:v>2</c:v>
                </c:pt>
                <c:pt idx="3348">
                  <c:v>2</c:v>
                </c:pt>
                <c:pt idx="3349">
                  <c:v>2</c:v>
                </c:pt>
                <c:pt idx="3350">
                  <c:v>2</c:v>
                </c:pt>
                <c:pt idx="3351">
                  <c:v>2</c:v>
                </c:pt>
                <c:pt idx="3352">
                  <c:v>2</c:v>
                </c:pt>
                <c:pt idx="3353">
                  <c:v>2</c:v>
                </c:pt>
                <c:pt idx="3354">
                  <c:v>2</c:v>
                </c:pt>
                <c:pt idx="3355">
                  <c:v>2</c:v>
                </c:pt>
                <c:pt idx="3356">
                  <c:v>2</c:v>
                </c:pt>
                <c:pt idx="3357">
                  <c:v>2</c:v>
                </c:pt>
                <c:pt idx="3358">
                  <c:v>2</c:v>
                </c:pt>
                <c:pt idx="3359">
                  <c:v>2</c:v>
                </c:pt>
                <c:pt idx="3360">
                  <c:v>2</c:v>
                </c:pt>
                <c:pt idx="3361">
                  <c:v>2</c:v>
                </c:pt>
                <c:pt idx="3362">
                  <c:v>2</c:v>
                </c:pt>
                <c:pt idx="3363">
                  <c:v>2</c:v>
                </c:pt>
                <c:pt idx="3364">
                  <c:v>2</c:v>
                </c:pt>
                <c:pt idx="3365">
                  <c:v>2</c:v>
                </c:pt>
                <c:pt idx="3366">
                  <c:v>2</c:v>
                </c:pt>
                <c:pt idx="3367">
                  <c:v>2</c:v>
                </c:pt>
                <c:pt idx="3368">
                  <c:v>2</c:v>
                </c:pt>
                <c:pt idx="3369">
                  <c:v>2</c:v>
                </c:pt>
                <c:pt idx="3370">
                  <c:v>2</c:v>
                </c:pt>
                <c:pt idx="3371">
                  <c:v>2</c:v>
                </c:pt>
                <c:pt idx="3372">
                  <c:v>2</c:v>
                </c:pt>
                <c:pt idx="3373">
                  <c:v>2</c:v>
                </c:pt>
                <c:pt idx="3374">
                  <c:v>2</c:v>
                </c:pt>
                <c:pt idx="3375">
                  <c:v>2</c:v>
                </c:pt>
                <c:pt idx="3376">
                  <c:v>2</c:v>
                </c:pt>
                <c:pt idx="3377">
                  <c:v>2</c:v>
                </c:pt>
                <c:pt idx="3378">
                  <c:v>2</c:v>
                </c:pt>
                <c:pt idx="3379">
                  <c:v>2</c:v>
                </c:pt>
                <c:pt idx="3380">
                  <c:v>2</c:v>
                </c:pt>
                <c:pt idx="3381">
                  <c:v>2</c:v>
                </c:pt>
                <c:pt idx="3382">
                  <c:v>2</c:v>
                </c:pt>
                <c:pt idx="3383">
                  <c:v>2</c:v>
                </c:pt>
                <c:pt idx="3384">
                  <c:v>2</c:v>
                </c:pt>
                <c:pt idx="3385">
                  <c:v>2</c:v>
                </c:pt>
                <c:pt idx="3386">
                  <c:v>2</c:v>
                </c:pt>
                <c:pt idx="3387">
                  <c:v>2</c:v>
                </c:pt>
                <c:pt idx="3388">
                  <c:v>2</c:v>
                </c:pt>
                <c:pt idx="3389">
                  <c:v>2</c:v>
                </c:pt>
                <c:pt idx="3390">
                  <c:v>2</c:v>
                </c:pt>
                <c:pt idx="3391">
                  <c:v>2</c:v>
                </c:pt>
                <c:pt idx="3392">
                  <c:v>2</c:v>
                </c:pt>
                <c:pt idx="3393">
                  <c:v>2</c:v>
                </c:pt>
                <c:pt idx="3394">
                  <c:v>2</c:v>
                </c:pt>
                <c:pt idx="3395">
                  <c:v>2</c:v>
                </c:pt>
                <c:pt idx="3396">
                  <c:v>2</c:v>
                </c:pt>
                <c:pt idx="3397">
                  <c:v>2</c:v>
                </c:pt>
                <c:pt idx="3398">
                  <c:v>2</c:v>
                </c:pt>
                <c:pt idx="3399">
                  <c:v>2</c:v>
                </c:pt>
                <c:pt idx="3400">
                  <c:v>2</c:v>
                </c:pt>
                <c:pt idx="3401">
                  <c:v>2</c:v>
                </c:pt>
                <c:pt idx="3402">
                  <c:v>2</c:v>
                </c:pt>
                <c:pt idx="3403">
                  <c:v>2</c:v>
                </c:pt>
                <c:pt idx="3404">
                  <c:v>2</c:v>
                </c:pt>
                <c:pt idx="3405">
                  <c:v>2</c:v>
                </c:pt>
                <c:pt idx="3406">
                  <c:v>2</c:v>
                </c:pt>
                <c:pt idx="3407">
                  <c:v>2</c:v>
                </c:pt>
                <c:pt idx="3408">
                  <c:v>2</c:v>
                </c:pt>
                <c:pt idx="3409">
                  <c:v>2</c:v>
                </c:pt>
                <c:pt idx="3410">
                  <c:v>2</c:v>
                </c:pt>
                <c:pt idx="3411">
                  <c:v>2</c:v>
                </c:pt>
                <c:pt idx="3412">
                  <c:v>2</c:v>
                </c:pt>
                <c:pt idx="3413">
                  <c:v>2</c:v>
                </c:pt>
                <c:pt idx="3414">
                  <c:v>2</c:v>
                </c:pt>
                <c:pt idx="3415">
                  <c:v>2</c:v>
                </c:pt>
                <c:pt idx="3416">
                  <c:v>2</c:v>
                </c:pt>
                <c:pt idx="3417">
                  <c:v>2</c:v>
                </c:pt>
                <c:pt idx="3418">
                  <c:v>2</c:v>
                </c:pt>
                <c:pt idx="3419">
                  <c:v>2</c:v>
                </c:pt>
                <c:pt idx="3420">
                  <c:v>2</c:v>
                </c:pt>
                <c:pt idx="3421">
                  <c:v>2</c:v>
                </c:pt>
                <c:pt idx="3422">
                  <c:v>2</c:v>
                </c:pt>
                <c:pt idx="3423">
                  <c:v>2</c:v>
                </c:pt>
                <c:pt idx="3424">
                  <c:v>2</c:v>
                </c:pt>
                <c:pt idx="3425">
                  <c:v>2</c:v>
                </c:pt>
                <c:pt idx="3426">
                  <c:v>2</c:v>
                </c:pt>
                <c:pt idx="3427">
                  <c:v>2</c:v>
                </c:pt>
                <c:pt idx="3428">
                  <c:v>2</c:v>
                </c:pt>
                <c:pt idx="3429">
                  <c:v>2</c:v>
                </c:pt>
                <c:pt idx="3430">
                  <c:v>2</c:v>
                </c:pt>
                <c:pt idx="3431">
                  <c:v>2</c:v>
                </c:pt>
                <c:pt idx="3432">
                  <c:v>2</c:v>
                </c:pt>
                <c:pt idx="3433">
                  <c:v>2</c:v>
                </c:pt>
                <c:pt idx="3434">
                  <c:v>2</c:v>
                </c:pt>
                <c:pt idx="3435">
                  <c:v>2</c:v>
                </c:pt>
                <c:pt idx="3436">
                  <c:v>2</c:v>
                </c:pt>
                <c:pt idx="3437">
                  <c:v>2</c:v>
                </c:pt>
                <c:pt idx="3438">
                  <c:v>2</c:v>
                </c:pt>
                <c:pt idx="3439">
                  <c:v>2</c:v>
                </c:pt>
                <c:pt idx="3440">
                  <c:v>2</c:v>
                </c:pt>
                <c:pt idx="3441">
                  <c:v>2</c:v>
                </c:pt>
                <c:pt idx="3442">
                  <c:v>2</c:v>
                </c:pt>
                <c:pt idx="3443">
                  <c:v>2</c:v>
                </c:pt>
                <c:pt idx="3444">
                  <c:v>2</c:v>
                </c:pt>
                <c:pt idx="3445">
                  <c:v>2</c:v>
                </c:pt>
                <c:pt idx="3446">
                  <c:v>2</c:v>
                </c:pt>
                <c:pt idx="3447">
                  <c:v>2</c:v>
                </c:pt>
                <c:pt idx="3448">
                  <c:v>2</c:v>
                </c:pt>
                <c:pt idx="3449">
                  <c:v>2</c:v>
                </c:pt>
                <c:pt idx="3450">
                  <c:v>2</c:v>
                </c:pt>
                <c:pt idx="3451">
                  <c:v>2</c:v>
                </c:pt>
                <c:pt idx="3452">
                  <c:v>2</c:v>
                </c:pt>
                <c:pt idx="3453">
                  <c:v>2</c:v>
                </c:pt>
                <c:pt idx="3454">
                  <c:v>2</c:v>
                </c:pt>
                <c:pt idx="3455">
                  <c:v>2</c:v>
                </c:pt>
                <c:pt idx="3456">
                  <c:v>2</c:v>
                </c:pt>
                <c:pt idx="3457">
                  <c:v>2</c:v>
                </c:pt>
                <c:pt idx="3458">
                  <c:v>2</c:v>
                </c:pt>
                <c:pt idx="3459">
                  <c:v>2</c:v>
                </c:pt>
                <c:pt idx="3460">
                  <c:v>2</c:v>
                </c:pt>
                <c:pt idx="3461">
                  <c:v>2</c:v>
                </c:pt>
                <c:pt idx="3462">
                  <c:v>2</c:v>
                </c:pt>
                <c:pt idx="3463">
                  <c:v>2</c:v>
                </c:pt>
                <c:pt idx="3464">
                  <c:v>2</c:v>
                </c:pt>
                <c:pt idx="3465">
                  <c:v>2</c:v>
                </c:pt>
                <c:pt idx="3466">
                  <c:v>2</c:v>
                </c:pt>
                <c:pt idx="3467">
                  <c:v>2</c:v>
                </c:pt>
                <c:pt idx="3468">
                  <c:v>2</c:v>
                </c:pt>
                <c:pt idx="3469">
                  <c:v>2</c:v>
                </c:pt>
                <c:pt idx="3470">
                  <c:v>2</c:v>
                </c:pt>
                <c:pt idx="3471">
                  <c:v>2</c:v>
                </c:pt>
                <c:pt idx="3472">
                  <c:v>2</c:v>
                </c:pt>
                <c:pt idx="3473">
                  <c:v>2</c:v>
                </c:pt>
                <c:pt idx="3474">
                  <c:v>2</c:v>
                </c:pt>
                <c:pt idx="3475">
                  <c:v>2</c:v>
                </c:pt>
                <c:pt idx="3476">
                  <c:v>2</c:v>
                </c:pt>
                <c:pt idx="3477">
                  <c:v>2</c:v>
                </c:pt>
                <c:pt idx="3478">
                  <c:v>2</c:v>
                </c:pt>
                <c:pt idx="3479">
                  <c:v>2</c:v>
                </c:pt>
                <c:pt idx="3480">
                  <c:v>2</c:v>
                </c:pt>
                <c:pt idx="3481">
                  <c:v>2</c:v>
                </c:pt>
                <c:pt idx="3482">
                  <c:v>2</c:v>
                </c:pt>
                <c:pt idx="3483">
                  <c:v>2</c:v>
                </c:pt>
                <c:pt idx="3484">
                  <c:v>2</c:v>
                </c:pt>
                <c:pt idx="3485">
                  <c:v>2</c:v>
                </c:pt>
                <c:pt idx="3486">
                  <c:v>2</c:v>
                </c:pt>
                <c:pt idx="3487">
                  <c:v>2</c:v>
                </c:pt>
                <c:pt idx="3488">
                  <c:v>2</c:v>
                </c:pt>
                <c:pt idx="3489">
                  <c:v>2</c:v>
                </c:pt>
                <c:pt idx="3490">
                  <c:v>2</c:v>
                </c:pt>
                <c:pt idx="3491">
                  <c:v>2</c:v>
                </c:pt>
                <c:pt idx="3492">
                  <c:v>2</c:v>
                </c:pt>
                <c:pt idx="3493">
                  <c:v>2</c:v>
                </c:pt>
                <c:pt idx="3494">
                  <c:v>2</c:v>
                </c:pt>
                <c:pt idx="3495">
                  <c:v>2</c:v>
                </c:pt>
                <c:pt idx="3496">
                  <c:v>2</c:v>
                </c:pt>
                <c:pt idx="3497">
                  <c:v>2</c:v>
                </c:pt>
                <c:pt idx="3498">
                  <c:v>2</c:v>
                </c:pt>
                <c:pt idx="3499">
                  <c:v>2</c:v>
                </c:pt>
                <c:pt idx="3500">
                  <c:v>2</c:v>
                </c:pt>
                <c:pt idx="3501">
                  <c:v>2</c:v>
                </c:pt>
                <c:pt idx="3502">
                  <c:v>2</c:v>
                </c:pt>
                <c:pt idx="3503">
                  <c:v>2</c:v>
                </c:pt>
                <c:pt idx="3504">
                  <c:v>2</c:v>
                </c:pt>
                <c:pt idx="3505">
                  <c:v>2</c:v>
                </c:pt>
                <c:pt idx="3506">
                  <c:v>2</c:v>
                </c:pt>
                <c:pt idx="3507">
                  <c:v>2</c:v>
                </c:pt>
                <c:pt idx="3508">
                  <c:v>2</c:v>
                </c:pt>
                <c:pt idx="3509">
                  <c:v>2</c:v>
                </c:pt>
                <c:pt idx="3510">
                  <c:v>2</c:v>
                </c:pt>
                <c:pt idx="3511">
                  <c:v>2</c:v>
                </c:pt>
                <c:pt idx="3512">
                  <c:v>2</c:v>
                </c:pt>
                <c:pt idx="3513">
                  <c:v>2</c:v>
                </c:pt>
                <c:pt idx="3514">
                  <c:v>2</c:v>
                </c:pt>
                <c:pt idx="3515">
                  <c:v>2</c:v>
                </c:pt>
                <c:pt idx="3516">
                  <c:v>2</c:v>
                </c:pt>
                <c:pt idx="3517">
                  <c:v>2</c:v>
                </c:pt>
                <c:pt idx="3518">
                  <c:v>2</c:v>
                </c:pt>
                <c:pt idx="3519">
                  <c:v>2</c:v>
                </c:pt>
                <c:pt idx="3520">
                  <c:v>2</c:v>
                </c:pt>
                <c:pt idx="3521">
                  <c:v>2</c:v>
                </c:pt>
                <c:pt idx="3522">
                  <c:v>2</c:v>
                </c:pt>
                <c:pt idx="3523">
                  <c:v>2</c:v>
                </c:pt>
                <c:pt idx="3524">
                  <c:v>2</c:v>
                </c:pt>
                <c:pt idx="3525">
                  <c:v>2</c:v>
                </c:pt>
                <c:pt idx="3526">
                  <c:v>2</c:v>
                </c:pt>
                <c:pt idx="3527">
                  <c:v>2</c:v>
                </c:pt>
                <c:pt idx="3528">
                  <c:v>2</c:v>
                </c:pt>
                <c:pt idx="3529">
                  <c:v>2</c:v>
                </c:pt>
                <c:pt idx="3530">
                  <c:v>2</c:v>
                </c:pt>
                <c:pt idx="3531">
                  <c:v>2</c:v>
                </c:pt>
                <c:pt idx="3532">
                  <c:v>2</c:v>
                </c:pt>
                <c:pt idx="3533">
                  <c:v>2</c:v>
                </c:pt>
                <c:pt idx="3534">
                  <c:v>2</c:v>
                </c:pt>
                <c:pt idx="3535">
                  <c:v>2</c:v>
                </c:pt>
                <c:pt idx="3536">
                  <c:v>2</c:v>
                </c:pt>
                <c:pt idx="3537">
                  <c:v>2</c:v>
                </c:pt>
                <c:pt idx="3538">
                  <c:v>2</c:v>
                </c:pt>
                <c:pt idx="3539">
                  <c:v>2</c:v>
                </c:pt>
                <c:pt idx="3540">
                  <c:v>2</c:v>
                </c:pt>
                <c:pt idx="3541">
                  <c:v>2</c:v>
                </c:pt>
                <c:pt idx="3542">
                  <c:v>2</c:v>
                </c:pt>
                <c:pt idx="3543">
                  <c:v>2</c:v>
                </c:pt>
                <c:pt idx="3544">
                  <c:v>2</c:v>
                </c:pt>
                <c:pt idx="3545">
                  <c:v>2</c:v>
                </c:pt>
                <c:pt idx="3546">
                  <c:v>2</c:v>
                </c:pt>
                <c:pt idx="3547">
                  <c:v>2</c:v>
                </c:pt>
                <c:pt idx="3548">
                  <c:v>2</c:v>
                </c:pt>
                <c:pt idx="3549">
                  <c:v>2</c:v>
                </c:pt>
                <c:pt idx="3550">
                  <c:v>2</c:v>
                </c:pt>
                <c:pt idx="3551">
                  <c:v>2</c:v>
                </c:pt>
                <c:pt idx="3552">
                  <c:v>2</c:v>
                </c:pt>
                <c:pt idx="3553">
                  <c:v>2</c:v>
                </c:pt>
                <c:pt idx="3554">
                  <c:v>2</c:v>
                </c:pt>
                <c:pt idx="3555">
                  <c:v>2</c:v>
                </c:pt>
                <c:pt idx="3556">
                  <c:v>2</c:v>
                </c:pt>
                <c:pt idx="3557">
                  <c:v>2</c:v>
                </c:pt>
                <c:pt idx="3558">
                  <c:v>2</c:v>
                </c:pt>
                <c:pt idx="3559">
                  <c:v>2</c:v>
                </c:pt>
                <c:pt idx="3560">
                  <c:v>2</c:v>
                </c:pt>
                <c:pt idx="3561">
                  <c:v>2</c:v>
                </c:pt>
                <c:pt idx="3562">
                  <c:v>2</c:v>
                </c:pt>
                <c:pt idx="3563">
                  <c:v>2</c:v>
                </c:pt>
                <c:pt idx="3564">
                  <c:v>2</c:v>
                </c:pt>
                <c:pt idx="3565">
                  <c:v>2</c:v>
                </c:pt>
                <c:pt idx="3566">
                  <c:v>2</c:v>
                </c:pt>
                <c:pt idx="3567">
                  <c:v>2</c:v>
                </c:pt>
                <c:pt idx="3568">
                  <c:v>2</c:v>
                </c:pt>
                <c:pt idx="3569">
                  <c:v>2</c:v>
                </c:pt>
                <c:pt idx="3570">
                  <c:v>2</c:v>
                </c:pt>
                <c:pt idx="3571">
                  <c:v>2</c:v>
                </c:pt>
                <c:pt idx="3572">
                  <c:v>2</c:v>
                </c:pt>
                <c:pt idx="3573">
                  <c:v>2</c:v>
                </c:pt>
                <c:pt idx="3574">
                  <c:v>2</c:v>
                </c:pt>
                <c:pt idx="3575">
                  <c:v>2</c:v>
                </c:pt>
                <c:pt idx="3576">
                  <c:v>2</c:v>
                </c:pt>
                <c:pt idx="3577">
                  <c:v>2</c:v>
                </c:pt>
                <c:pt idx="3578">
                  <c:v>2</c:v>
                </c:pt>
                <c:pt idx="3579">
                  <c:v>2</c:v>
                </c:pt>
                <c:pt idx="3580">
                  <c:v>2</c:v>
                </c:pt>
                <c:pt idx="3581">
                  <c:v>2</c:v>
                </c:pt>
                <c:pt idx="3582">
                  <c:v>2</c:v>
                </c:pt>
                <c:pt idx="3583">
                  <c:v>2</c:v>
                </c:pt>
                <c:pt idx="3584">
                  <c:v>2</c:v>
                </c:pt>
                <c:pt idx="3585">
                  <c:v>2</c:v>
                </c:pt>
                <c:pt idx="3586">
                  <c:v>2</c:v>
                </c:pt>
                <c:pt idx="3587">
                  <c:v>2</c:v>
                </c:pt>
                <c:pt idx="3588">
                  <c:v>2</c:v>
                </c:pt>
                <c:pt idx="3589">
                  <c:v>2</c:v>
                </c:pt>
                <c:pt idx="3590">
                  <c:v>2</c:v>
                </c:pt>
                <c:pt idx="3591">
                  <c:v>2</c:v>
                </c:pt>
                <c:pt idx="3592">
                  <c:v>2</c:v>
                </c:pt>
                <c:pt idx="3593">
                  <c:v>2</c:v>
                </c:pt>
                <c:pt idx="3594">
                  <c:v>2</c:v>
                </c:pt>
                <c:pt idx="3595">
                  <c:v>2</c:v>
                </c:pt>
                <c:pt idx="3596">
                  <c:v>2</c:v>
                </c:pt>
                <c:pt idx="3597">
                  <c:v>2</c:v>
                </c:pt>
                <c:pt idx="3598">
                  <c:v>2</c:v>
                </c:pt>
                <c:pt idx="3599">
                  <c:v>2</c:v>
                </c:pt>
                <c:pt idx="3600">
                  <c:v>2</c:v>
                </c:pt>
                <c:pt idx="3601">
                  <c:v>2</c:v>
                </c:pt>
                <c:pt idx="3602">
                  <c:v>2</c:v>
                </c:pt>
                <c:pt idx="3603">
                  <c:v>2</c:v>
                </c:pt>
                <c:pt idx="3604">
                  <c:v>2</c:v>
                </c:pt>
                <c:pt idx="3605">
                  <c:v>2</c:v>
                </c:pt>
                <c:pt idx="3606">
                  <c:v>2</c:v>
                </c:pt>
                <c:pt idx="3607">
                  <c:v>2</c:v>
                </c:pt>
                <c:pt idx="3608">
                  <c:v>2</c:v>
                </c:pt>
                <c:pt idx="3609">
                  <c:v>2</c:v>
                </c:pt>
                <c:pt idx="3610">
                  <c:v>2</c:v>
                </c:pt>
                <c:pt idx="3611">
                  <c:v>2</c:v>
                </c:pt>
                <c:pt idx="3612">
                  <c:v>2</c:v>
                </c:pt>
                <c:pt idx="3613">
                  <c:v>2</c:v>
                </c:pt>
                <c:pt idx="3614">
                  <c:v>2</c:v>
                </c:pt>
                <c:pt idx="3615">
                  <c:v>2</c:v>
                </c:pt>
                <c:pt idx="3616">
                  <c:v>2</c:v>
                </c:pt>
                <c:pt idx="3617">
                  <c:v>2</c:v>
                </c:pt>
                <c:pt idx="3618">
                  <c:v>2</c:v>
                </c:pt>
                <c:pt idx="3619">
                  <c:v>2</c:v>
                </c:pt>
                <c:pt idx="3620">
                  <c:v>2</c:v>
                </c:pt>
                <c:pt idx="3621">
                  <c:v>2</c:v>
                </c:pt>
                <c:pt idx="3622">
                  <c:v>2</c:v>
                </c:pt>
                <c:pt idx="3623">
                  <c:v>2</c:v>
                </c:pt>
                <c:pt idx="3624">
                  <c:v>2</c:v>
                </c:pt>
                <c:pt idx="3625">
                  <c:v>2</c:v>
                </c:pt>
                <c:pt idx="3626">
                  <c:v>2</c:v>
                </c:pt>
                <c:pt idx="3627">
                  <c:v>2</c:v>
                </c:pt>
                <c:pt idx="3628">
                  <c:v>2</c:v>
                </c:pt>
                <c:pt idx="3629">
                  <c:v>2</c:v>
                </c:pt>
                <c:pt idx="3630">
                  <c:v>2</c:v>
                </c:pt>
                <c:pt idx="3631">
                  <c:v>2</c:v>
                </c:pt>
                <c:pt idx="3632">
                  <c:v>2</c:v>
                </c:pt>
                <c:pt idx="3633">
                  <c:v>2</c:v>
                </c:pt>
                <c:pt idx="3634">
                  <c:v>2</c:v>
                </c:pt>
                <c:pt idx="3635">
                  <c:v>2</c:v>
                </c:pt>
                <c:pt idx="3636">
                  <c:v>2</c:v>
                </c:pt>
                <c:pt idx="3637">
                  <c:v>2</c:v>
                </c:pt>
                <c:pt idx="3638">
                  <c:v>2</c:v>
                </c:pt>
                <c:pt idx="3639">
                  <c:v>2</c:v>
                </c:pt>
                <c:pt idx="3640">
                  <c:v>2</c:v>
                </c:pt>
                <c:pt idx="3641">
                  <c:v>2</c:v>
                </c:pt>
                <c:pt idx="3642">
                  <c:v>2</c:v>
                </c:pt>
                <c:pt idx="3643">
                  <c:v>2</c:v>
                </c:pt>
                <c:pt idx="3644">
                  <c:v>2</c:v>
                </c:pt>
                <c:pt idx="3645">
                  <c:v>2</c:v>
                </c:pt>
                <c:pt idx="3646">
                  <c:v>2</c:v>
                </c:pt>
                <c:pt idx="3647">
                  <c:v>2</c:v>
                </c:pt>
                <c:pt idx="3648">
                  <c:v>2</c:v>
                </c:pt>
                <c:pt idx="3649">
                  <c:v>2</c:v>
                </c:pt>
                <c:pt idx="3650">
                  <c:v>2</c:v>
                </c:pt>
                <c:pt idx="3651">
                  <c:v>2</c:v>
                </c:pt>
                <c:pt idx="3652">
                  <c:v>2</c:v>
                </c:pt>
                <c:pt idx="3653">
                  <c:v>2</c:v>
                </c:pt>
                <c:pt idx="3654">
                  <c:v>2</c:v>
                </c:pt>
                <c:pt idx="3655">
                  <c:v>2</c:v>
                </c:pt>
                <c:pt idx="3656">
                  <c:v>2</c:v>
                </c:pt>
                <c:pt idx="3657">
                  <c:v>2</c:v>
                </c:pt>
                <c:pt idx="3658">
                  <c:v>2</c:v>
                </c:pt>
                <c:pt idx="3659">
                  <c:v>2</c:v>
                </c:pt>
                <c:pt idx="3660">
                  <c:v>2</c:v>
                </c:pt>
                <c:pt idx="3661">
                  <c:v>2</c:v>
                </c:pt>
                <c:pt idx="3662">
                  <c:v>2</c:v>
                </c:pt>
                <c:pt idx="3663">
                  <c:v>2</c:v>
                </c:pt>
                <c:pt idx="3664">
                  <c:v>2</c:v>
                </c:pt>
                <c:pt idx="3665">
                  <c:v>2</c:v>
                </c:pt>
                <c:pt idx="3666">
                  <c:v>2</c:v>
                </c:pt>
                <c:pt idx="3667">
                  <c:v>2</c:v>
                </c:pt>
                <c:pt idx="3668">
                  <c:v>1.6666666666666667</c:v>
                </c:pt>
                <c:pt idx="3669">
                  <c:v>1.6666666666666667</c:v>
                </c:pt>
                <c:pt idx="3670">
                  <c:v>1.6666666666666667</c:v>
                </c:pt>
                <c:pt idx="3671">
                  <c:v>1.6666666666666667</c:v>
                </c:pt>
                <c:pt idx="3672">
                  <c:v>1.6666666666666667</c:v>
                </c:pt>
                <c:pt idx="3673">
                  <c:v>1.6666666666666667</c:v>
                </c:pt>
                <c:pt idx="3674">
                  <c:v>1.6666666666666667</c:v>
                </c:pt>
                <c:pt idx="3675">
                  <c:v>1.6666666666666667</c:v>
                </c:pt>
                <c:pt idx="3676">
                  <c:v>1.6666666666666667</c:v>
                </c:pt>
                <c:pt idx="3677">
                  <c:v>1.6666666666666667</c:v>
                </c:pt>
                <c:pt idx="3678">
                  <c:v>1.6666666666666667</c:v>
                </c:pt>
                <c:pt idx="3679">
                  <c:v>1.6666666666666667</c:v>
                </c:pt>
                <c:pt idx="3680">
                  <c:v>1.6666666666666667</c:v>
                </c:pt>
                <c:pt idx="3681">
                  <c:v>1.6666666666666667</c:v>
                </c:pt>
                <c:pt idx="3682">
                  <c:v>1.6666666666666667</c:v>
                </c:pt>
                <c:pt idx="3683">
                  <c:v>1.6666666666666667</c:v>
                </c:pt>
                <c:pt idx="3684">
                  <c:v>1.6666666666666667</c:v>
                </c:pt>
                <c:pt idx="3685">
                  <c:v>1.6666666666666667</c:v>
                </c:pt>
                <c:pt idx="3686">
                  <c:v>1.6666666666666667</c:v>
                </c:pt>
                <c:pt idx="3687">
                  <c:v>1.6666666666666667</c:v>
                </c:pt>
                <c:pt idx="3688">
                  <c:v>1.6666666666666667</c:v>
                </c:pt>
                <c:pt idx="3689">
                  <c:v>1.6666666666666667</c:v>
                </c:pt>
                <c:pt idx="3690">
                  <c:v>1.6666666666666667</c:v>
                </c:pt>
                <c:pt idx="3691">
                  <c:v>1.6666666666666667</c:v>
                </c:pt>
                <c:pt idx="3692">
                  <c:v>1.6666666666666667</c:v>
                </c:pt>
                <c:pt idx="3693">
                  <c:v>1.6666666666666667</c:v>
                </c:pt>
                <c:pt idx="3694">
                  <c:v>1.6666666666666667</c:v>
                </c:pt>
                <c:pt idx="3695">
                  <c:v>1.6666666666666667</c:v>
                </c:pt>
                <c:pt idx="3696">
                  <c:v>1.6666666666666667</c:v>
                </c:pt>
                <c:pt idx="3697">
                  <c:v>1.6666666666666667</c:v>
                </c:pt>
                <c:pt idx="3698">
                  <c:v>1.6666666666666667</c:v>
                </c:pt>
                <c:pt idx="3699">
                  <c:v>1.6666666666666667</c:v>
                </c:pt>
                <c:pt idx="3700">
                  <c:v>1.6666666666666667</c:v>
                </c:pt>
                <c:pt idx="3701">
                  <c:v>1.6666666666666667</c:v>
                </c:pt>
                <c:pt idx="3702">
                  <c:v>1.6666666666666667</c:v>
                </c:pt>
                <c:pt idx="3703">
                  <c:v>1.6666666666666667</c:v>
                </c:pt>
                <c:pt idx="3704">
                  <c:v>1.6666666666666667</c:v>
                </c:pt>
                <c:pt idx="3705">
                  <c:v>1.6666666666666667</c:v>
                </c:pt>
                <c:pt idx="3706">
                  <c:v>1.6666666666666667</c:v>
                </c:pt>
                <c:pt idx="3707">
                  <c:v>1.6666666666666667</c:v>
                </c:pt>
                <c:pt idx="3708">
                  <c:v>1.6666666666666667</c:v>
                </c:pt>
                <c:pt idx="3709">
                  <c:v>1.6666666666666667</c:v>
                </c:pt>
                <c:pt idx="3710">
                  <c:v>1.6666666666666667</c:v>
                </c:pt>
                <c:pt idx="3711">
                  <c:v>1.6666666666666667</c:v>
                </c:pt>
                <c:pt idx="3712">
                  <c:v>1.6666666666666667</c:v>
                </c:pt>
                <c:pt idx="3713">
                  <c:v>1.6666666666666667</c:v>
                </c:pt>
                <c:pt idx="3714">
                  <c:v>1.6666666666666667</c:v>
                </c:pt>
                <c:pt idx="3715">
                  <c:v>1.6666666666666667</c:v>
                </c:pt>
                <c:pt idx="3716">
                  <c:v>1.6666666666666667</c:v>
                </c:pt>
                <c:pt idx="3717">
                  <c:v>1.6666666666666667</c:v>
                </c:pt>
                <c:pt idx="3718">
                  <c:v>1.6666666666666667</c:v>
                </c:pt>
                <c:pt idx="3719">
                  <c:v>1.6666666666666667</c:v>
                </c:pt>
                <c:pt idx="3720">
                  <c:v>1.6666666666666667</c:v>
                </c:pt>
                <c:pt idx="3721">
                  <c:v>1.6666666666666667</c:v>
                </c:pt>
                <c:pt idx="3722">
                  <c:v>1.6666666666666667</c:v>
                </c:pt>
                <c:pt idx="3723">
                  <c:v>1.6666666666666667</c:v>
                </c:pt>
                <c:pt idx="3724">
                  <c:v>1.6666666666666667</c:v>
                </c:pt>
                <c:pt idx="3725">
                  <c:v>1.6666666666666667</c:v>
                </c:pt>
                <c:pt idx="3726">
                  <c:v>1.6666666666666667</c:v>
                </c:pt>
                <c:pt idx="3727">
                  <c:v>1.6666666666666667</c:v>
                </c:pt>
                <c:pt idx="3728">
                  <c:v>1.6666666666666667</c:v>
                </c:pt>
                <c:pt idx="3729">
                  <c:v>1.6666666666666667</c:v>
                </c:pt>
                <c:pt idx="3730">
                  <c:v>1.6666666666666667</c:v>
                </c:pt>
                <c:pt idx="3731">
                  <c:v>1.6666666666666667</c:v>
                </c:pt>
                <c:pt idx="3732">
                  <c:v>1.6666666666666667</c:v>
                </c:pt>
                <c:pt idx="3733">
                  <c:v>1.6666666666666667</c:v>
                </c:pt>
                <c:pt idx="3734">
                  <c:v>1.6666666666666667</c:v>
                </c:pt>
                <c:pt idx="3735">
                  <c:v>1.6666666666666667</c:v>
                </c:pt>
                <c:pt idx="3736">
                  <c:v>1.6666666666666667</c:v>
                </c:pt>
                <c:pt idx="3737">
                  <c:v>1.6666666666666667</c:v>
                </c:pt>
                <c:pt idx="3738">
                  <c:v>1.6666666666666667</c:v>
                </c:pt>
                <c:pt idx="3739">
                  <c:v>1.6666666666666667</c:v>
                </c:pt>
                <c:pt idx="3740">
                  <c:v>1.6666666666666667</c:v>
                </c:pt>
                <c:pt idx="3741">
                  <c:v>1.6666666666666667</c:v>
                </c:pt>
                <c:pt idx="3742">
                  <c:v>1.6666666666666667</c:v>
                </c:pt>
                <c:pt idx="3743">
                  <c:v>1.6666666666666667</c:v>
                </c:pt>
                <c:pt idx="3744">
                  <c:v>1.6666666666666667</c:v>
                </c:pt>
                <c:pt idx="3745">
                  <c:v>1.6666666666666667</c:v>
                </c:pt>
                <c:pt idx="3746">
                  <c:v>1.6666666666666667</c:v>
                </c:pt>
                <c:pt idx="3747">
                  <c:v>1.6666666666666667</c:v>
                </c:pt>
                <c:pt idx="3748">
                  <c:v>1.6666666666666667</c:v>
                </c:pt>
                <c:pt idx="3749">
                  <c:v>1.6666666666666667</c:v>
                </c:pt>
                <c:pt idx="3750">
                  <c:v>1.6666666666666667</c:v>
                </c:pt>
                <c:pt idx="3751">
                  <c:v>1.6666666666666667</c:v>
                </c:pt>
                <c:pt idx="3752">
                  <c:v>1.6666666666666667</c:v>
                </c:pt>
                <c:pt idx="3753">
                  <c:v>1.6666666666666667</c:v>
                </c:pt>
                <c:pt idx="3754">
                  <c:v>1.6666666666666667</c:v>
                </c:pt>
                <c:pt idx="3755">
                  <c:v>1.6666666666666667</c:v>
                </c:pt>
                <c:pt idx="3756">
                  <c:v>1.6666666666666667</c:v>
                </c:pt>
                <c:pt idx="3757">
                  <c:v>1.6666666666666667</c:v>
                </c:pt>
                <c:pt idx="3758">
                  <c:v>1.6666666666666667</c:v>
                </c:pt>
                <c:pt idx="3759">
                  <c:v>1.6666666666666667</c:v>
                </c:pt>
                <c:pt idx="3760">
                  <c:v>1.6666666666666667</c:v>
                </c:pt>
                <c:pt idx="3761">
                  <c:v>1.6666666666666667</c:v>
                </c:pt>
                <c:pt idx="3762">
                  <c:v>1.6666666666666667</c:v>
                </c:pt>
                <c:pt idx="3763">
                  <c:v>1.6666666666666667</c:v>
                </c:pt>
                <c:pt idx="3764">
                  <c:v>1.6666666666666667</c:v>
                </c:pt>
                <c:pt idx="3765">
                  <c:v>1.6666666666666667</c:v>
                </c:pt>
                <c:pt idx="3766">
                  <c:v>1.6666666666666667</c:v>
                </c:pt>
                <c:pt idx="3767">
                  <c:v>1.6666666666666667</c:v>
                </c:pt>
                <c:pt idx="3768">
                  <c:v>1.6666666666666667</c:v>
                </c:pt>
                <c:pt idx="3769">
                  <c:v>1.6666666666666667</c:v>
                </c:pt>
                <c:pt idx="3770">
                  <c:v>1.6666666666666667</c:v>
                </c:pt>
                <c:pt idx="3771">
                  <c:v>1.6666666666666667</c:v>
                </c:pt>
                <c:pt idx="3772">
                  <c:v>1.6666666666666667</c:v>
                </c:pt>
                <c:pt idx="3773">
                  <c:v>1.6666666666666667</c:v>
                </c:pt>
                <c:pt idx="3774">
                  <c:v>1.6666666666666667</c:v>
                </c:pt>
                <c:pt idx="3775">
                  <c:v>1.6666666666666667</c:v>
                </c:pt>
                <c:pt idx="3776">
                  <c:v>1.6666666666666667</c:v>
                </c:pt>
                <c:pt idx="3777">
                  <c:v>1.6666666666666667</c:v>
                </c:pt>
                <c:pt idx="3778">
                  <c:v>1.6666666666666667</c:v>
                </c:pt>
                <c:pt idx="3779">
                  <c:v>1.6666666666666667</c:v>
                </c:pt>
                <c:pt idx="3780">
                  <c:v>1.6666666666666667</c:v>
                </c:pt>
                <c:pt idx="3781">
                  <c:v>1.6666666666666667</c:v>
                </c:pt>
                <c:pt idx="3782">
                  <c:v>1.6666666666666667</c:v>
                </c:pt>
                <c:pt idx="3783">
                  <c:v>1.6666666666666667</c:v>
                </c:pt>
                <c:pt idx="3784">
                  <c:v>1.6666666666666667</c:v>
                </c:pt>
                <c:pt idx="3785">
                  <c:v>1.6666666666666667</c:v>
                </c:pt>
                <c:pt idx="3786">
                  <c:v>1.6666666666666667</c:v>
                </c:pt>
                <c:pt idx="3787">
                  <c:v>1.6666666666666667</c:v>
                </c:pt>
                <c:pt idx="3788">
                  <c:v>1.6666666666666667</c:v>
                </c:pt>
                <c:pt idx="3789">
                  <c:v>1.6666666666666667</c:v>
                </c:pt>
                <c:pt idx="3790">
                  <c:v>1.6666666666666667</c:v>
                </c:pt>
                <c:pt idx="3791">
                  <c:v>1.6666666666666667</c:v>
                </c:pt>
                <c:pt idx="3792">
                  <c:v>1.6666666666666667</c:v>
                </c:pt>
                <c:pt idx="3793">
                  <c:v>1.6666666666666667</c:v>
                </c:pt>
                <c:pt idx="3794">
                  <c:v>1.6666666666666667</c:v>
                </c:pt>
                <c:pt idx="3795">
                  <c:v>1.6666666666666667</c:v>
                </c:pt>
                <c:pt idx="3796">
                  <c:v>1.6666666666666667</c:v>
                </c:pt>
                <c:pt idx="3797">
                  <c:v>1.6666666666666667</c:v>
                </c:pt>
                <c:pt idx="3798">
                  <c:v>1.6666666666666667</c:v>
                </c:pt>
                <c:pt idx="3799">
                  <c:v>1.6666666666666667</c:v>
                </c:pt>
                <c:pt idx="3800">
                  <c:v>1.6666666666666667</c:v>
                </c:pt>
                <c:pt idx="3801">
                  <c:v>1.6666666666666667</c:v>
                </c:pt>
                <c:pt idx="3802">
                  <c:v>1.6666666666666667</c:v>
                </c:pt>
                <c:pt idx="3803">
                  <c:v>1.6666666666666667</c:v>
                </c:pt>
                <c:pt idx="3804">
                  <c:v>1.6666666666666667</c:v>
                </c:pt>
                <c:pt idx="3805">
                  <c:v>1.6666666666666667</c:v>
                </c:pt>
                <c:pt idx="3806">
                  <c:v>1.6666666666666667</c:v>
                </c:pt>
                <c:pt idx="3807">
                  <c:v>1.6666666666666667</c:v>
                </c:pt>
                <c:pt idx="3808">
                  <c:v>1.6666666666666667</c:v>
                </c:pt>
                <c:pt idx="3809">
                  <c:v>1.6666666666666667</c:v>
                </c:pt>
                <c:pt idx="3810">
                  <c:v>1.6666666666666667</c:v>
                </c:pt>
                <c:pt idx="3811">
                  <c:v>1.6666666666666667</c:v>
                </c:pt>
                <c:pt idx="3812">
                  <c:v>1.6666666666666667</c:v>
                </c:pt>
                <c:pt idx="3813">
                  <c:v>1.6666666666666667</c:v>
                </c:pt>
                <c:pt idx="3814">
                  <c:v>1.6666666666666667</c:v>
                </c:pt>
                <c:pt idx="3815">
                  <c:v>1.6666666666666667</c:v>
                </c:pt>
                <c:pt idx="3816">
                  <c:v>1.6666666666666667</c:v>
                </c:pt>
                <c:pt idx="3817">
                  <c:v>1.6666666666666667</c:v>
                </c:pt>
                <c:pt idx="3818">
                  <c:v>1.6666666666666667</c:v>
                </c:pt>
                <c:pt idx="3819">
                  <c:v>1.6666666666666667</c:v>
                </c:pt>
                <c:pt idx="3820">
                  <c:v>1.6666666666666667</c:v>
                </c:pt>
                <c:pt idx="3821">
                  <c:v>1.6666666666666667</c:v>
                </c:pt>
                <c:pt idx="3822">
                  <c:v>1.6666666666666667</c:v>
                </c:pt>
                <c:pt idx="3823">
                  <c:v>1.6666666666666667</c:v>
                </c:pt>
                <c:pt idx="3824">
                  <c:v>1.6666666666666667</c:v>
                </c:pt>
                <c:pt idx="3825">
                  <c:v>1.6666666666666667</c:v>
                </c:pt>
                <c:pt idx="3826">
                  <c:v>1.6666666666666667</c:v>
                </c:pt>
                <c:pt idx="3827">
                  <c:v>1.6666666666666667</c:v>
                </c:pt>
                <c:pt idx="3828">
                  <c:v>1.6666666666666667</c:v>
                </c:pt>
                <c:pt idx="3829">
                  <c:v>1.6666666666666667</c:v>
                </c:pt>
                <c:pt idx="3830">
                  <c:v>1.6666666666666667</c:v>
                </c:pt>
                <c:pt idx="3831">
                  <c:v>1.6666666666666667</c:v>
                </c:pt>
                <c:pt idx="3832">
                  <c:v>1.6666666666666667</c:v>
                </c:pt>
                <c:pt idx="3833">
                  <c:v>1.6666666666666667</c:v>
                </c:pt>
                <c:pt idx="3834">
                  <c:v>1.6666666666666667</c:v>
                </c:pt>
                <c:pt idx="3835">
                  <c:v>1.6666666666666667</c:v>
                </c:pt>
                <c:pt idx="3836">
                  <c:v>1.6666666666666667</c:v>
                </c:pt>
                <c:pt idx="3837">
                  <c:v>1.6666666666666667</c:v>
                </c:pt>
                <c:pt idx="3838">
                  <c:v>1.6666666666666667</c:v>
                </c:pt>
                <c:pt idx="3839">
                  <c:v>1.6666666666666667</c:v>
                </c:pt>
                <c:pt idx="3840">
                  <c:v>1.6666666666666667</c:v>
                </c:pt>
                <c:pt idx="3841">
                  <c:v>1.6666666666666667</c:v>
                </c:pt>
                <c:pt idx="3842">
                  <c:v>1.6666666666666667</c:v>
                </c:pt>
                <c:pt idx="3843">
                  <c:v>1.6666666666666667</c:v>
                </c:pt>
                <c:pt idx="3844">
                  <c:v>1.6666666666666667</c:v>
                </c:pt>
                <c:pt idx="3845">
                  <c:v>1.6666666666666667</c:v>
                </c:pt>
                <c:pt idx="3846">
                  <c:v>1.6666666666666667</c:v>
                </c:pt>
                <c:pt idx="3847">
                  <c:v>1.6666666666666667</c:v>
                </c:pt>
                <c:pt idx="3848">
                  <c:v>1.6666666666666667</c:v>
                </c:pt>
                <c:pt idx="3849">
                  <c:v>1.6666666666666667</c:v>
                </c:pt>
                <c:pt idx="3850">
                  <c:v>1.6666666666666667</c:v>
                </c:pt>
                <c:pt idx="3851">
                  <c:v>1.6666666666666667</c:v>
                </c:pt>
                <c:pt idx="3852">
                  <c:v>1.6666666666666667</c:v>
                </c:pt>
                <c:pt idx="3853">
                  <c:v>1.6666666666666667</c:v>
                </c:pt>
                <c:pt idx="3854">
                  <c:v>1.6666666666666667</c:v>
                </c:pt>
                <c:pt idx="3855">
                  <c:v>1.6666666666666667</c:v>
                </c:pt>
                <c:pt idx="3856">
                  <c:v>1.6666666666666667</c:v>
                </c:pt>
                <c:pt idx="3857">
                  <c:v>1.6666666666666667</c:v>
                </c:pt>
                <c:pt idx="3858">
                  <c:v>1.6666666666666667</c:v>
                </c:pt>
                <c:pt idx="3859">
                  <c:v>1.6666666666666667</c:v>
                </c:pt>
                <c:pt idx="3860">
                  <c:v>1.6666666666666667</c:v>
                </c:pt>
                <c:pt idx="3861">
                  <c:v>1.6666666666666667</c:v>
                </c:pt>
                <c:pt idx="3862">
                  <c:v>1.6666666666666667</c:v>
                </c:pt>
                <c:pt idx="3863">
                  <c:v>1.6666666666666667</c:v>
                </c:pt>
                <c:pt idx="3864">
                  <c:v>1.6666666666666667</c:v>
                </c:pt>
                <c:pt idx="3865">
                  <c:v>1.6666666666666667</c:v>
                </c:pt>
                <c:pt idx="3866">
                  <c:v>1.6666666666666667</c:v>
                </c:pt>
                <c:pt idx="3867">
                  <c:v>1.6666666666666667</c:v>
                </c:pt>
                <c:pt idx="3868">
                  <c:v>1.6666666666666667</c:v>
                </c:pt>
                <c:pt idx="3869">
                  <c:v>1.6666666666666667</c:v>
                </c:pt>
                <c:pt idx="3870">
                  <c:v>1.6666666666666667</c:v>
                </c:pt>
                <c:pt idx="3871">
                  <c:v>1.6666666666666667</c:v>
                </c:pt>
                <c:pt idx="3872">
                  <c:v>1.6666666666666667</c:v>
                </c:pt>
                <c:pt idx="3873">
                  <c:v>1.6666666666666667</c:v>
                </c:pt>
                <c:pt idx="3874">
                  <c:v>1.6666666666666667</c:v>
                </c:pt>
                <c:pt idx="3875">
                  <c:v>1.6666666666666667</c:v>
                </c:pt>
                <c:pt idx="3876">
                  <c:v>1.6666666666666667</c:v>
                </c:pt>
                <c:pt idx="3877">
                  <c:v>1.6666666666666667</c:v>
                </c:pt>
                <c:pt idx="3878">
                  <c:v>1.6666666666666667</c:v>
                </c:pt>
                <c:pt idx="3879">
                  <c:v>1.6666666666666667</c:v>
                </c:pt>
                <c:pt idx="3880">
                  <c:v>1.6666666666666667</c:v>
                </c:pt>
                <c:pt idx="3881">
                  <c:v>1.6666666666666667</c:v>
                </c:pt>
                <c:pt idx="3882">
                  <c:v>1.6666666666666667</c:v>
                </c:pt>
                <c:pt idx="3883">
                  <c:v>1.6666666666666667</c:v>
                </c:pt>
                <c:pt idx="3884">
                  <c:v>1.6666666666666667</c:v>
                </c:pt>
                <c:pt idx="3885">
                  <c:v>1.6666666666666667</c:v>
                </c:pt>
                <c:pt idx="3886">
                  <c:v>1.6666666666666667</c:v>
                </c:pt>
                <c:pt idx="3887">
                  <c:v>1.6666666666666667</c:v>
                </c:pt>
                <c:pt idx="3888">
                  <c:v>1.6666666666666667</c:v>
                </c:pt>
                <c:pt idx="3889">
                  <c:v>1.6666666666666667</c:v>
                </c:pt>
                <c:pt idx="3890">
                  <c:v>1.6666666666666667</c:v>
                </c:pt>
                <c:pt idx="3891">
                  <c:v>1.6666666666666667</c:v>
                </c:pt>
                <c:pt idx="3892">
                  <c:v>1.6666666666666667</c:v>
                </c:pt>
                <c:pt idx="3893">
                  <c:v>1.6666666666666667</c:v>
                </c:pt>
                <c:pt idx="3894">
                  <c:v>1.6666666666666667</c:v>
                </c:pt>
                <c:pt idx="3895">
                  <c:v>1.6666666666666667</c:v>
                </c:pt>
                <c:pt idx="3896">
                  <c:v>1.6666666666666667</c:v>
                </c:pt>
                <c:pt idx="3897">
                  <c:v>1.6666666666666667</c:v>
                </c:pt>
                <c:pt idx="3898">
                  <c:v>1.6666666666666667</c:v>
                </c:pt>
                <c:pt idx="3899">
                  <c:v>1.6666666666666667</c:v>
                </c:pt>
                <c:pt idx="3900">
                  <c:v>1.6666666666666667</c:v>
                </c:pt>
                <c:pt idx="3901">
                  <c:v>1.6666666666666667</c:v>
                </c:pt>
                <c:pt idx="3902">
                  <c:v>1.6666666666666667</c:v>
                </c:pt>
                <c:pt idx="3903">
                  <c:v>1.6666666666666667</c:v>
                </c:pt>
                <c:pt idx="3904">
                  <c:v>1.6666666666666667</c:v>
                </c:pt>
                <c:pt idx="3905">
                  <c:v>1.6666666666666667</c:v>
                </c:pt>
                <c:pt idx="3906">
                  <c:v>1.6666666666666667</c:v>
                </c:pt>
                <c:pt idx="3907">
                  <c:v>1.6666666666666667</c:v>
                </c:pt>
                <c:pt idx="3908">
                  <c:v>1.6666666666666667</c:v>
                </c:pt>
                <c:pt idx="3909">
                  <c:v>1.6666666666666667</c:v>
                </c:pt>
                <c:pt idx="3910">
                  <c:v>1.6666666666666667</c:v>
                </c:pt>
                <c:pt idx="3911">
                  <c:v>1.6666666666666667</c:v>
                </c:pt>
                <c:pt idx="3912">
                  <c:v>1.6666666666666667</c:v>
                </c:pt>
                <c:pt idx="3913">
                  <c:v>1.6666666666666667</c:v>
                </c:pt>
                <c:pt idx="3914">
                  <c:v>1.6666666666666667</c:v>
                </c:pt>
                <c:pt idx="3915">
                  <c:v>1.6666666666666667</c:v>
                </c:pt>
                <c:pt idx="3916">
                  <c:v>1.6666666666666667</c:v>
                </c:pt>
                <c:pt idx="3917">
                  <c:v>1.6666666666666667</c:v>
                </c:pt>
                <c:pt idx="3918">
                  <c:v>1.6666666666666667</c:v>
                </c:pt>
                <c:pt idx="3919">
                  <c:v>1.6666666666666667</c:v>
                </c:pt>
                <c:pt idx="3920">
                  <c:v>1.6666666666666667</c:v>
                </c:pt>
                <c:pt idx="3921">
                  <c:v>1.6666666666666667</c:v>
                </c:pt>
                <c:pt idx="3922">
                  <c:v>1.6666666666666667</c:v>
                </c:pt>
                <c:pt idx="3923">
                  <c:v>1.6666666666666667</c:v>
                </c:pt>
                <c:pt idx="3924">
                  <c:v>1.6666666666666667</c:v>
                </c:pt>
                <c:pt idx="3925">
                  <c:v>1.6666666666666667</c:v>
                </c:pt>
                <c:pt idx="3926">
                  <c:v>1.6666666666666667</c:v>
                </c:pt>
                <c:pt idx="3927">
                  <c:v>1.6666666666666667</c:v>
                </c:pt>
                <c:pt idx="3928">
                  <c:v>1.6666666666666667</c:v>
                </c:pt>
                <c:pt idx="3929">
                  <c:v>1.6666666666666667</c:v>
                </c:pt>
                <c:pt idx="3930">
                  <c:v>1.6666666666666667</c:v>
                </c:pt>
                <c:pt idx="3931">
                  <c:v>1.6666666666666667</c:v>
                </c:pt>
                <c:pt idx="3932">
                  <c:v>1.6666666666666667</c:v>
                </c:pt>
                <c:pt idx="3933">
                  <c:v>1.6666666666666667</c:v>
                </c:pt>
                <c:pt idx="3934">
                  <c:v>1.6666666666666667</c:v>
                </c:pt>
                <c:pt idx="3935">
                  <c:v>1.6666666666666667</c:v>
                </c:pt>
                <c:pt idx="3936">
                  <c:v>1.6666666666666667</c:v>
                </c:pt>
                <c:pt idx="3937">
                  <c:v>1.6666666666666667</c:v>
                </c:pt>
                <c:pt idx="3938">
                  <c:v>1.6666666666666667</c:v>
                </c:pt>
                <c:pt idx="3939">
                  <c:v>1.6666666666666667</c:v>
                </c:pt>
                <c:pt idx="3940">
                  <c:v>1.6666666666666667</c:v>
                </c:pt>
                <c:pt idx="3941">
                  <c:v>1.6666666666666667</c:v>
                </c:pt>
                <c:pt idx="3942">
                  <c:v>1.6666666666666667</c:v>
                </c:pt>
                <c:pt idx="3943">
                  <c:v>1.6666666666666667</c:v>
                </c:pt>
                <c:pt idx="3944">
                  <c:v>1.6666666666666667</c:v>
                </c:pt>
                <c:pt idx="3945">
                  <c:v>1.6666666666666667</c:v>
                </c:pt>
                <c:pt idx="3946">
                  <c:v>1.6666666666666667</c:v>
                </c:pt>
                <c:pt idx="3947">
                  <c:v>1.6666666666666667</c:v>
                </c:pt>
                <c:pt idx="3948">
                  <c:v>1.6666666666666667</c:v>
                </c:pt>
                <c:pt idx="3949">
                  <c:v>1.6666666666666667</c:v>
                </c:pt>
                <c:pt idx="3950">
                  <c:v>1.6666666666666667</c:v>
                </c:pt>
                <c:pt idx="3951">
                  <c:v>1.6666666666666667</c:v>
                </c:pt>
                <c:pt idx="3952">
                  <c:v>1.6666666666666667</c:v>
                </c:pt>
                <c:pt idx="3953">
                  <c:v>1.6666666666666667</c:v>
                </c:pt>
                <c:pt idx="3954">
                  <c:v>1.6666666666666667</c:v>
                </c:pt>
                <c:pt idx="3955">
                  <c:v>1.6666666666666667</c:v>
                </c:pt>
                <c:pt idx="3956">
                  <c:v>1.6666666666666667</c:v>
                </c:pt>
                <c:pt idx="3957">
                  <c:v>1.6666666666666667</c:v>
                </c:pt>
                <c:pt idx="3958">
                  <c:v>1.6666666666666667</c:v>
                </c:pt>
                <c:pt idx="3959">
                  <c:v>1.6666666666666667</c:v>
                </c:pt>
                <c:pt idx="3960">
                  <c:v>1.6666666666666667</c:v>
                </c:pt>
                <c:pt idx="3961">
                  <c:v>1.6666666666666667</c:v>
                </c:pt>
                <c:pt idx="3962">
                  <c:v>1.6666666666666667</c:v>
                </c:pt>
                <c:pt idx="3963">
                  <c:v>1.6666666666666667</c:v>
                </c:pt>
                <c:pt idx="3964">
                  <c:v>1.6666666666666667</c:v>
                </c:pt>
                <c:pt idx="3965">
                  <c:v>1.6666666666666667</c:v>
                </c:pt>
                <c:pt idx="3966">
                  <c:v>1.6666666666666667</c:v>
                </c:pt>
                <c:pt idx="3967">
                  <c:v>1.6666666666666667</c:v>
                </c:pt>
                <c:pt idx="3968">
                  <c:v>1.6666666666666667</c:v>
                </c:pt>
                <c:pt idx="3969">
                  <c:v>1.6666666666666667</c:v>
                </c:pt>
                <c:pt idx="3970">
                  <c:v>1.6666666666666667</c:v>
                </c:pt>
                <c:pt idx="3971">
                  <c:v>1.6666666666666667</c:v>
                </c:pt>
                <c:pt idx="3972">
                  <c:v>1.6666666666666667</c:v>
                </c:pt>
                <c:pt idx="3973">
                  <c:v>1.6666666666666667</c:v>
                </c:pt>
                <c:pt idx="3974">
                  <c:v>1.6666666666666667</c:v>
                </c:pt>
                <c:pt idx="3975">
                  <c:v>1.6666666666666667</c:v>
                </c:pt>
                <c:pt idx="3976">
                  <c:v>1.6666666666666667</c:v>
                </c:pt>
                <c:pt idx="3977">
                  <c:v>1.6666666666666667</c:v>
                </c:pt>
                <c:pt idx="3978">
                  <c:v>1.6666666666666667</c:v>
                </c:pt>
                <c:pt idx="3979">
                  <c:v>1.6666666666666667</c:v>
                </c:pt>
                <c:pt idx="3980">
                  <c:v>1.6666666666666667</c:v>
                </c:pt>
                <c:pt idx="3981">
                  <c:v>1.6666666666666667</c:v>
                </c:pt>
                <c:pt idx="3982">
                  <c:v>1.6666666666666667</c:v>
                </c:pt>
                <c:pt idx="3983">
                  <c:v>1.6666666666666667</c:v>
                </c:pt>
                <c:pt idx="3984">
                  <c:v>1.6666666666666667</c:v>
                </c:pt>
                <c:pt idx="3985">
                  <c:v>1.6666666666666667</c:v>
                </c:pt>
                <c:pt idx="3986">
                  <c:v>1.6666666666666667</c:v>
                </c:pt>
                <c:pt idx="3987">
                  <c:v>1.6666666666666667</c:v>
                </c:pt>
                <c:pt idx="3988">
                  <c:v>1.6666666666666667</c:v>
                </c:pt>
                <c:pt idx="3989">
                  <c:v>1.6666666666666667</c:v>
                </c:pt>
                <c:pt idx="3990">
                  <c:v>1.6666666666666667</c:v>
                </c:pt>
                <c:pt idx="3991">
                  <c:v>1.6666666666666667</c:v>
                </c:pt>
                <c:pt idx="3992">
                  <c:v>1.6666666666666667</c:v>
                </c:pt>
                <c:pt idx="3993">
                  <c:v>1.6666666666666667</c:v>
                </c:pt>
                <c:pt idx="3994">
                  <c:v>1.6666666666666667</c:v>
                </c:pt>
                <c:pt idx="3995">
                  <c:v>1.6666666666666667</c:v>
                </c:pt>
                <c:pt idx="3996">
                  <c:v>1.6666666666666667</c:v>
                </c:pt>
                <c:pt idx="3997">
                  <c:v>1.6666666666666667</c:v>
                </c:pt>
                <c:pt idx="3998">
                  <c:v>1.6666666666666667</c:v>
                </c:pt>
                <c:pt idx="3999">
                  <c:v>1.6666666666666667</c:v>
                </c:pt>
                <c:pt idx="4000">
                  <c:v>1.6666666666666667</c:v>
                </c:pt>
                <c:pt idx="4001">
                  <c:v>1.6666666666666667</c:v>
                </c:pt>
                <c:pt idx="4002">
                  <c:v>1.6666666666666667</c:v>
                </c:pt>
                <c:pt idx="4003">
                  <c:v>1.6666666666666667</c:v>
                </c:pt>
                <c:pt idx="4004">
                  <c:v>1.6666666666666667</c:v>
                </c:pt>
                <c:pt idx="4005">
                  <c:v>1.6666666666666667</c:v>
                </c:pt>
                <c:pt idx="4006">
                  <c:v>1.6666666666666667</c:v>
                </c:pt>
                <c:pt idx="4007">
                  <c:v>1.6666666666666667</c:v>
                </c:pt>
                <c:pt idx="4008">
                  <c:v>1.6666666666666667</c:v>
                </c:pt>
                <c:pt idx="4009">
                  <c:v>1.6666666666666667</c:v>
                </c:pt>
                <c:pt idx="4010">
                  <c:v>1.6666666666666667</c:v>
                </c:pt>
                <c:pt idx="4011">
                  <c:v>1.6666666666666667</c:v>
                </c:pt>
                <c:pt idx="4012">
                  <c:v>1.6666666666666667</c:v>
                </c:pt>
                <c:pt idx="4013">
                  <c:v>1.6666666666666667</c:v>
                </c:pt>
                <c:pt idx="4014">
                  <c:v>1.6666666666666667</c:v>
                </c:pt>
                <c:pt idx="4015">
                  <c:v>1.6666666666666667</c:v>
                </c:pt>
                <c:pt idx="4016">
                  <c:v>1.6666666666666667</c:v>
                </c:pt>
                <c:pt idx="4017">
                  <c:v>1.6666666666666667</c:v>
                </c:pt>
                <c:pt idx="4018">
                  <c:v>1.6666666666666667</c:v>
                </c:pt>
                <c:pt idx="4019">
                  <c:v>1.6666666666666667</c:v>
                </c:pt>
                <c:pt idx="4020">
                  <c:v>1.6666666666666667</c:v>
                </c:pt>
                <c:pt idx="4021">
                  <c:v>1.6666666666666667</c:v>
                </c:pt>
                <c:pt idx="4022">
                  <c:v>1.6666666666666667</c:v>
                </c:pt>
                <c:pt idx="4023">
                  <c:v>1.6666666666666667</c:v>
                </c:pt>
                <c:pt idx="4024">
                  <c:v>1.6666666666666667</c:v>
                </c:pt>
                <c:pt idx="4025">
                  <c:v>1.6666666666666667</c:v>
                </c:pt>
                <c:pt idx="4026">
                  <c:v>1.6666666666666667</c:v>
                </c:pt>
                <c:pt idx="4027">
                  <c:v>1.6666666666666667</c:v>
                </c:pt>
                <c:pt idx="4028">
                  <c:v>1.6666666666666667</c:v>
                </c:pt>
                <c:pt idx="4029">
                  <c:v>1.6666666666666667</c:v>
                </c:pt>
                <c:pt idx="4030">
                  <c:v>1.6666666666666667</c:v>
                </c:pt>
                <c:pt idx="4031">
                  <c:v>1.6666666666666667</c:v>
                </c:pt>
                <c:pt idx="4032">
                  <c:v>1.6666666666666667</c:v>
                </c:pt>
                <c:pt idx="4033">
                  <c:v>1.6666666666666667</c:v>
                </c:pt>
                <c:pt idx="4034">
                  <c:v>1.6666666666666667</c:v>
                </c:pt>
                <c:pt idx="4035">
                  <c:v>1.6666666666666667</c:v>
                </c:pt>
                <c:pt idx="4036">
                  <c:v>1.6666666666666667</c:v>
                </c:pt>
                <c:pt idx="4037">
                  <c:v>1.6666666666666667</c:v>
                </c:pt>
                <c:pt idx="4038">
                  <c:v>1.6666666666666667</c:v>
                </c:pt>
                <c:pt idx="4039">
                  <c:v>1.6666666666666667</c:v>
                </c:pt>
                <c:pt idx="4040">
                  <c:v>1.6666666666666667</c:v>
                </c:pt>
                <c:pt idx="4041">
                  <c:v>1.6666666666666667</c:v>
                </c:pt>
                <c:pt idx="4042">
                  <c:v>1.6666666666666667</c:v>
                </c:pt>
                <c:pt idx="4043">
                  <c:v>1.6666666666666667</c:v>
                </c:pt>
                <c:pt idx="4044">
                  <c:v>1.6666666666666667</c:v>
                </c:pt>
                <c:pt idx="4045">
                  <c:v>1.6666666666666667</c:v>
                </c:pt>
                <c:pt idx="4046">
                  <c:v>1.6666666666666667</c:v>
                </c:pt>
                <c:pt idx="4047">
                  <c:v>1.6666666666666667</c:v>
                </c:pt>
                <c:pt idx="4048">
                  <c:v>1.6666666666666667</c:v>
                </c:pt>
                <c:pt idx="4049">
                  <c:v>1.6666666666666667</c:v>
                </c:pt>
                <c:pt idx="4050">
                  <c:v>1.6666666666666667</c:v>
                </c:pt>
                <c:pt idx="4051">
                  <c:v>1.6666666666666667</c:v>
                </c:pt>
                <c:pt idx="4052">
                  <c:v>1.6666666666666667</c:v>
                </c:pt>
                <c:pt idx="4053">
                  <c:v>1.6666666666666667</c:v>
                </c:pt>
                <c:pt idx="4054">
                  <c:v>1.6666666666666667</c:v>
                </c:pt>
                <c:pt idx="4055">
                  <c:v>1.6666666666666667</c:v>
                </c:pt>
                <c:pt idx="4056">
                  <c:v>1.6666666666666667</c:v>
                </c:pt>
                <c:pt idx="4057">
                  <c:v>1.6666666666666667</c:v>
                </c:pt>
                <c:pt idx="4058">
                  <c:v>1.6666666666666667</c:v>
                </c:pt>
                <c:pt idx="4059">
                  <c:v>1.6666666666666667</c:v>
                </c:pt>
                <c:pt idx="4060">
                  <c:v>1.6666666666666667</c:v>
                </c:pt>
                <c:pt idx="4061">
                  <c:v>1.6666666666666667</c:v>
                </c:pt>
                <c:pt idx="4062">
                  <c:v>1.6666666666666667</c:v>
                </c:pt>
                <c:pt idx="4063">
                  <c:v>1.6666666666666667</c:v>
                </c:pt>
                <c:pt idx="4064">
                  <c:v>1.6666666666666667</c:v>
                </c:pt>
                <c:pt idx="4065">
                  <c:v>1.6666666666666667</c:v>
                </c:pt>
                <c:pt idx="4066">
                  <c:v>1.6666666666666667</c:v>
                </c:pt>
                <c:pt idx="4067">
                  <c:v>1.6666666666666667</c:v>
                </c:pt>
                <c:pt idx="4068">
                  <c:v>1.6666666666666667</c:v>
                </c:pt>
                <c:pt idx="4069">
                  <c:v>1.6666666666666667</c:v>
                </c:pt>
                <c:pt idx="4070">
                  <c:v>1.6666666666666667</c:v>
                </c:pt>
                <c:pt idx="4071">
                  <c:v>1.6666666666666667</c:v>
                </c:pt>
                <c:pt idx="4072">
                  <c:v>1.6666666666666667</c:v>
                </c:pt>
                <c:pt idx="4073">
                  <c:v>1.6666666666666667</c:v>
                </c:pt>
                <c:pt idx="4074">
                  <c:v>1.6666666666666667</c:v>
                </c:pt>
                <c:pt idx="4075">
                  <c:v>1.6666666666666667</c:v>
                </c:pt>
                <c:pt idx="4076">
                  <c:v>1.6666666666666667</c:v>
                </c:pt>
                <c:pt idx="4077">
                  <c:v>1.6666666666666667</c:v>
                </c:pt>
                <c:pt idx="4078">
                  <c:v>1.6666666666666667</c:v>
                </c:pt>
                <c:pt idx="4079">
                  <c:v>1.6666666666666667</c:v>
                </c:pt>
                <c:pt idx="4080">
                  <c:v>1.6666666666666667</c:v>
                </c:pt>
                <c:pt idx="4081">
                  <c:v>1.6666666666666667</c:v>
                </c:pt>
                <c:pt idx="4082">
                  <c:v>1.6666666666666667</c:v>
                </c:pt>
                <c:pt idx="4083">
                  <c:v>1.6666666666666667</c:v>
                </c:pt>
                <c:pt idx="4084">
                  <c:v>1.6666666666666667</c:v>
                </c:pt>
                <c:pt idx="4085">
                  <c:v>1.6666666666666667</c:v>
                </c:pt>
                <c:pt idx="4086">
                  <c:v>1.6666666666666667</c:v>
                </c:pt>
                <c:pt idx="4087">
                  <c:v>1.6666666666666667</c:v>
                </c:pt>
                <c:pt idx="4088">
                  <c:v>1.6666666666666667</c:v>
                </c:pt>
                <c:pt idx="4089">
                  <c:v>1.6666666666666667</c:v>
                </c:pt>
                <c:pt idx="4090">
                  <c:v>1.6666666666666667</c:v>
                </c:pt>
                <c:pt idx="4091">
                  <c:v>1.6666666666666667</c:v>
                </c:pt>
                <c:pt idx="4092">
                  <c:v>1.6666666666666667</c:v>
                </c:pt>
                <c:pt idx="4093">
                  <c:v>1.6666666666666667</c:v>
                </c:pt>
                <c:pt idx="4094">
                  <c:v>1.6666666666666667</c:v>
                </c:pt>
                <c:pt idx="4095">
                  <c:v>1.6666666666666667</c:v>
                </c:pt>
                <c:pt idx="4096">
                  <c:v>1.6666666666666667</c:v>
                </c:pt>
                <c:pt idx="4097">
                  <c:v>1.6666666666666667</c:v>
                </c:pt>
                <c:pt idx="4098">
                  <c:v>1.6666666666666667</c:v>
                </c:pt>
                <c:pt idx="4099">
                  <c:v>1.6666666666666667</c:v>
                </c:pt>
                <c:pt idx="4100">
                  <c:v>1.6666666666666667</c:v>
                </c:pt>
                <c:pt idx="4101">
                  <c:v>1.6666666666666667</c:v>
                </c:pt>
                <c:pt idx="4102">
                  <c:v>1.6666666666666667</c:v>
                </c:pt>
                <c:pt idx="4103">
                  <c:v>1.6666666666666667</c:v>
                </c:pt>
                <c:pt idx="4104">
                  <c:v>1.6666666666666667</c:v>
                </c:pt>
                <c:pt idx="4105">
                  <c:v>1.6666666666666667</c:v>
                </c:pt>
                <c:pt idx="4106">
                  <c:v>1.6666666666666667</c:v>
                </c:pt>
                <c:pt idx="4107">
                  <c:v>1.6666666666666667</c:v>
                </c:pt>
                <c:pt idx="4108">
                  <c:v>1.6666666666666667</c:v>
                </c:pt>
                <c:pt idx="4109">
                  <c:v>1.6666666666666667</c:v>
                </c:pt>
                <c:pt idx="4110">
                  <c:v>1.6666666666666667</c:v>
                </c:pt>
                <c:pt idx="4111">
                  <c:v>1.6666666666666667</c:v>
                </c:pt>
                <c:pt idx="4112">
                  <c:v>1.6666666666666667</c:v>
                </c:pt>
                <c:pt idx="4113">
                  <c:v>1.6666666666666667</c:v>
                </c:pt>
                <c:pt idx="4114">
                  <c:v>1.6666666666666667</c:v>
                </c:pt>
                <c:pt idx="4115">
                  <c:v>1.6666666666666667</c:v>
                </c:pt>
                <c:pt idx="4116">
                  <c:v>1.6666666666666667</c:v>
                </c:pt>
                <c:pt idx="4117">
                  <c:v>1.6666666666666667</c:v>
                </c:pt>
                <c:pt idx="4118">
                  <c:v>1.6666666666666667</c:v>
                </c:pt>
                <c:pt idx="4119">
                  <c:v>1.6666666666666667</c:v>
                </c:pt>
                <c:pt idx="4120">
                  <c:v>1.6666666666666667</c:v>
                </c:pt>
                <c:pt idx="4121">
                  <c:v>1.6666666666666667</c:v>
                </c:pt>
                <c:pt idx="4122">
                  <c:v>1.6666666666666667</c:v>
                </c:pt>
                <c:pt idx="4123">
                  <c:v>1.6666666666666667</c:v>
                </c:pt>
                <c:pt idx="4124">
                  <c:v>1.6666666666666667</c:v>
                </c:pt>
                <c:pt idx="4125">
                  <c:v>1.6666666666666667</c:v>
                </c:pt>
                <c:pt idx="4126">
                  <c:v>1.6666666666666667</c:v>
                </c:pt>
                <c:pt idx="4127">
                  <c:v>1.6666666666666667</c:v>
                </c:pt>
                <c:pt idx="4128">
                  <c:v>1.6666666666666667</c:v>
                </c:pt>
                <c:pt idx="4129">
                  <c:v>1.6666666666666667</c:v>
                </c:pt>
                <c:pt idx="4130">
                  <c:v>1.6666666666666667</c:v>
                </c:pt>
                <c:pt idx="4131">
                  <c:v>1.6666666666666667</c:v>
                </c:pt>
                <c:pt idx="4132">
                  <c:v>1.6666666666666667</c:v>
                </c:pt>
                <c:pt idx="4133">
                  <c:v>1.6666666666666667</c:v>
                </c:pt>
                <c:pt idx="4134">
                  <c:v>1.6666666666666667</c:v>
                </c:pt>
                <c:pt idx="4135">
                  <c:v>1.6666666666666667</c:v>
                </c:pt>
                <c:pt idx="4136">
                  <c:v>1.6666666666666667</c:v>
                </c:pt>
                <c:pt idx="4137">
                  <c:v>1.6666666666666667</c:v>
                </c:pt>
                <c:pt idx="4138">
                  <c:v>1.6666666666666667</c:v>
                </c:pt>
                <c:pt idx="4139">
                  <c:v>1.6666666666666667</c:v>
                </c:pt>
                <c:pt idx="4140">
                  <c:v>1.6666666666666667</c:v>
                </c:pt>
                <c:pt idx="4141">
                  <c:v>1.6666666666666667</c:v>
                </c:pt>
                <c:pt idx="4142">
                  <c:v>1.6666666666666667</c:v>
                </c:pt>
                <c:pt idx="4143">
                  <c:v>1.6666666666666667</c:v>
                </c:pt>
                <c:pt idx="4144">
                  <c:v>1.6666666666666667</c:v>
                </c:pt>
                <c:pt idx="4145">
                  <c:v>1.6666666666666667</c:v>
                </c:pt>
                <c:pt idx="4146">
                  <c:v>1.6666666666666667</c:v>
                </c:pt>
                <c:pt idx="4147">
                  <c:v>1.6666666666666667</c:v>
                </c:pt>
                <c:pt idx="4148">
                  <c:v>1.6666666666666667</c:v>
                </c:pt>
                <c:pt idx="4149">
                  <c:v>1.6666666666666667</c:v>
                </c:pt>
                <c:pt idx="4150">
                  <c:v>1.6666666666666667</c:v>
                </c:pt>
                <c:pt idx="4151">
                  <c:v>1.6666666666666667</c:v>
                </c:pt>
                <c:pt idx="4152">
                  <c:v>1.6666666666666667</c:v>
                </c:pt>
                <c:pt idx="4153">
                  <c:v>1.6666666666666667</c:v>
                </c:pt>
                <c:pt idx="4154">
                  <c:v>1.6666666666666667</c:v>
                </c:pt>
                <c:pt idx="4155">
                  <c:v>1.6666666666666667</c:v>
                </c:pt>
                <c:pt idx="4156">
                  <c:v>1.6666666666666667</c:v>
                </c:pt>
                <c:pt idx="4157">
                  <c:v>1.6666666666666667</c:v>
                </c:pt>
                <c:pt idx="4158">
                  <c:v>1.6666666666666667</c:v>
                </c:pt>
                <c:pt idx="4159">
                  <c:v>1.6666666666666667</c:v>
                </c:pt>
                <c:pt idx="4160">
                  <c:v>1.6666666666666667</c:v>
                </c:pt>
                <c:pt idx="4161">
                  <c:v>1.6666666666666667</c:v>
                </c:pt>
                <c:pt idx="4162">
                  <c:v>1.6666666666666667</c:v>
                </c:pt>
                <c:pt idx="4163">
                  <c:v>1.6666666666666667</c:v>
                </c:pt>
                <c:pt idx="4164">
                  <c:v>1.6666666666666667</c:v>
                </c:pt>
                <c:pt idx="4165">
                  <c:v>1.6666666666666667</c:v>
                </c:pt>
                <c:pt idx="4166">
                  <c:v>1.6666666666666667</c:v>
                </c:pt>
                <c:pt idx="4167">
                  <c:v>1.6666666666666667</c:v>
                </c:pt>
                <c:pt idx="4168">
                  <c:v>1.6666666666666667</c:v>
                </c:pt>
                <c:pt idx="4169">
                  <c:v>1.6666666666666667</c:v>
                </c:pt>
                <c:pt idx="4170">
                  <c:v>1.6666666666666667</c:v>
                </c:pt>
                <c:pt idx="4171">
                  <c:v>1.6666666666666667</c:v>
                </c:pt>
                <c:pt idx="4172">
                  <c:v>1.6666666666666667</c:v>
                </c:pt>
                <c:pt idx="4173">
                  <c:v>1.6666666666666667</c:v>
                </c:pt>
                <c:pt idx="4174">
                  <c:v>1.6666666666666667</c:v>
                </c:pt>
                <c:pt idx="4175">
                  <c:v>1.6666666666666667</c:v>
                </c:pt>
                <c:pt idx="4176">
                  <c:v>1.6666666666666667</c:v>
                </c:pt>
                <c:pt idx="4177">
                  <c:v>1.6666666666666667</c:v>
                </c:pt>
                <c:pt idx="4178">
                  <c:v>1.6666666666666667</c:v>
                </c:pt>
                <c:pt idx="4179">
                  <c:v>1.6666666666666667</c:v>
                </c:pt>
                <c:pt idx="4180">
                  <c:v>1.6666666666666667</c:v>
                </c:pt>
                <c:pt idx="4181">
                  <c:v>1.6666666666666667</c:v>
                </c:pt>
                <c:pt idx="4182">
                  <c:v>1.6666666666666667</c:v>
                </c:pt>
                <c:pt idx="4183">
                  <c:v>1.6666666666666667</c:v>
                </c:pt>
                <c:pt idx="4184">
                  <c:v>1.6666666666666667</c:v>
                </c:pt>
                <c:pt idx="4185">
                  <c:v>1.6666666666666667</c:v>
                </c:pt>
                <c:pt idx="4186">
                  <c:v>1.6666666666666667</c:v>
                </c:pt>
                <c:pt idx="4187">
                  <c:v>1.6666666666666667</c:v>
                </c:pt>
                <c:pt idx="4188">
                  <c:v>1.6666666666666667</c:v>
                </c:pt>
                <c:pt idx="4189">
                  <c:v>1.6666666666666667</c:v>
                </c:pt>
                <c:pt idx="4190">
                  <c:v>1.6666666666666667</c:v>
                </c:pt>
                <c:pt idx="4191">
                  <c:v>1.6666666666666667</c:v>
                </c:pt>
                <c:pt idx="4192">
                  <c:v>1.6666666666666667</c:v>
                </c:pt>
                <c:pt idx="4193">
                  <c:v>1.6666666666666667</c:v>
                </c:pt>
                <c:pt idx="4194">
                  <c:v>1.6666666666666667</c:v>
                </c:pt>
                <c:pt idx="4195">
                  <c:v>1.6666666666666667</c:v>
                </c:pt>
                <c:pt idx="4196">
                  <c:v>1.6666666666666667</c:v>
                </c:pt>
                <c:pt idx="4197">
                  <c:v>1.6666666666666667</c:v>
                </c:pt>
                <c:pt idx="4198">
                  <c:v>1.6666666666666667</c:v>
                </c:pt>
                <c:pt idx="4199">
                  <c:v>1.6666666666666667</c:v>
                </c:pt>
                <c:pt idx="4200">
                  <c:v>1.6666666666666667</c:v>
                </c:pt>
                <c:pt idx="4201">
                  <c:v>1.6666666666666667</c:v>
                </c:pt>
                <c:pt idx="4202">
                  <c:v>1.6666666666666667</c:v>
                </c:pt>
                <c:pt idx="4203">
                  <c:v>1.6666666666666667</c:v>
                </c:pt>
                <c:pt idx="4204">
                  <c:v>1.6666666666666667</c:v>
                </c:pt>
                <c:pt idx="4205">
                  <c:v>1.6666666666666667</c:v>
                </c:pt>
                <c:pt idx="4206">
                  <c:v>1.6666666666666667</c:v>
                </c:pt>
                <c:pt idx="4207">
                  <c:v>1.6666666666666667</c:v>
                </c:pt>
                <c:pt idx="4208">
                  <c:v>1.6666666666666667</c:v>
                </c:pt>
                <c:pt idx="4209">
                  <c:v>1.6666666666666667</c:v>
                </c:pt>
                <c:pt idx="4210">
                  <c:v>1.6666666666666667</c:v>
                </c:pt>
                <c:pt idx="4211">
                  <c:v>1.6666666666666667</c:v>
                </c:pt>
                <c:pt idx="4212">
                  <c:v>1.6666666666666667</c:v>
                </c:pt>
                <c:pt idx="4213">
                  <c:v>1.6666666666666667</c:v>
                </c:pt>
                <c:pt idx="4214">
                  <c:v>1.6666666666666667</c:v>
                </c:pt>
                <c:pt idx="4215">
                  <c:v>1.6666666666666667</c:v>
                </c:pt>
                <c:pt idx="4216">
                  <c:v>1.6666666666666667</c:v>
                </c:pt>
                <c:pt idx="4217">
                  <c:v>1.6666666666666667</c:v>
                </c:pt>
                <c:pt idx="4218">
                  <c:v>1.6666666666666667</c:v>
                </c:pt>
                <c:pt idx="4219">
                  <c:v>1.6666666666666667</c:v>
                </c:pt>
                <c:pt idx="4220">
                  <c:v>1.6666666666666667</c:v>
                </c:pt>
                <c:pt idx="4221">
                  <c:v>1.6666666666666667</c:v>
                </c:pt>
                <c:pt idx="4222">
                  <c:v>1.6666666666666667</c:v>
                </c:pt>
                <c:pt idx="4223">
                  <c:v>1.6666666666666667</c:v>
                </c:pt>
                <c:pt idx="4224">
                  <c:v>1.6666666666666667</c:v>
                </c:pt>
                <c:pt idx="4225">
                  <c:v>1.6666666666666667</c:v>
                </c:pt>
                <c:pt idx="4226">
                  <c:v>1.6666666666666667</c:v>
                </c:pt>
                <c:pt idx="4227">
                  <c:v>1.6666666666666667</c:v>
                </c:pt>
                <c:pt idx="4228">
                  <c:v>1.6666666666666667</c:v>
                </c:pt>
                <c:pt idx="4229">
                  <c:v>1.6666666666666667</c:v>
                </c:pt>
                <c:pt idx="4230">
                  <c:v>1.6666666666666667</c:v>
                </c:pt>
                <c:pt idx="4231">
                  <c:v>1.6666666666666667</c:v>
                </c:pt>
                <c:pt idx="4232">
                  <c:v>1.6666666666666667</c:v>
                </c:pt>
                <c:pt idx="4233">
                  <c:v>1.6666666666666667</c:v>
                </c:pt>
                <c:pt idx="4234">
                  <c:v>1.6666666666666667</c:v>
                </c:pt>
                <c:pt idx="4235">
                  <c:v>1.6666666666666667</c:v>
                </c:pt>
                <c:pt idx="4236">
                  <c:v>1.6666666666666667</c:v>
                </c:pt>
                <c:pt idx="4237">
                  <c:v>1.6666666666666667</c:v>
                </c:pt>
                <c:pt idx="4238">
                  <c:v>1.6666666666666667</c:v>
                </c:pt>
                <c:pt idx="4239">
                  <c:v>1.6666666666666667</c:v>
                </c:pt>
                <c:pt idx="4240">
                  <c:v>1.6666666666666667</c:v>
                </c:pt>
                <c:pt idx="4241">
                  <c:v>1.6666666666666667</c:v>
                </c:pt>
                <c:pt idx="4242">
                  <c:v>1.6666666666666667</c:v>
                </c:pt>
                <c:pt idx="4243">
                  <c:v>1.6666666666666667</c:v>
                </c:pt>
                <c:pt idx="4244">
                  <c:v>1.6666666666666667</c:v>
                </c:pt>
                <c:pt idx="4245">
                  <c:v>1.6666666666666667</c:v>
                </c:pt>
                <c:pt idx="4246">
                  <c:v>1.6666666666666667</c:v>
                </c:pt>
                <c:pt idx="4247">
                  <c:v>1.6666666666666667</c:v>
                </c:pt>
                <c:pt idx="4248">
                  <c:v>1.6666666666666667</c:v>
                </c:pt>
                <c:pt idx="4249">
                  <c:v>1.6666666666666667</c:v>
                </c:pt>
                <c:pt idx="4250">
                  <c:v>1.6666666666666667</c:v>
                </c:pt>
                <c:pt idx="4251">
                  <c:v>1.6666666666666667</c:v>
                </c:pt>
                <c:pt idx="4252">
                  <c:v>1.6666666666666667</c:v>
                </c:pt>
                <c:pt idx="4253">
                  <c:v>1.6666666666666667</c:v>
                </c:pt>
                <c:pt idx="4254">
                  <c:v>1.6666666666666667</c:v>
                </c:pt>
                <c:pt idx="4255">
                  <c:v>1.6666666666666667</c:v>
                </c:pt>
                <c:pt idx="4256">
                  <c:v>1.6666666666666667</c:v>
                </c:pt>
                <c:pt idx="4257">
                  <c:v>1.6666666666666667</c:v>
                </c:pt>
                <c:pt idx="4258">
                  <c:v>1.6666666666666667</c:v>
                </c:pt>
                <c:pt idx="4259">
                  <c:v>1.6666666666666667</c:v>
                </c:pt>
                <c:pt idx="4260">
                  <c:v>1.6666666666666667</c:v>
                </c:pt>
                <c:pt idx="4261">
                  <c:v>1.6666666666666667</c:v>
                </c:pt>
                <c:pt idx="4262">
                  <c:v>1.6666666666666667</c:v>
                </c:pt>
                <c:pt idx="4263">
                  <c:v>1.6666666666666667</c:v>
                </c:pt>
                <c:pt idx="4264">
                  <c:v>1.6666666666666667</c:v>
                </c:pt>
                <c:pt idx="4265">
                  <c:v>1.6666666666666667</c:v>
                </c:pt>
                <c:pt idx="4266">
                  <c:v>1.6666666666666667</c:v>
                </c:pt>
                <c:pt idx="4267">
                  <c:v>1.6666666666666667</c:v>
                </c:pt>
                <c:pt idx="4268">
                  <c:v>1.6666666666666667</c:v>
                </c:pt>
                <c:pt idx="4269">
                  <c:v>1.6666666666666667</c:v>
                </c:pt>
                <c:pt idx="4270">
                  <c:v>1.6666666666666667</c:v>
                </c:pt>
                <c:pt idx="4271">
                  <c:v>1.6666666666666667</c:v>
                </c:pt>
                <c:pt idx="4272">
                  <c:v>1.6666666666666667</c:v>
                </c:pt>
                <c:pt idx="4273">
                  <c:v>1.6666666666666667</c:v>
                </c:pt>
                <c:pt idx="4274">
                  <c:v>1.6666666666666667</c:v>
                </c:pt>
                <c:pt idx="4275">
                  <c:v>1.6666666666666667</c:v>
                </c:pt>
                <c:pt idx="4276">
                  <c:v>1.6666666666666667</c:v>
                </c:pt>
                <c:pt idx="4277">
                  <c:v>1.6666666666666667</c:v>
                </c:pt>
                <c:pt idx="4278">
                  <c:v>1.6666666666666667</c:v>
                </c:pt>
                <c:pt idx="4279">
                  <c:v>1.6666666666666667</c:v>
                </c:pt>
                <c:pt idx="4280">
                  <c:v>1.6666666666666667</c:v>
                </c:pt>
                <c:pt idx="4281">
                  <c:v>1.6666666666666667</c:v>
                </c:pt>
                <c:pt idx="4282">
                  <c:v>1.6666666666666667</c:v>
                </c:pt>
                <c:pt idx="4283">
                  <c:v>1.6666666666666667</c:v>
                </c:pt>
                <c:pt idx="4284">
                  <c:v>1.6666666666666667</c:v>
                </c:pt>
                <c:pt idx="4285">
                  <c:v>1.6666666666666667</c:v>
                </c:pt>
                <c:pt idx="4286">
                  <c:v>1.6666666666666667</c:v>
                </c:pt>
                <c:pt idx="4287">
                  <c:v>1.6666666666666667</c:v>
                </c:pt>
                <c:pt idx="4288">
                  <c:v>1.6666666666666667</c:v>
                </c:pt>
                <c:pt idx="4289">
                  <c:v>1.6666666666666667</c:v>
                </c:pt>
                <c:pt idx="4290">
                  <c:v>1.6666666666666667</c:v>
                </c:pt>
                <c:pt idx="4291">
                  <c:v>1.6666666666666667</c:v>
                </c:pt>
                <c:pt idx="4292">
                  <c:v>1.6666666666666667</c:v>
                </c:pt>
                <c:pt idx="4293">
                  <c:v>1.6666666666666667</c:v>
                </c:pt>
                <c:pt idx="4294">
                  <c:v>1.6666666666666667</c:v>
                </c:pt>
                <c:pt idx="4295">
                  <c:v>1.6666666666666667</c:v>
                </c:pt>
                <c:pt idx="4296">
                  <c:v>1.6666666666666667</c:v>
                </c:pt>
                <c:pt idx="4297">
                  <c:v>1.6666666666666667</c:v>
                </c:pt>
                <c:pt idx="4298">
                  <c:v>1.6666666666666667</c:v>
                </c:pt>
                <c:pt idx="4299">
                  <c:v>1.6666666666666667</c:v>
                </c:pt>
                <c:pt idx="4300">
                  <c:v>1.6666666666666667</c:v>
                </c:pt>
                <c:pt idx="4301">
                  <c:v>1.6666666666666667</c:v>
                </c:pt>
                <c:pt idx="4302">
                  <c:v>1.6666666666666667</c:v>
                </c:pt>
                <c:pt idx="4303">
                  <c:v>1.6666666666666667</c:v>
                </c:pt>
                <c:pt idx="4304">
                  <c:v>1.6666666666666667</c:v>
                </c:pt>
                <c:pt idx="4305">
                  <c:v>1.6666666666666667</c:v>
                </c:pt>
                <c:pt idx="4306">
                  <c:v>1.6666666666666667</c:v>
                </c:pt>
                <c:pt idx="4307">
                  <c:v>1.6666666666666667</c:v>
                </c:pt>
                <c:pt idx="4308">
                  <c:v>1.6666666666666667</c:v>
                </c:pt>
                <c:pt idx="4309">
                  <c:v>1.6666666666666667</c:v>
                </c:pt>
                <c:pt idx="4310">
                  <c:v>1.6666666666666667</c:v>
                </c:pt>
                <c:pt idx="4311">
                  <c:v>1.6666666666666667</c:v>
                </c:pt>
                <c:pt idx="4312">
                  <c:v>1.6666666666666667</c:v>
                </c:pt>
                <c:pt idx="4313">
                  <c:v>1.6666666666666667</c:v>
                </c:pt>
                <c:pt idx="4314">
                  <c:v>1.6666666666666667</c:v>
                </c:pt>
                <c:pt idx="4315">
                  <c:v>1.6666666666666667</c:v>
                </c:pt>
                <c:pt idx="4316">
                  <c:v>1.6666666666666667</c:v>
                </c:pt>
                <c:pt idx="4317">
                  <c:v>1.6666666666666667</c:v>
                </c:pt>
                <c:pt idx="4318">
                  <c:v>1.6666666666666667</c:v>
                </c:pt>
                <c:pt idx="4319">
                  <c:v>1.6666666666666667</c:v>
                </c:pt>
                <c:pt idx="4320">
                  <c:v>1.6666666666666667</c:v>
                </c:pt>
                <c:pt idx="4321">
                  <c:v>1.6666666666666667</c:v>
                </c:pt>
                <c:pt idx="4322">
                  <c:v>1.6666666666666667</c:v>
                </c:pt>
                <c:pt idx="4323">
                  <c:v>1.6666666666666667</c:v>
                </c:pt>
                <c:pt idx="4324">
                  <c:v>1.6666666666666667</c:v>
                </c:pt>
                <c:pt idx="4325">
                  <c:v>1.6666666666666667</c:v>
                </c:pt>
                <c:pt idx="4326">
                  <c:v>1.6666666666666667</c:v>
                </c:pt>
                <c:pt idx="4327">
                  <c:v>1.6666666666666667</c:v>
                </c:pt>
                <c:pt idx="4328">
                  <c:v>1.6666666666666667</c:v>
                </c:pt>
                <c:pt idx="4329">
                  <c:v>1.6666666666666667</c:v>
                </c:pt>
                <c:pt idx="4330">
                  <c:v>1.6666666666666667</c:v>
                </c:pt>
                <c:pt idx="4331">
                  <c:v>1.6666666666666667</c:v>
                </c:pt>
                <c:pt idx="4332">
                  <c:v>1.6666666666666667</c:v>
                </c:pt>
                <c:pt idx="4333">
                  <c:v>1.6666666666666667</c:v>
                </c:pt>
                <c:pt idx="4334">
                  <c:v>1.6666666666666667</c:v>
                </c:pt>
                <c:pt idx="4335">
                  <c:v>1.6666666666666667</c:v>
                </c:pt>
                <c:pt idx="4336">
                  <c:v>1.6666666666666667</c:v>
                </c:pt>
                <c:pt idx="4337">
                  <c:v>1.6666666666666667</c:v>
                </c:pt>
                <c:pt idx="4338">
                  <c:v>1.6666666666666667</c:v>
                </c:pt>
                <c:pt idx="4339">
                  <c:v>1.6666666666666667</c:v>
                </c:pt>
                <c:pt idx="4340">
                  <c:v>1.6666666666666667</c:v>
                </c:pt>
                <c:pt idx="4341">
                  <c:v>1.6666666666666667</c:v>
                </c:pt>
                <c:pt idx="4342">
                  <c:v>1.6666666666666667</c:v>
                </c:pt>
                <c:pt idx="4343">
                  <c:v>1.6666666666666667</c:v>
                </c:pt>
                <c:pt idx="4344">
                  <c:v>1.6666666666666667</c:v>
                </c:pt>
                <c:pt idx="4345">
                  <c:v>1.6666666666666667</c:v>
                </c:pt>
                <c:pt idx="4346">
                  <c:v>1.6666666666666667</c:v>
                </c:pt>
                <c:pt idx="4347">
                  <c:v>1.6666666666666667</c:v>
                </c:pt>
                <c:pt idx="4348">
                  <c:v>1.6666666666666667</c:v>
                </c:pt>
                <c:pt idx="4349">
                  <c:v>1.6666666666666667</c:v>
                </c:pt>
                <c:pt idx="4350">
                  <c:v>1.6666666666666667</c:v>
                </c:pt>
                <c:pt idx="4351">
                  <c:v>1.6666666666666667</c:v>
                </c:pt>
                <c:pt idx="4352">
                  <c:v>1.6666666666666667</c:v>
                </c:pt>
                <c:pt idx="4353">
                  <c:v>1.6666666666666667</c:v>
                </c:pt>
                <c:pt idx="4354">
                  <c:v>1.6666666666666667</c:v>
                </c:pt>
                <c:pt idx="4355">
                  <c:v>1.6666666666666667</c:v>
                </c:pt>
                <c:pt idx="4356">
                  <c:v>1.6666666666666667</c:v>
                </c:pt>
                <c:pt idx="4357">
                  <c:v>1.6666666666666667</c:v>
                </c:pt>
                <c:pt idx="4358">
                  <c:v>1.6666666666666667</c:v>
                </c:pt>
                <c:pt idx="4359">
                  <c:v>1.6666666666666667</c:v>
                </c:pt>
                <c:pt idx="4360">
                  <c:v>1.6666666666666667</c:v>
                </c:pt>
                <c:pt idx="4361">
                  <c:v>1.6666666666666667</c:v>
                </c:pt>
                <c:pt idx="4362">
                  <c:v>1.6666666666666667</c:v>
                </c:pt>
                <c:pt idx="4363">
                  <c:v>1.6666666666666667</c:v>
                </c:pt>
                <c:pt idx="4364">
                  <c:v>1.6666666666666667</c:v>
                </c:pt>
                <c:pt idx="4365">
                  <c:v>1.6666666666666667</c:v>
                </c:pt>
                <c:pt idx="4366">
                  <c:v>1.6666666666666667</c:v>
                </c:pt>
                <c:pt idx="4367">
                  <c:v>1.6666666666666667</c:v>
                </c:pt>
                <c:pt idx="4368">
                  <c:v>1.6666666666666667</c:v>
                </c:pt>
                <c:pt idx="4369">
                  <c:v>1.6666666666666667</c:v>
                </c:pt>
                <c:pt idx="4370">
                  <c:v>1.6666666666666667</c:v>
                </c:pt>
                <c:pt idx="4371">
                  <c:v>1.6666666666666667</c:v>
                </c:pt>
                <c:pt idx="4372">
                  <c:v>1.6666666666666667</c:v>
                </c:pt>
                <c:pt idx="4373">
                  <c:v>1.6666666666666667</c:v>
                </c:pt>
                <c:pt idx="4374">
                  <c:v>1.6666666666666667</c:v>
                </c:pt>
                <c:pt idx="4375">
                  <c:v>1.6666666666666667</c:v>
                </c:pt>
                <c:pt idx="4376">
                  <c:v>1.6666666666666667</c:v>
                </c:pt>
                <c:pt idx="4377">
                  <c:v>1.6666666666666667</c:v>
                </c:pt>
                <c:pt idx="4378">
                  <c:v>1.6666666666666667</c:v>
                </c:pt>
                <c:pt idx="4379">
                  <c:v>1.6666666666666667</c:v>
                </c:pt>
                <c:pt idx="4380">
                  <c:v>1.6666666666666667</c:v>
                </c:pt>
                <c:pt idx="4381">
                  <c:v>1.6666666666666667</c:v>
                </c:pt>
                <c:pt idx="4382">
                  <c:v>1.6666666666666667</c:v>
                </c:pt>
                <c:pt idx="4383">
                  <c:v>1.6666666666666667</c:v>
                </c:pt>
                <c:pt idx="4384">
                  <c:v>1.6666666666666667</c:v>
                </c:pt>
                <c:pt idx="4385">
                  <c:v>1.6666666666666667</c:v>
                </c:pt>
                <c:pt idx="4386">
                  <c:v>1.6666666666666667</c:v>
                </c:pt>
                <c:pt idx="4387">
                  <c:v>1.6666666666666667</c:v>
                </c:pt>
                <c:pt idx="4388">
                  <c:v>1.6666666666666667</c:v>
                </c:pt>
                <c:pt idx="4389">
                  <c:v>1.6666666666666667</c:v>
                </c:pt>
                <c:pt idx="4390">
                  <c:v>2</c:v>
                </c:pt>
                <c:pt idx="4391">
                  <c:v>2</c:v>
                </c:pt>
                <c:pt idx="4392">
                  <c:v>2</c:v>
                </c:pt>
                <c:pt idx="4393">
                  <c:v>2</c:v>
                </c:pt>
                <c:pt idx="4394">
                  <c:v>2</c:v>
                </c:pt>
                <c:pt idx="4395">
                  <c:v>2</c:v>
                </c:pt>
                <c:pt idx="4396">
                  <c:v>2</c:v>
                </c:pt>
                <c:pt idx="4397">
                  <c:v>2</c:v>
                </c:pt>
                <c:pt idx="4398">
                  <c:v>2</c:v>
                </c:pt>
                <c:pt idx="4399">
                  <c:v>2</c:v>
                </c:pt>
                <c:pt idx="4400">
                  <c:v>2</c:v>
                </c:pt>
                <c:pt idx="4401">
                  <c:v>2</c:v>
                </c:pt>
                <c:pt idx="4402">
                  <c:v>2</c:v>
                </c:pt>
                <c:pt idx="4403">
                  <c:v>2</c:v>
                </c:pt>
                <c:pt idx="4404">
                  <c:v>2</c:v>
                </c:pt>
                <c:pt idx="4405">
                  <c:v>2</c:v>
                </c:pt>
                <c:pt idx="4406">
                  <c:v>2</c:v>
                </c:pt>
                <c:pt idx="4407">
                  <c:v>2</c:v>
                </c:pt>
                <c:pt idx="4408">
                  <c:v>2</c:v>
                </c:pt>
                <c:pt idx="4409">
                  <c:v>2</c:v>
                </c:pt>
                <c:pt idx="4410">
                  <c:v>2</c:v>
                </c:pt>
                <c:pt idx="4411">
                  <c:v>2</c:v>
                </c:pt>
                <c:pt idx="4412">
                  <c:v>2</c:v>
                </c:pt>
                <c:pt idx="4413">
                  <c:v>2</c:v>
                </c:pt>
                <c:pt idx="4414">
                  <c:v>2</c:v>
                </c:pt>
                <c:pt idx="4415">
                  <c:v>2</c:v>
                </c:pt>
                <c:pt idx="4416">
                  <c:v>2</c:v>
                </c:pt>
                <c:pt idx="4417">
                  <c:v>2</c:v>
                </c:pt>
                <c:pt idx="4418">
                  <c:v>2</c:v>
                </c:pt>
                <c:pt idx="4419">
                  <c:v>2</c:v>
                </c:pt>
                <c:pt idx="4420">
                  <c:v>2</c:v>
                </c:pt>
                <c:pt idx="4421">
                  <c:v>2</c:v>
                </c:pt>
                <c:pt idx="4422">
                  <c:v>2</c:v>
                </c:pt>
                <c:pt idx="4423">
                  <c:v>2</c:v>
                </c:pt>
                <c:pt idx="4424">
                  <c:v>2</c:v>
                </c:pt>
                <c:pt idx="4425">
                  <c:v>2</c:v>
                </c:pt>
                <c:pt idx="4426">
                  <c:v>2</c:v>
                </c:pt>
                <c:pt idx="4427">
                  <c:v>2</c:v>
                </c:pt>
                <c:pt idx="4428">
                  <c:v>2</c:v>
                </c:pt>
                <c:pt idx="4429">
                  <c:v>2</c:v>
                </c:pt>
                <c:pt idx="4430">
                  <c:v>2</c:v>
                </c:pt>
                <c:pt idx="4431">
                  <c:v>2</c:v>
                </c:pt>
                <c:pt idx="4432">
                  <c:v>2</c:v>
                </c:pt>
                <c:pt idx="4433">
                  <c:v>2</c:v>
                </c:pt>
                <c:pt idx="4434">
                  <c:v>2</c:v>
                </c:pt>
                <c:pt idx="4435">
                  <c:v>2</c:v>
                </c:pt>
                <c:pt idx="4436">
                  <c:v>2</c:v>
                </c:pt>
                <c:pt idx="4437">
                  <c:v>2</c:v>
                </c:pt>
                <c:pt idx="4438">
                  <c:v>2</c:v>
                </c:pt>
                <c:pt idx="4439">
                  <c:v>2</c:v>
                </c:pt>
                <c:pt idx="4440">
                  <c:v>2</c:v>
                </c:pt>
                <c:pt idx="4441">
                  <c:v>2</c:v>
                </c:pt>
                <c:pt idx="4442">
                  <c:v>2</c:v>
                </c:pt>
                <c:pt idx="4443">
                  <c:v>2</c:v>
                </c:pt>
                <c:pt idx="4444">
                  <c:v>2</c:v>
                </c:pt>
                <c:pt idx="4445">
                  <c:v>2</c:v>
                </c:pt>
                <c:pt idx="4446">
                  <c:v>2</c:v>
                </c:pt>
                <c:pt idx="4447">
                  <c:v>2</c:v>
                </c:pt>
                <c:pt idx="4448">
                  <c:v>2</c:v>
                </c:pt>
                <c:pt idx="4449">
                  <c:v>2</c:v>
                </c:pt>
                <c:pt idx="4450">
                  <c:v>2</c:v>
                </c:pt>
                <c:pt idx="4451">
                  <c:v>2</c:v>
                </c:pt>
                <c:pt idx="4452">
                  <c:v>2</c:v>
                </c:pt>
                <c:pt idx="4453">
                  <c:v>2</c:v>
                </c:pt>
                <c:pt idx="4454">
                  <c:v>2</c:v>
                </c:pt>
                <c:pt idx="4455">
                  <c:v>2</c:v>
                </c:pt>
                <c:pt idx="4456">
                  <c:v>2</c:v>
                </c:pt>
                <c:pt idx="4457">
                  <c:v>2</c:v>
                </c:pt>
                <c:pt idx="4458">
                  <c:v>2</c:v>
                </c:pt>
                <c:pt idx="4459">
                  <c:v>2</c:v>
                </c:pt>
                <c:pt idx="4460">
                  <c:v>2</c:v>
                </c:pt>
                <c:pt idx="4461">
                  <c:v>2</c:v>
                </c:pt>
                <c:pt idx="4462">
                  <c:v>2</c:v>
                </c:pt>
                <c:pt idx="4463">
                  <c:v>2</c:v>
                </c:pt>
                <c:pt idx="4464">
                  <c:v>2</c:v>
                </c:pt>
                <c:pt idx="4465">
                  <c:v>2</c:v>
                </c:pt>
                <c:pt idx="4466">
                  <c:v>2</c:v>
                </c:pt>
                <c:pt idx="4467">
                  <c:v>2</c:v>
                </c:pt>
                <c:pt idx="4468">
                  <c:v>2</c:v>
                </c:pt>
                <c:pt idx="4469">
                  <c:v>2</c:v>
                </c:pt>
                <c:pt idx="4470">
                  <c:v>2</c:v>
                </c:pt>
                <c:pt idx="4471">
                  <c:v>2</c:v>
                </c:pt>
                <c:pt idx="4472">
                  <c:v>2</c:v>
                </c:pt>
                <c:pt idx="4473">
                  <c:v>2</c:v>
                </c:pt>
                <c:pt idx="4474">
                  <c:v>2</c:v>
                </c:pt>
                <c:pt idx="4475">
                  <c:v>2</c:v>
                </c:pt>
                <c:pt idx="4476">
                  <c:v>2</c:v>
                </c:pt>
                <c:pt idx="4477">
                  <c:v>2</c:v>
                </c:pt>
                <c:pt idx="4478">
                  <c:v>2</c:v>
                </c:pt>
                <c:pt idx="4479">
                  <c:v>2</c:v>
                </c:pt>
                <c:pt idx="4480">
                  <c:v>2</c:v>
                </c:pt>
                <c:pt idx="4481">
                  <c:v>2</c:v>
                </c:pt>
                <c:pt idx="4482">
                  <c:v>2</c:v>
                </c:pt>
                <c:pt idx="4483">
                  <c:v>2</c:v>
                </c:pt>
                <c:pt idx="4484">
                  <c:v>2</c:v>
                </c:pt>
                <c:pt idx="4485">
                  <c:v>2</c:v>
                </c:pt>
                <c:pt idx="4486">
                  <c:v>2</c:v>
                </c:pt>
                <c:pt idx="4487">
                  <c:v>2</c:v>
                </c:pt>
                <c:pt idx="4488">
                  <c:v>2</c:v>
                </c:pt>
                <c:pt idx="4489">
                  <c:v>2</c:v>
                </c:pt>
                <c:pt idx="4490">
                  <c:v>2</c:v>
                </c:pt>
                <c:pt idx="4491">
                  <c:v>2</c:v>
                </c:pt>
                <c:pt idx="4492">
                  <c:v>2</c:v>
                </c:pt>
                <c:pt idx="4493">
                  <c:v>2</c:v>
                </c:pt>
                <c:pt idx="4494">
                  <c:v>2</c:v>
                </c:pt>
                <c:pt idx="4495">
                  <c:v>2</c:v>
                </c:pt>
                <c:pt idx="4496">
                  <c:v>2</c:v>
                </c:pt>
                <c:pt idx="4497">
                  <c:v>2</c:v>
                </c:pt>
                <c:pt idx="4498">
                  <c:v>2</c:v>
                </c:pt>
                <c:pt idx="4499">
                  <c:v>2</c:v>
                </c:pt>
                <c:pt idx="4500">
                  <c:v>2</c:v>
                </c:pt>
                <c:pt idx="4501">
                  <c:v>2</c:v>
                </c:pt>
                <c:pt idx="4502">
                  <c:v>2</c:v>
                </c:pt>
                <c:pt idx="4503">
                  <c:v>2</c:v>
                </c:pt>
                <c:pt idx="4504">
                  <c:v>2</c:v>
                </c:pt>
                <c:pt idx="4505">
                  <c:v>2</c:v>
                </c:pt>
                <c:pt idx="4506">
                  <c:v>2</c:v>
                </c:pt>
                <c:pt idx="4507">
                  <c:v>2</c:v>
                </c:pt>
                <c:pt idx="4508">
                  <c:v>2</c:v>
                </c:pt>
                <c:pt idx="4509">
                  <c:v>2</c:v>
                </c:pt>
                <c:pt idx="4510">
                  <c:v>2</c:v>
                </c:pt>
                <c:pt idx="4511">
                  <c:v>2</c:v>
                </c:pt>
                <c:pt idx="4512">
                  <c:v>2</c:v>
                </c:pt>
                <c:pt idx="4513">
                  <c:v>2</c:v>
                </c:pt>
                <c:pt idx="4514">
                  <c:v>2</c:v>
                </c:pt>
                <c:pt idx="4515">
                  <c:v>2</c:v>
                </c:pt>
                <c:pt idx="4516">
                  <c:v>2</c:v>
                </c:pt>
                <c:pt idx="4517">
                  <c:v>2</c:v>
                </c:pt>
                <c:pt idx="4518">
                  <c:v>2</c:v>
                </c:pt>
                <c:pt idx="4519">
                  <c:v>2</c:v>
                </c:pt>
                <c:pt idx="4520">
                  <c:v>2</c:v>
                </c:pt>
                <c:pt idx="4521">
                  <c:v>2</c:v>
                </c:pt>
                <c:pt idx="4522">
                  <c:v>2</c:v>
                </c:pt>
                <c:pt idx="4523">
                  <c:v>2</c:v>
                </c:pt>
                <c:pt idx="4524">
                  <c:v>2</c:v>
                </c:pt>
                <c:pt idx="4525">
                  <c:v>2</c:v>
                </c:pt>
                <c:pt idx="4526">
                  <c:v>2</c:v>
                </c:pt>
                <c:pt idx="4527">
                  <c:v>2</c:v>
                </c:pt>
                <c:pt idx="4528">
                  <c:v>2</c:v>
                </c:pt>
                <c:pt idx="4529">
                  <c:v>2</c:v>
                </c:pt>
                <c:pt idx="4530">
                  <c:v>2</c:v>
                </c:pt>
                <c:pt idx="4531">
                  <c:v>2</c:v>
                </c:pt>
                <c:pt idx="4532">
                  <c:v>2</c:v>
                </c:pt>
                <c:pt idx="4533">
                  <c:v>2</c:v>
                </c:pt>
                <c:pt idx="4534">
                  <c:v>2</c:v>
                </c:pt>
                <c:pt idx="4535">
                  <c:v>2</c:v>
                </c:pt>
                <c:pt idx="4536">
                  <c:v>2</c:v>
                </c:pt>
                <c:pt idx="4537">
                  <c:v>2</c:v>
                </c:pt>
                <c:pt idx="4538">
                  <c:v>2</c:v>
                </c:pt>
                <c:pt idx="4539">
                  <c:v>2</c:v>
                </c:pt>
                <c:pt idx="4540">
                  <c:v>2</c:v>
                </c:pt>
                <c:pt idx="4541">
                  <c:v>2</c:v>
                </c:pt>
                <c:pt idx="4542">
                  <c:v>2</c:v>
                </c:pt>
                <c:pt idx="4543">
                  <c:v>2</c:v>
                </c:pt>
                <c:pt idx="4544">
                  <c:v>2</c:v>
                </c:pt>
                <c:pt idx="4545">
                  <c:v>2</c:v>
                </c:pt>
                <c:pt idx="4546">
                  <c:v>2</c:v>
                </c:pt>
                <c:pt idx="4547">
                  <c:v>2</c:v>
                </c:pt>
                <c:pt idx="4548">
                  <c:v>2</c:v>
                </c:pt>
                <c:pt idx="4549">
                  <c:v>2</c:v>
                </c:pt>
                <c:pt idx="4550">
                  <c:v>2</c:v>
                </c:pt>
                <c:pt idx="4551">
                  <c:v>2</c:v>
                </c:pt>
                <c:pt idx="4552">
                  <c:v>2</c:v>
                </c:pt>
                <c:pt idx="4553">
                  <c:v>2</c:v>
                </c:pt>
                <c:pt idx="4554">
                  <c:v>2</c:v>
                </c:pt>
                <c:pt idx="4555">
                  <c:v>2</c:v>
                </c:pt>
                <c:pt idx="4556">
                  <c:v>2</c:v>
                </c:pt>
                <c:pt idx="4557">
                  <c:v>2</c:v>
                </c:pt>
                <c:pt idx="4558">
                  <c:v>2</c:v>
                </c:pt>
                <c:pt idx="4559">
                  <c:v>2</c:v>
                </c:pt>
                <c:pt idx="4560">
                  <c:v>2</c:v>
                </c:pt>
                <c:pt idx="4561">
                  <c:v>2</c:v>
                </c:pt>
                <c:pt idx="4562">
                  <c:v>2</c:v>
                </c:pt>
                <c:pt idx="4563">
                  <c:v>2</c:v>
                </c:pt>
                <c:pt idx="4564">
                  <c:v>2</c:v>
                </c:pt>
                <c:pt idx="4565">
                  <c:v>2</c:v>
                </c:pt>
                <c:pt idx="4566">
                  <c:v>2</c:v>
                </c:pt>
                <c:pt idx="4567">
                  <c:v>2</c:v>
                </c:pt>
                <c:pt idx="4568">
                  <c:v>2</c:v>
                </c:pt>
                <c:pt idx="4569">
                  <c:v>2</c:v>
                </c:pt>
                <c:pt idx="4570">
                  <c:v>2</c:v>
                </c:pt>
                <c:pt idx="4571">
                  <c:v>2</c:v>
                </c:pt>
                <c:pt idx="4572">
                  <c:v>2</c:v>
                </c:pt>
                <c:pt idx="4573">
                  <c:v>2</c:v>
                </c:pt>
                <c:pt idx="4574">
                  <c:v>2</c:v>
                </c:pt>
                <c:pt idx="4575">
                  <c:v>2</c:v>
                </c:pt>
                <c:pt idx="4576">
                  <c:v>2</c:v>
                </c:pt>
                <c:pt idx="4577">
                  <c:v>2</c:v>
                </c:pt>
                <c:pt idx="4578">
                  <c:v>2</c:v>
                </c:pt>
                <c:pt idx="4579">
                  <c:v>2</c:v>
                </c:pt>
                <c:pt idx="4580">
                  <c:v>2</c:v>
                </c:pt>
                <c:pt idx="4581">
                  <c:v>2</c:v>
                </c:pt>
                <c:pt idx="4582">
                  <c:v>2</c:v>
                </c:pt>
                <c:pt idx="4583">
                  <c:v>2</c:v>
                </c:pt>
                <c:pt idx="4584">
                  <c:v>2</c:v>
                </c:pt>
                <c:pt idx="4585">
                  <c:v>2</c:v>
                </c:pt>
                <c:pt idx="4586">
                  <c:v>2</c:v>
                </c:pt>
                <c:pt idx="4587">
                  <c:v>2</c:v>
                </c:pt>
                <c:pt idx="4588">
                  <c:v>2</c:v>
                </c:pt>
                <c:pt idx="4589">
                  <c:v>2</c:v>
                </c:pt>
                <c:pt idx="4590">
                  <c:v>2</c:v>
                </c:pt>
                <c:pt idx="4591">
                  <c:v>2</c:v>
                </c:pt>
                <c:pt idx="4592">
                  <c:v>2</c:v>
                </c:pt>
                <c:pt idx="4593">
                  <c:v>2</c:v>
                </c:pt>
                <c:pt idx="4594">
                  <c:v>2</c:v>
                </c:pt>
                <c:pt idx="4595">
                  <c:v>2</c:v>
                </c:pt>
                <c:pt idx="4596">
                  <c:v>2</c:v>
                </c:pt>
                <c:pt idx="4597">
                  <c:v>2</c:v>
                </c:pt>
                <c:pt idx="4598">
                  <c:v>2</c:v>
                </c:pt>
                <c:pt idx="4599">
                  <c:v>2</c:v>
                </c:pt>
                <c:pt idx="4600">
                  <c:v>2</c:v>
                </c:pt>
                <c:pt idx="4601">
                  <c:v>2</c:v>
                </c:pt>
                <c:pt idx="4602">
                  <c:v>2</c:v>
                </c:pt>
                <c:pt idx="4603">
                  <c:v>2</c:v>
                </c:pt>
                <c:pt idx="4604">
                  <c:v>2</c:v>
                </c:pt>
                <c:pt idx="4605">
                  <c:v>2</c:v>
                </c:pt>
                <c:pt idx="4606">
                  <c:v>2</c:v>
                </c:pt>
                <c:pt idx="4607">
                  <c:v>2</c:v>
                </c:pt>
                <c:pt idx="4608">
                  <c:v>2</c:v>
                </c:pt>
                <c:pt idx="4609">
                  <c:v>2</c:v>
                </c:pt>
                <c:pt idx="4610">
                  <c:v>2</c:v>
                </c:pt>
                <c:pt idx="4611">
                  <c:v>2</c:v>
                </c:pt>
                <c:pt idx="4612">
                  <c:v>2</c:v>
                </c:pt>
                <c:pt idx="4613">
                  <c:v>2</c:v>
                </c:pt>
                <c:pt idx="4614">
                  <c:v>2</c:v>
                </c:pt>
                <c:pt idx="4615">
                  <c:v>2</c:v>
                </c:pt>
                <c:pt idx="4616">
                  <c:v>2</c:v>
                </c:pt>
                <c:pt idx="4617">
                  <c:v>2</c:v>
                </c:pt>
                <c:pt idx="4618">
                  <c:v>2</c:v>
                </c:pt>
                <c:pt idx="4619">
                  <c:v>2</c:v>
                </c:pt>
                <c:pt idx="4620">
                  <c:v>2</c:v>
                </c:pt>
                <c:pt idx="4621">
                  <c:v>2</c:v>
                </c:pt>
                <c:pt idx="4622">
                  <c:v>2</c:v>
                </c:pt>
                <c:pt idx="4623">
                  <c:v>2</c:v>
                </c:pt>
                <c:pt idx="4624">
                  <c:v>2</c:v>
                </c:pt>
                <c:pt idx="4625">
                  <c:v>2</c:v>
                </c:pt>
                <c:pt idx="4626">
                  <c:v>2</c:v>
                </c:pt>
                <c:pt idx="4627">
                  <c:v>2</c:v>
                </c:pt>
                <c:pt idx="4628">
                  <c:v>2</c:v>
                </c:pt>
                <c:pt idx="4629">
                  <c:v>2</c:v>
                </c:pt>
                <c:pt idx="4630">
                  <c:v>2</c:v>
                </c:pt>
                <c:pt idx="4631">
                  <c:v>2</c:v>
                </c:pt>
                <c:pt idx="4632">
                  <c:v>2</c:v>
                </c:pt>
                <c:pt idx="4633">
                  <c:v>2</c:v>
                </c:pt>
                <c:pt idx="4634">
                  <c:v>2</c:v>
                </c:pt>
                <c:pt idx="4635">
                  <c:v>2</c:v>
                </c:pt>
                <c:pt idx="4636">
                  <c:v>2</c:v>
                </c:pt>
                <c:pt idx="4637">
                  <c:v>2</c:v>
                </c:pt>
                <c:pt idx="4638">
                  <c:v>2</c:v>
                </c:pt>
                <c:pt idx="4639">
                  <c:v>2</c:v>
                </c:pt>
                <c:pt idx="4640">
                  <c:v>2</c:v>
                </c:pt>
                <c:pt idx="4641">
                  <c:v>2</c:v>
                </c:pt>
                <c:pt idx="4642">
                  <c:v>2</c:v>
                </c:pt>
                <c:pt idx="4643">
                  <c:v>2</c:v>
                </c:pt>
                <c:pt idx="4644">
                  <c:v>2</c:v>
                </c:pt>
                <c:pt idx="4645">
                  <c:v>2</c:v>
                </c:pt>
                <c:pt idx="4646">
                  <c:v>2</c:v>
                </c:pt>
                <c:pt idx="4647">
                  <c:v>2</c:v>
                </c:pt>
                <c:pt idx="4648">
                  <c:v>2</c:v>
                </c:pt>
                <c:pt idx="4649">
                  <c:v>2</c:v>
                </c:pt>
                <c:pt idx="4650">
                  <c:v>2</c:v>
                </c:pt>
                <c:pt idx="4651">
                  <c:v>2</c:v>
                </c:pt>
                <c:pt idx="4652">
                  <c:v>2</c:v>
                </c:pt>
                <c:pt idx="4653">
                  <c:v>2</c:v>
                </c:pt>
                <c:pt idx="4654">
                  <c:v>2</c:v>
                </c:pt>
                <c:pt idx="4655">
                  <c:v>2</c:v>
                </c:pt>
                <c:pt idx="4656">
                  <c:v>2</c:v>
                </c:pt>
                <c:pt idx="4657">
                  <c:v>2</c:v>
                </c:pt>
                <c:pt idx="4658">
                  <c:v>2</c:v>
                </c:pt>
                <c:pt idx="4659">
                  <c:v>2</c:v>
                </c:pt>
                <c:pt idx="4660">
                  <c:v>2</c:v>
                </c:pt>
                <c:pt idx="4661">
                  <c:v>2</c:v>
                </c:pt>
                <c:pt idx="4662">
                  <c:v>2</c:v>
                </c:pt>
                <c:pt idx="4663">
                  <c:v>2</c:v>
                </c:pt>
                <c:pt idx="4664">
                  <c:v>2</c:v>
                </c:pt>
                <c:pt idx="4665">
                  <c:v>2</c:v>
                </c:pt>
                <c:pt idx="4666">
                  <c:v>2</c:v>
                </c:pt>
                <c:pt idx="4667">
                  <c:v>2</c:v>
                </c:pt>
                <c:pt idx="4668">
                  <c:v>2</c:v>
                </c:pt>
                <c:pt idx="4669">
                  <c:v>2</c:v>
                </c:pt>
                <c:pt idx="4670">
                  <c:v>2</c:v>
                </c:pt>
                <c:pt idx="4671">
                  <c:v>2</c:v>
                </c:pt>
                <c:pt idx="4672">
                  <c:v>2</c:v>
                </c:pt>
                <c:pt idx="4673">
                  <c:v>2</c:v>
                </c:pt>
                <c:pt idx="4674">
                  <c:v>2</c:v>
                </c:pt>
                <c:pt idx="4675">
                  <c:v>2</c:v>
                </c:pt>
                <c:pt idx="4676">
                  <c:v>2</c:v>
                </c:pt>
                <c:pt idx="4677">
                  <c:v>2</c:v>
                </c:pt>
                <c:pt idx="4678">
                  <c:v>2</c:v>
                </c:pt>
                <c:pt idx="4679">
                  <c:v>2</c:v>
                </c:pt>
                <c:pt idx="4680">
                  <c:v>2</c:v>
                </c:pt>
                <c:pt idx="4681">
                  <c:v>2</c:v>
                </c:pt>
                <c:pt idx="4682">
                  <c:v>2</c:v>
                </c:pt>
                <c:pt idx="4683">
                  <c:v>2</c:v>
                </c:pt>
                <c:pt idx="4684">
                  <c:v>2</c:v>
                </c:pt>
                <c:pt idx="4685">
                  <c:v>2</c:v>
                </c:pt>
                <c:pt idx="4686">
                  <c:v>2</c:v>
                </c:pt>
                <c:pt idx="4687">
                  <c:v>2</c:v>
                </c:pt>
                <c:pt idx="4688">
                  <c:v>2</c:v>
                </c:pt>
                <c:pt idx="4689">
                  <c:v>2</c:v>
                </c:pt>
                <c:pt idx="4690">
                  <c:v>2</c:v>
                </c:pt>
                <c:pt idx="4691">
                  <c:v>2</c:v>
                </c:pt>
                <c:pt idx="4692">
                  <c:v>2</c:v>
                </c:pt>
                <c:pt idx="4693">
                  <c:v>2</c:v>
                </c:pt>
                <c:pt idx="4694">
                  <c:v>2</c:v>
                </c:pt>
                <c:pt idx="4695">
                  <c:v>2</c:v>
                </c:pt>
                <c:pt idx="4696">
                  <c:v>2</c:v>
                </c:pt>
                <c:pt idx="4697">
                  <c:v>2</c:v>
                </c:pt>
                <c:pt idx="4698">
                  <c:v>2</c:v>
                </c:pt>
                <c:pt idx="4699">
                  <c:v>2</c:v>
                </c:pt>
                <c:pt idx="4700">
                  <c:v>2</c:v>
                </c:pt>
                <c:pt idx="4701">
                  <c:v>2</c:v>
                </c:pt>
                <c:pt idx="4702">
                  <c:v>2</c:v>
                </c:pt>
                <c:pt idx="4703">
                  <c:v>2</c:v>
                </c:pt>
                <c:pt idx="4704">
                  <c:v>2</c:v>
                </c:pt>
                <c:pt idx="4705">
                  <c:v>2</c:v>
                </c:pt>
                <c:pt idx="4706">
                  <c:v>2</c:v>
                </c:pt>
                <c:pt idx="4707">
                  <c:v>2</c:v>
                </c:pt>
                <c:pt idx="4708">
                  <c:v>2</c:v>
                </c:pt>
                <c:pt idx="4709">
                  <c:v>2</c:v>
                </c:pt>
                <c:pt idx="4710">
                  <c:v>2</c:v>
                </c:pt>
                <c:pt idx="4711">
                  <c:v>2</c:v>
                </c:pt>
                <c:pt idx="4712">
                  <c:v>2</c:v>
                </c:pt>
                <c:pt idx="4713">
                  <c:v>2</c:v>
                </c:pt>
                <c:pt idx="4714">
                  <c:v>2</c:v>
                </c:pt>
                <c:pt idx="4715">
                  <c:v>2</c:v>
                </c:pt>
                <c:pt idx="4716">
                  <c:v>2</c:v>
                </c:pt>
                <c:pt idx="4717">
                  <c:v>2</c:v>
                </c:pt>
                <c:pt idx="4718">
                  <c:v>2</c:v>
                </c:pt>
                <c:pt idx="4719">
                  <c:v>2</c:v>
                </c:pt>
                <c:pt idx="4720">
                  <c:v>2</c:v>
                </c:pt>
                <c:pt idx="4721">
                  <c:v>2</c:v>
                </c:pt>
                <c:pt idx="4722">
                  <c:v>2</c:v>
                </c:pt>
                <c:pt idx="4723">
                  <c:v>2</c:v>
                </c:pt>
                <c:pt idx="4724">
                  <c:v>2</c:v>
                </c:pt>
                <c:pt idx="4725">
                  <c:v>2</c:v>
                </c:pt>
                <c:pt idx="4726">
                  <c:v>2</c:v>
                </c:pt>
                <c:pt idx="4727">
                  <c:v>2</c:v>
                </c:pt>
                <c:pt idx="4728">
                  <c:v>2</c:v>
                </c:pt>
                <c:pt idx="4729">
                  <c:v>2</c:v>
                </c:pt>
                <c:pt idx="4730">
                  <c:v>2</c:v>
                </c:pt>
                <c:pt idx="4731">
                  <c:v>2</c:v>
                </c:pt>
                <c:pt idx="4732">
                  <c:v>2</c:v>
                </c:pt>
                <c:pt idx="4733">
                  <c:v>2</c:v>
                </c:pt>
                <c:pt idx="4734">
                  <c:v>2</c:v>
                </c:pt>
                <c:pt idx="4735">
                  <c:v>2</c:v>
                </c:pt>
                <c:pt idx="4736">
                  <c:v>2</c:v>
                </c:pt>
                <c:pt idx="4737">
                  <c:v>2</c:v>
                </c:pt>
                <c:pt idx="4738">
                  <c:v>2</c:v>
                </c:pt>
                <c:pt idx="4739">
                  <c:v>2</c:v>
                </c:pt>
                <c:pt idx="4740">
                  <c:v>2</c:v>
                </c:pt>
                <c:pt idx="4741">
                  <c:v>2</c:v>
                </c:pt>
                <c:pt idx="4742">
                  <c:v>2</c:v>
                </c:pt>
                <c:pt idx="4743">
                  <c:v>2</c:v>
                </c:pt>
                <c:pt idx="4744">
                  <c:v>2</c:v>
                </c:pt>
                <c:pt idx="4745">
                  <c:v>2</c:v>
                </c:pt>
                <c:pt idx="4746">
                  <c:v>2</c:v>
                </c:pt>
                <c:pt idx="4747">
                  <c:v>2</c:v>
                </c:pt>
                <c:pt idx="4748">
                  <c:v>2</c:v>
                </c:pt>
                <c:pt idx="4749">
                  <c:v>2</c:v>
                </c:pt>
                <c:pt idx="4750">
                  <c:v>2</c:v>
                </c:pt>
                <c:pt idx="4751">
                  <c:v>2</c:v>
                </c:pt>
                <c:pt idx="4752">
                  <c:v>2</c:v>
                </c:pt>
                <c:pt idx="4753">
                  <c:v>2</c:v>
                </c:pt>
                <c:pt idx="4754">
                  <c:v>2</c:v>
                </c:pt>
                <c:pt idx="4755">
                  <c:v>2</c:v>
                </c:pt>
                <c:pt idx="4756">
                  <c:v>2</c:v>
                </c:pt>
                <c:pt idx="4757">
                  <c:v>2</c:v>
                </c:pt>
                <c:pt idx="4758">
                  <c:v>2</c:v>
                </c:pt>
                <c:pt idx="4759">
                  <c:v>2</c:v>
                </c:pt>
                <c:pt idx="4760">
                  <c:v>2</c:v>
                </c:pt>
                <c:pt idx="4761">
                  <c:v>2</c:v>
                </c:pt>
                <c:pt idx="4762">
                  <c:v>2</c:v>
                </c:pt>
                <c:pt idx="4763">
                  <c:v>2</c:v>
                </c:pt>
                <c:pt idx="4764">
                  <c:v>2</c:v>
                </c:pt>
                <c:pt idx="4765">
                  <c:v>2</c:v>
                </c:pt>
                <c:pt idx="4766">
                  <c:v>2</c:v>
                </c:pt>
                <c:pt idx="4767">
                  <c:v>2</c:v>
                </c:pt>
                <c:pt idx="4768">
                  <c:v>2</c:v>
                </c:pt>
                <c:pt idx="4769">
                  <c:v>2</c:v>
                </c:pt>
                <c:pt idx="4770">
                  <c:v>2</c:v>
                </c:pt>
                <c:pt idx="4771">
                  <c:v>2</c:v>
                </c:pt>
                <c:pt idx="4772">
                  <c:v>2</c:v>
                </c:pt>
                <c:pt idx="4773">
                  <c:v>2</c:v>
                </c:pt>
                <c:pt idx="4774">
                  <c:v>2</c:v>
                </c:pt>
                <c:pt idx="4775">
                  <c:v>2</c:v>
                </c:pt>
                <c:pt idx="4776">
                  <c:v>2</c:v>
                </c:pt>
                <c:pt idx="4777">
                  <c:v>2</c:v>
                </c:pt>
                <c:pt idx="4778">
                  <c:v>2</c:v>
                </c:pt>
                <c:pt idx="4779">
                  <c:v>2</c:v>
                </c:pt>
                <c:pt idx="4780">
                  <c:v>2</c:v>
                </c:pt>
                <c:pt idx="4781">
                  <c:v>2</c:v>
                </c:pt>
                <c:pt idx="4782">
                  <c:v>2</c:v>
                </c:pt>
                <c:pt idx="4783">
                  <c:v>2</c:v>
                </c:pt>
                <c:pt idx="4784">
                  <c:v>2</c:v>
                </c:pt>
                <c:pt idx="4785">
                  <c:v>2</c:v>
                </c:pt>
                <c:pt idx="4786">
                  <c:v>2</c:v>
                </c:pt>
                <c:pt idx="4787">
                  <c:v>2</c:v>
                </c:pt>
                <c:pt idx="4788">
                  <c:v>2</c:v>
                </c:pt>
                <c:pt idx="4789">
                  <c:v>2</c:v>
                </c:pt>
                <c:pt idx="4790">
                  <c:v>2</c:v>
                </c:pt>
                <c:pt idx="4791">
                  <c:v>2</c:v>
                </c:pt>
                <c:pt idx="4792">
                  <c:v>2</c:v>
                </c:pt>
                <c:pt idx="4793">
                  <c:v>2</c:v>
                </c:pt>
                <c:pt idx="4794">
                  <c:v>2</c:v>
                </c:pt>
                <c:pt idx="4795">
                  <c:v>2</c:v>
                </c:pt>
                <c:pt idx="4796">
                  <c:v>2</c:v>
                </c:pt>
                <c:pt idx="4797">
                  <c:v>2</c:v>
                </c:pt>
                <c:pt idx="4798">
                  <c:v>2</c:v>
                </c:pt>
                <c:pt idx="4799">
                  <c:v>2</c:v>
                </c:pt>
                <c:pt idx="4800">
                  <c:v>2</c:v>
                </c:pt>
                <c:pt idx="4801">
                  <c:v>2</c:v>
                </c:pt>
                <c:pt idx="4802">
                  <c:v>2</c:v>
                </c:pt>
                <c:pt idx="4803">
                  <c:v>2</c:v>
                </c:pt>
                <c:pt idx="4804">
                  <c:v>2</c:v>
                </c:pt>
                <c:pt idx="4805">
                  <c:v>2</c:v>
                </c:pt>
                <c:pt idx="4806">
                  <c:v>2</c:v>
                </c:pt>
                <c:pt idx="4807">
                  <c:v>2</c:v>
                </c:pt>
                <c:pt idx="4808">
                  <c:v>2</c:v>
                </c:pt>
                <c:pt idx="4809">
                  <c:v>2</c:v>
                </c:pt>
                <c:pt idx="4810">
                  <c:v>2</c:v>
                </c:pt>
                <c:pt idx="4811">
                  <c:v>2</c:v>
                </c:pt>
                <c:pt idx="4812">
                  <c:v>2</c:v>
                </c:pt>
                <c:pt idx="4813">
                  <c:v>2</c:v>
                </c:pt>
                <c:pt idx="4814">
                  <c:v>2</c:v>
                </c:pt>
                <c:pt idx="4815">
                  <c:v>2</c:v>
                </c:pt>
                <c:pt idx="4816">
                  <c:v>2</c:v>
                </c:pt>
                <c:pt idx="4817">
                  <c:v>2</c:v>
                </c:pt>
                <c:pt idx="4818">
                  <c:v>2</c:v>
                </c:pt>
                <c:pt idx="4819">
                  <c:v>2</c:v>
                </c:pt>
                <c:pt idx="4820">
                  <c:v>2</c:v>
                </c:pt>
                <c:pt idx="4821">
                  <c:v>2</c:v>
                </c:pt>
                <c:pt idx="4822">
                  <c:v>2</c:v>
                </c:pt>
                <c:pt idx="4823">
                  <c:v>2</c:v>
                </c:pt>
                <c:pt idx="4824">
                  <c:v>2</c:v>
                </c:pt>
                <c:pt idx="4825">
                  <c:v>2</c:v>
                </c:pt>
                <c:pt idx="4826">
                  <c:v>2</c:v>
                </c:pt>
                <c:pt idx="4827">
                  <c:v>2</c:v>
                </c:pt>
                <c:pt idx="4828">
                  <c:v>2</c:v>
                </c:pt>
                <c:pt idx="4829">
                  <c:v>2</c:v>
                </c:pt>
                <c:pt idx="4830">
                  <c:v>2</c:v>
                </c:pt>
                <c:pt idx="4831">
                  <c:v>2</c:v>
                </c:pt>
                <c:pt idx="4832">
                  <c:v>2</c:v>
                </c:pt>
                <c:pt idx="4833">
                  <c:v>2</c:v>
                </c:pt>
                <c:pt idx="4834">
                  <c:v>2</c:v>
                </c:pt>
                <c:pt idx="4835">
                  <c:v>2</c:v>
                </c:pt>
                <c:pt idx="4836">
                  <c:v>2</c:v>
                </c:pt>
                <c:pt idx="4837">
                  <c:v>2</c:v>
                </c:pt>
                <c:pt idx="4838">
                  <c:v>2</c:v>
                </c:pt>
                <c:pt idx="4839">
                  <c:v>2</c:v>
                </c:pt>
                <c:pt idx="4840">
                  <c:v>2</c:v>
                </c:pt>
                <c:pt idx="4841">
                  <c:v>2</c:v>
                </c:pt>
                <c:pt idx="4842">
                  <c:v>2</c:v>
                </c:pt>
                <c:pt idx="4843">
                  <c:v>2</c:v>
                </c:pt>
                <c:pt idx="4844">
                  <c:v>2</c:v>
                </c:pt>
                <c:pt idx="4845">
                  <c:v>2</c:v>
                </c:pt>
                <c:pt idx="4846">
                  <c:v>2</c:v>
                </c:pt>
                <c:pt idx="4847">
                  <c:v>2</c:v>
                </c:pt>
                <c:pt idx="4848">
                  <c:v>2</c:v>
                </c:pt>
                <c:pt idx="4849">
                  <c:v>2</c:v>
                </c:pt>
                <c:pt idx="4850">
                  <c:v>2</c:v>
                </c:pt>
                <c:pt idx="4851">
                  <c:v>2</c:v>
                </c:pt>
                <c:pt idx="4852">
                  <c:v>2</c:v>
                </c:pt>
                <c:pt idx="4853">
                  <c:v>2</c:v>
                </c:pt>
                <c:pt idx="4854">
                  <c:v>2</c:v>
                </c:pt>
                <c:pt idx="4855">
                  <c:v>2</c:v>
                </c:pt>
                <c:pt idx="4856">
                  <c:v>2</c:v>
                </c:pt>
                <c:pt idx="4857">
                  <c:v>2</c:v>
                </c:pt>
                <c:pt idx="4858">
                  <c:v>2</c:v>
                </c:pt>
                <c:pt idx="4859">
                  <c:v>2</c:v>
                </c:pt>
                <c:pt idx="4860">
                  <c:v>2</c:v>
                </c:pt>
                <c:pt idx="4861">
                  <c:v>2</c:v>
                </c:pt>
                <c:pt idx="4862">
                  <c:v>2</c:v>
                </c:pt>
                <c:pt idx="4863">
                  <c:v>2</c:v>
                </c:pt>
                <c:pt idx="4864">
                  <c:v>2</c:v>
                </c:pt>
                <c:pt idx="4865">
                  <c:v>2</c:v>
                </c:pt>
                <c:pt idx="4866">
                  <c:v>2</c:v>
                </c:pt>
                <c:pt idx="4867">
                  <c:v>2</c:v>
                </c:pt>
                <c:pt idx="4868">
                  <c:v>2</c:v>
                </c:pt>
                <c:pt idx="4869">
                  <c:v>2</c:v>
                </c:pt>
                <c:pt idx="4870">
                  <c:v>2</c:v>
                </c:pt>
                <c:pt idx="4871">
                  <c:v>2</c:v>
                </c:pt>
                <c:pt idx="4872">
                  <c:v>2</c:v>
                </c:pt>
                <c:pt idx="4873">
                  <c:v>2</c:v>
                </c:pt>
                <c:pt idx="4874">
                  <c:v>2</c:v>
                </c:pt>
                <c:pt idx="4875">
                  <c:v>2</c:v>
                </c:pt>
                <c:pt idx="4876">
                  <c:v>2</c:v>
                </c:pt>
                <c:pt idx="4877">
                  <c:v>2</c:v>
                </c:pt>
                <c:pt idx="4878">
                  <c:v>2</c:v>
                </c:pt>
                <c:pt idx="4879">
                  <c:v>2</c:v>
                </c:pt>
                <c:pt idx="4880">
                  <c:v>2</c:v>
                </c:pt>
                <c:pt idx="4881">
                  <c:v>2</c:v>
                </c:pt>
                <c:pt idx="4882">
                  <c:v>2</c:v>
                </c:pt>
                <c:pt idx="4883">
                  <c:v>2</c:v>
                </c:pt>
                <c:pt idx="4884">
                  <c:v>2</c:v>
                </c:pt>
                <c:pt idx="4885">
                  <c:v>2</c:v>
                </c:pt>
                <c:pt idx="4886">
                  <c:v>2</c:v>
                </c:pt>
                <c:pt idx="4887">
                  <c:v>2</c:v>
                </c:pt>
                <c:pt idx="4888">
                  <c:v>2</c:v>
                </c:pt>
                <c:pt idx="4889">
                  <c:v>2</c:v>
                </c:pt>
                <c:pt idx="4890">
                  <c:v>2</c:v>
                </c:pt>
                <c:pt idx="4891">
                  <c:v>2</c:v>
                </c:pt>
                <c:pt idx="4892">
                  <c:v>2</c:v>
                </c:pt>
                <c:pt idx="4893">
                  <c:v>2</c:v>
                </c:pt>
                <c:pt idx="4894">
                  <c:v>2</c:v>
                </c:pt>
                <c:pt idx="4895">
                  <c:v>2</c:v>
                </c:pt>
                <c:pt idx="4896">
                  <c:v>2</c:v>
                </c:pt>
                <c:pt idx="4897">
                  <c:v>2</c:v>
                </c:pt>
                <c:pt idx="4898">
                  <c:v>2</c:v>
                </c:pt>
                <c:pt idx="4899">
                  <c:v>2</c:v>
                </c:pt>
                <c:pt idx="4900">
                  <c:v>2</c:v>
                </c:pt>
                <c:pt idx="4901">
                  <c:v>2</c:v>
                </c:pt>
                <c:pt idx="4902">
                  <c:v>2</c:v>
                </c:pt>
                <c:pt idx="4903">
                  <c:v>2</c:v>
                </c:pt>
                <c:pt idx="4904">
                  <c:v>2</c:v>
                </c:pt>
                <c:pt idx="4905">
                  <c:v>2</c:v>
                </c:pt>
                <c:pt idx="4906">
                  <c:v>2</c:v>
                </c:pt>
                <c:pt idx="4907">
                  <c:v>2</c:v>
                </c:pt>
                <c:pt idx="4908">
                  <c:v>2</c:v>
                </c:pt>
                <c:pt idx="4909">
                  <c:v>2</c:v>
                </c:pt>
                <c:pt idx="4910">
                  <c:v>2</c:v>
                </c:pt>
                <c:pt idx="4911">
                  <c:v>2</c:v>
                </c:pt>
                <c:pt idx="4912">
                  <c:v>2</c:v>
                </c:pt>
                <c:pt idx="4913">
                  <c:v>2</c:v>
                </c:pt>
                <c:pt idx="4914">
                  <c:v>2</c:v>
                </c:pt>
                <c:pt idx="4915">
                  <c:v>2</c:v>
                </c:pt>
                <c:pt idx="4916">
                  <c:v>2</c:v>
                </c:pt>
                <c:pt idx="4917">
                  <c:v>2</c:v>
                </c:pt>
                <c:pt idx="4918">
                  <c:v>2</c:v>
                </c:pt>
                <c:pt idx="4919">
                  <c:v>2</c:v>
                </c:pt>
                <c:pt idx="4920">
                  <c:v>2</c:v>
                </c:pt>
                <c:pt idx="4921">
                  <c:v>2</c:v>
                </c:pt>
                <c:pt idx="4922">
                  <c:v>2</c:v>
                </c:pt>
                <c:pt idx="4923">
                  <c:v>2</c:v>
                </c:pt>
                <c:pt idx="4924">
                  <c:v>2</c:v>
                </c:pt>
                <c:pt idx="4925">
                  <c:v>2</c:v>
                </c:pt>
                <c:pt idx="4926">
                  <c:v>2</c:v>
                </c:pt>
                <c:pt idx="4927">
                  <c:v>2</c:v>
                </c:pt>
                <c:pt idx="4928">
                  <c:v>2</c:v>
                </c:pt>
                <c:pt idx="4929">
                  <c:v>2</c:v>
                </c:pt>
                <c:pt idx="4930">
                  <c:v>2</c:v>
                </c:pt>
                <c:pt idx="4931">
                  <c:v>2</c:v>
                </c:pt>
                <c:pt idx="4932">
                  <c:v>2</c:v>
                </c:pt>
                <c:pt idx="4933">
                  <c:v>2</c:v>
                </c:pt>
                <c:pt idx="4934">
                  <c:v>2</c:v>
                </c:pt>
                <c:pt idx="4935">
                  <c:v>2</c:v>
                </c:pt>
                <c:pt idx="4936">
                  <c:v>2</c:v>
                </c:pt>
                <c:pt idx="4937">
                  <c:v>2</c:v>
                </c:pt>
                <c:pt idx="4938">
                  <c:v>2</c:v>
                </c:pt>
                <c:pt idx="4939">
                  <c:v>2</c:v>
                </c:pt>
                <c:pt idx="4940">
                  <c:v>2</c:v>
                </c:pt>
                <c:pt idx="4941">
                  <c:v>2</c:v>
                </c:pt>
                <c:pt idx="4942">
                  <c:v>2</c:v>
                </c:pt>
                <c:pt idx="4943">
                  <c:v>2</c:v>
                </c:pt>
                <c:pt idx="4944">
                  <c:v>2</c:v>
                </c:pt>
                <c:pt idx="4945">
                  <c:v>2</c:v>
                </c:pt>
                <c:pt idx="4946">
                  <c:v>2</c:v>
                </c:pt>
                <c:pt idx="4947">
                  <c:v>2</c:v>
                </c:pt>
                <c:pt idx="4948">
                  <c:v>2</c:v>
                </c:pt>
                <c:pt idx="4949">
                  <c:v>2</c:v>
                </c:pt>
                <c:pt idx="4950">
                  <c:v>2</c:v>
                </c:pt>
                <c:pt idx="4951">
                  <c:v>2</c:v>
                </c:pt>
                <c:pt idx="4952">
                  <c:v>2</c:v>
                </c:pt>
                <c:pt idx="4953">
                  <c:v>2</c:v>
                </c:pt>
                <c:pt idx="4954">
                  <c:v>2</c:v>
                </c:pt>
                <c:pt idx="4955">
                  <c:v>2</c:v>
                </c:pt>
                <c:pt idx="4956">
                  <c:v>2</c:v>
                </c:pt>
                <c:pt idx="4957">
                  <c:v>2</c:v>
                </c:pt>
                <c:pt idx="4958">
                  <c:v>2</c:v>
                </c:pt>
                <c:pt idx="4959">
                  <c:v>2</c:v>
                </c:pt>
                <c:pt idx="4960">
                  <c:v>2</c:v>
                </c:pt>
                <c:pt idx="4961">
                  <c:v>2</c:v>
                </c:pt>
                <c:pt idx="4962">
                  <c:v>2</c:v>
                </c:pt>
                <c:pt idx="4963">
                  <c:v>2</c:v>
                </c:pt>
                <c:pt idx="4964">
                  <c:v>2</c:v>
                </c:pt>
                <c:pt idx="4965">
                  <c:v>2</c:v>
                </c:pt>
                <c:pt idx="4966">
                  <c:v>2</c:v>
                </c:pt>
                <c:pt idx="4967">
                  <c:v>2</c:v>
                </c:pt>
                <c:pt idx="4968">
                  <c:v>2</c:v>
                </c:pt>
                <c:pt idx="4969">
                  <c:v>2</c:v>
                </c:pt>
                <c:pt idx="4970">
                  <c:v>2</c:v>
                </c:pt>
                <c:pt idx="4971">
                  <c:v>2</c:v>
                </c:pt>
                <c:pt idx="4972">
                  <c:v>2</c:v>
                </c:pt>
                <c:pt idx="4973">
                  <c:v>2</c:v>
                </c:pt>
                <c:pt idx="4974">
                  <c:v>2</c:v>
                </c:pt>
                <c:pt idx="4975">
                  <c:v>2</c:v>
                </c:pt>
                <c:pt idx="4976">
                  <c:v>2</c:v>
                </c:pt>
                <c:pt idx="4977">
                  <c:v>2</c:v>
                </c:pt>
                <c:pt idx="4978">
                  <c:v>2</c:v>
                </c:pt>
                <c:pt idx="4979">
                  <c:v>2</c:v>
                </c:pt>
                <c:pt idx="4980">
                  <c:v>2</c:v>
                </c:pt>
                <c:pt idx="4981">
                  <c:v>2</c:v>
                </c:pt>
                <c:pt idx="4982">
                  <c:v>2</c:v>
                </c:pt>
                <c:pt idx="4983">
                  <c:v>2</c:v>
                </c:pt>
                <c:pt idx="4984">
                  <c:v>2</c:v>
                </c:pt>
                <c:pt idx="4985">
                  <c:v>2</c:v>
                </c:pt>
                <c:pt idx="4986">
                  <c:v>2</c:v>
                </c:pt>
                <c:pt idx="4987">
                  <c:v>2</c:v>
                </c:pt>
                <c:pt idx="4988">
                  <c:v>2</c:v>
                </c:pt>
                <c:pt idx="4989">
                  <c:v>2</c:v>
                </c:pt>
                <c:pt idx="4990">
                  <c:v>2</c:v>
                </c:pt>
                <c:pt idx="4991">
                  <c:v>2</c:v>
                </c:pt>
                <c:pt idx="4992">
                  <c:v>2</c:v>
                </c:pt>
                <c:pt idx="4993">
                  <c:v>2</c:v>
                </c:pt>
                <c:pt idx="4994">
                  <c:v>2</c:v>
                </c:pt>
                <c:pt idx="4995">
                  <c:v>2</c:v>
                </c:pt>
                <c:pt idx="4996">
                  <c:v>2</c:v>
                </c:pt>
                <c:pt idx="4997">
                  <c:v>2</c:v>
                </c:pt>
                <c:pt idx="4998">
                  <c:v>2</c:v>
                </c:pt>
                <c:pt idx="4999">
                  <c:v>2</c:v>
                </c:pt>
                <c:pt idx="5000">
                  <c:v>2</c:v>
                </c:pt>
                <c:pt idx="5001">
                  <c:v>2</c:v>
                </c:pt>
                <c:pt idx="5002">
                  <c:v>2</c:v>
                </c:pt>
                <c:pt idx="5003">
                  <c:v>2</c:v>
                </c:pt>
                <c:pt idx="5004">
                  <c:v>2</c:v>
                </c:pt>
                <c:pt idx="5005">
                  <c:v>2</c:v>
                </c:pt>
                <c:pt idx="5006">
                  <c:v>2</c:v>
                </c:pt>
                <c:pt idx="5007">
                  <c:v>2</c:v>
                </c:pt>
                <c:pt idx="5008">
                  <c:v>2</c:v>
                </c:pt>
                <c:pt idx="5009">
                  <c:v>2</c:v>
                </c:pt>
                <c:pt idx="5010">
                  <c:v>2</c:v>
                </c:pt>
                <c:pt idx="5011">
                  <c:v>2</c:v>
                </c:pt>
                <c:pt idx="5012">
                  <c:v>2</c:v>
                </c:pt>
                <c:pt idx="5013">
                  <c:v>2</c:v>
                </c:pt>
                <c:pt idx="5014">
                  <c:v>2</c:v>
                </c:pt>
                <c:pt idx="5015">
                  <c:v>2</c:v>
                </c:pt>
                <c:pt idx="5016">
                  <c:v>2</c:v>
                </c:pt>
                <c:pt idx="5017">
                  <c:v>2</c:v>
                </c:pt>
                <c:pt idx="5018">
                  <c:v>2</c:v>
                </c:pt>
                <c:pt idx="5019">
                  <c:v>2</c:v>
                </c:pt>
                <c:pt idx="5020">
                  <c:v>2</c:v>
                </c:pt>
                <c:pt idx="5021">
                  <c:v>2</c:v>
                </c:pt>
                <c:pt idx="5022">
                  <c:v>2</c:v>
                </c:pt>
                <c:pt idx="5023">
                  <c:v>2</c:v>
                </c:pt>
                <c:pt idx="5024">
                  <c:v>2</c:v>
                </c:pt>
                <c:pt idx="5025">
                  <c:v>2</c:v>
                </c:pt>
                <c:pt idx="5026">
                  <c:v>2</c:v>
                </c:pt>
                <c:pt idx="5027">
                  <c:v>2</c:v>
                </c:pt>
                <c:pt idx="5028">
                  <c:v>2</c:v>
                </c:pt>
                <c:pt idx="5029">
                  <c:v>2</c:v>
                </c:pt>
                <c:pt idx="5030">
                  <c:v>2</c:v>
                </c:pt>
                <c:pt idx="5031">
                  <c:v>2</c:v>
                </c:pt>
                <c:pt idx="5032">
                  <c:v>2</c:v>
                </c:pt>
                <c:pt idx="5033">
                  <c:v>2</c:v>
                </c:pt>
                <c:pt idx="5034">
                  <c:v>2</c:v>
                </c:pt>
                <c:pt idx="5035">
                  <c:v>2</c:v>
                </c:pt>
                <c:pt idx="5036">
                  <c:v>2</c:v>
                </c:pt>
                <c:pt idx="5037">
                  <c:v>2</c:v>
                </c:pt>
                <c:pt idx="5038">
                  <c:v>2</c:v>
                </c:pt>
                <c:pt idx="5039">
                  <c:v>2</c:v>
                </c:pt>
                <c:pt idx="5040">
                  <c:v>2</c:v>
                </c:pt>
                <c:pt idx="5041">
                  <c:v>2</c:v>
                </c:pt>
                <c:pt idx="5042">
                  <c:v>2</c:v>
                </c:pt>
                <c:pt idx="5043">
                  <c:v>2</c:v>
                </c:pt>
                <c:pt idx="5044">
                  <c:v>2</c:v>
                </c:pt>
                <c:pt idx="5045">
                  <c:v>2</c:v>
                </c:pt>
                <c:pt idx="5046">
                  <c:v>2</c:v>
                </c:pt>
                <c:pt idx="5047">
                  <c:v>2</c:v>
                </c:pt>
                <c:pt idx="5048">
                  <c:v>2</c:v>
                </c:pt>
                <c:pt idx="5049">
                  <c:v>2</c:v>
                </c:pt>
                <c:pt idx="5050">
                  <c:v>2</c:v>
                </c:pt>
                <c:pt idx="5051">
                  <c:v>2</c:v>
                </c:pt>
                <c:pt idx="5052">
                  <c:v>2</c:v>
                </c:pt>
                <c:pt idx="5053">
                  <c:v>2</c:v>
                </c:pt>
                <c:pt idx="5054">
                  <c:v>2</c:v>
                </c:pt>
                <c:pt idx="5055">
                  <c:v>2</c:v>
                </c:pt>
                <c:pt idx="5056">
                  <c:v>2</c:v>
                </c:pt>
                <c:pt idx="5057">
                  <c:v>2</c:v>
                </c:pt>
                <c:pt idx="5058">
                  <c:v>2</c:v>
                </c:pt>
                <c:pt idx="5059">
                  <c:v>2</c:v>
                </c:pt>
                <c:pt idx="5060">
                  <c:v>2</c:v>
                </c:pt>
                <c:pt idx="5061">
                  <c:v>2</c:v>
                </c:pt>
                <c:pt idx="5062">
                  <c:v>2</c:v>
                </c:pt>
                <c:pt idx="5063">
                  <c:v>2</c:v>
                </c:pt>
                <c:pt idx="5064">
                  <c:v>2</c:v>
                </c:pt>
                <c:pt idx="5065">
                  <c:v>2</c:v>
                </c:pt>
                <c:pt idx="5066">
                  <c:v>2</c:v>
                </c:pt>
                <c:pt idx="5067">
                  <c:v>2</c:v>
                </c:pt>
                <c:pt idx="5068">
                  <c:v>2</c:v>
                </c:pt>
                <c:pt idx="5069">
                  <c:v>2</c:v>
                </c:pt>
                <c:pt idx="5070">
                  <c:v>2</c:v>
                </c:pt>
                <c:pt idx="5071">
                  <c:v>2</c:v>
                </c:pt>
                <c:pt idx="5072">
                  <c:v>2</c:v>
                </c:pt>
                <c:pt idx="5073">
                  <c:v>2</c:v>
                </c:pt>
                <c:pt idx="5074">
                  <c:v>2</c:v>
                </c:pt>
                <c:pt idx="5075">
                  <c:v>2</c:v>
                </c:pt>
                <c:pt idx="5076">
                  <c:v>2</c:v>
                </c:pt>
                <c:pt idx="5077">
                  <c:v>2</c:v>
                </c:pt>
                <c:pt idx="5078">
                  <c:v>2</c:v>
                </c:pt>
                <c:pt idx="5079">
                  <c:v>2</c:v>
                </c:pt>
                <c:pt idx="5080">
                  <c:v>2</c:v>
                </c:pt>
                <c:pt idx="5081">
                  <c:v>2</c:v>
                </c:pt>
                <c:pt idx="5082">
                  <c:v>2</c:v>
                </c:pt>
                <c:pt idx="5083">
                  <c:v>2</c:v>
                </c:pt>
                <c:pt idx="5084">
                  <c:v>2</c:v>
                </c:pt>
                <c:pt idx="5085">
                  <c:v>2</c:v>
                </c:pt>
                <c:pt idx="5086">
                  <c:v>2</c:v>
                </c:pt>
                <c:pt idx="5087">
                  <c:v>2</c:v>
                </c:pt>
                <c:pt idx="5088">
                  <c:v>2</c:v>
                </c:pt>
                <c:pt idx="5089">
                  <c:v>2</c:v>
                </c:pt>
                <c:pt idx="5090">
                  <c:v>2</c:v>
                </c:pt>
                <c:pt idx="5091">
                  <c:v>2</c:v>
                </c:pt>
                <c:pt idx="5092">
                  <c:v>2</c:v>
                </c:pt>
                <c:pt idx="5093">
                  <c:v>2</c:v>
                </c:pt>
                <c:pt idx="5094">
                  <c:v>2</c:v>
                </c:pt>
                <c:pt idx="5095">
                  <c:v>2</c:v>
                </c:pt>
                <c:pt idx="5096">
                  <c:v>2</c:v>
                </c:pt>
                <c:pt idx="5097">
                  <c:v>2</c:v>
                </c:pt>
                <c:pt idx="5098">
                  <c:v>2</c:v>
                </c:pt>
                <c:pt idx="5099">
                  <c:v>2</c:v>
                </c:pt>
                <c:pt idx="5100">
                  <c:v>2</c:v>
                </c:pt>
                <c:pt idx="5101">
                  <c:v>2</c:v>
                </c:pt>
                <c:pt idx="5102">
                  <c:v>2</c:v>
                </c:pt>
                <c:pt idx="5103">
                  <c:v>2</c:v>
                </c:pt>
                <c:pt idx="5104">
                  <c:v>2</c:v>
                </c:pt>
                <c:pt idx="5105">
                  <c:v>2</c:v>
                </c:pt>
                <c:pt idx="5106">
                  <c:v>2</c:v>
                </c:pt>
                <c:pt idx="5107">
                  <c:v>2</c:v>
                </c:pt>
                <c:pt idx="5108">
                  <c:v>2</c:v>
                </c:pt>
                <c:pt idx="5109">
                  <c:v>2</c:v>
                </c:pt>
                <c:pt idx="5110">
                  <c:v>2</c:v>
                </c:pt>
                <c:pt idx="5111">
                  <c:v>2</c:v>
                </c:pt>
                <c:pt idx="5112">
                  <c:v>2</c:v>
                </c:pt>
                <c:pt idx="5113">
                  <c:v>2</c:v>
                </c:pt>
                <c:pt idx="5114">
                  <c:v>2</c:v>
                </c:pt>
                <c:pt idx="5115">
                  <c:v>2</c:v>
                </c:pt>
                <c:pt idx="5116">
                  <c:v>2</c:v>
                </c:pt>
                <c:pt idx="5117">
                  <c:v>2</c:v>
                </c:pt>
                <c:pt idx="5118">
                  <c:v>2</c:v>
                </c:pt>
                <c:pt idx="5119">
                  <c:v>2</c:v>
                </c:pt>
                <c:pt idx="5120">
                  <c:v>2</c:v>
                </c:pt>
                <c:pt idx="5121">
                  <c:v>2</c:v>
                </c:pt>
                <c:pt idx="5122">
                  <c:v>2</c:v>
                </c:pt>
                <c:pt idx="5123">
                  <c:v>2</c:v>
                </c:pt>
                <c:pt idx="5124">
                  <c:v>2</c:v>
                </c:pt>
                <c:pt idx="5125">
                  <c:v>2</c:v>
                </c:pt>
                <c:pt idx="5126">
                  <c:v>2</c:v>
                </c:pt>
                <c:pt idx="5127">
                  <c:v>2</c:v>
                </c:pt>
                <c:pt idx="5128">
                  <c:v>2</c:v>
                </c:pt>
                <c:pt idx="5129">
                  <c:v>2</c:v>
                </c:pt>
                <c:pt idx="5130">
                  <c:v>2</c:v>
                </c:pt>
                <c:pt idx="5131">
                  <c:v>2</c:v>
                </c:pt>
                <c:pt idx="5132">
                  <c:v>2</c:v>
                </c:pt>
                <c:pt idx="5133">
                  <c:v>2</c:v>
                </c:pt>
                <c:pt idx="5134">
                  <c:v>2</c:v>
                </c:pt>
                <c:pt idx="5135">
                  <c:v>2</c:v>
                </c:pt>
                <c:pt idx="5136">
                  <c:v>2</c:v>
                </c:pt>
                <c:pt idx="5137">
                  <c:v>2</c:v>
                </c:pt>
                <c:pt idx="5138">
                  <c:v>2</c:v>
                </c:pt>
                <c:pt idx="5139">
                  <c:v>2</c:v>
                </c:pt>
                <c:pt idx="5140">
                  <c:v>2</c:v>
                </c:pt>
                <c:pt idx="5141">
                  <c:v>2</c:v>
                </c:pt>
                <c:pt idx="5142">
                  <c:v>2</c:v>
                </c:pt>
                <c:pt idx="5143">
                  <c:v>2</c:v>
                </c:pt>
                <c:pt idx="5144">
                  <c:v>2</c:v>
                </c:pt>
                <c:pt idx="5145">
                  <c:v>2</c:v>
                </c:pt>
                <c:pt idx="5146">
                  <c:v>2</c:v>
                </c:pt>
                <c:pt idx="5147">
                  <c:v>2</c:v>
                </c:pt>
                <c:pt idx="5148">
                  <c:v>2</c:v>
                </c:pt>
                <c:pt idx="5149">
                  <c:v>2</c:v>
                </c:pt>
                <c:pt idx="5150">
                  <c:v>2</c:v>
                </c:pt>
                <c:pt idx="5151">
                  <c:v>2</c:v>
                </c:pt>
                <c:pt idx="5152">
                  <c:v>2</c:v>
                </c:pt>
                <c:pt idx="5153">
                  <c:v>2</c:v>
                </c:pt>
                <c:pt idx="5154">
                  <c:v>2</c:v>
                </c:pt>
                <c:pt idx="5155">
                  <c:v>2</c:v>
                </c:pt>
                <c:pt idx="5156">
                  <c:v>2</c:v>
                </c:pt>
                <c:pt idx="5157">
                  <c:v>2</c:v>
                </c:pt>
                <c:pt idx="5158">
                  <c:v>2</c:v>
                </c:pt>
                <c:pt idx="5159">
                  <c:v>2</c:v>
                </c:pt>
                <c:pt idx="5160">
                  <c:v>2</c:v>
                </c:pt>
                <c:pt idx="5161">
                  <c:v>2</c:v>
                </c:pt>
                <c:pt idx="5162">
                  <c:v>2</c:v>
                </c:pt>
                <c:pt idx="5163">
                  <c:v>2</c:v>
                </c:pt>
                <c:pt idx="5164">
                  <c:v>2</c:v>
                </c:pt>
                <c:pt idx="5165">
                  <c:v>2</c:v>
                </c:pt>
                <c:pt idx="5166">
                  <c:v>2</c:v>
                </c:pt>
                <c:pt idx="5167">
                  <c:v>2</c:v>
                </c:pt>
                <c:pt idx="5168">
                  <c:v>2</c:v>
                </c:pt>
                <c:pt idx="5169">
                  <c:v>2</c:v>
                </c:pt>
                <c:pt idx="5170">
                  <c:v>2</c:v>
                </c:pt>
                <c:pt idx="5171">
                  <c:v>2</c:v>
                </c:pt>
                <c:pt idx="5172">
                  <c:v>2</c:v>
                </c:pt>
                <c:pt idx="5173">
                  <c:v>2</c:v>
                </c:pt>
                <c:pt idx="5174">
                  <c:v>2</c:v>
                </c:pt>
                <c:pt idx="5175">
                  <c:v>2</c:v>
                </c:pt>
                <c:pt idx="5176">
                  <c:v>2</c:v>
                </c:pt>
                <c:pt idx="5177">
                  <c:v>2</c:v>
                </c:pt>
                <c:pt idx="5178">
                  <c:v>2</c:v>
                </c:pt>
                <c:pt idx="5179">
                  <c:v>2</c:v>
                </c:pt>
                <c:pt idx="5180">
                  <c:v>2</c:v>
                </c:pt>
                <c:pt idx="5181">
                  <c:v>2</c:v>
                </c:pt>
                <c:pt idx="5182">
                  <c:v>2</c:v>
                </c:pt>
                <c:pt idx="5183">
                  <c:v>2</c:v>
                </c:pt>
                <c:pt idx="5184">
                  <c:v>2</c:v>
                </c:pt>
                <c:pt idx="5185">
                  <c:v>2</c:v>
                </c:pt>
                <c:pt idx="5186">
                  <c:v>2</c:v>
                </c:pt>
                <c:pt idx="5187">
                  <c:v>2</c:v>
                </c:pt>
                <c:pt idx="5188">
                  <c:v>2</c:v>
                </c:pt>
                <c:pt idx="5189">
                  <c:v>2</c:v>
                </c:pt>
                <c:pt idx="5190">
                  <c:v>2</c:v>
                </c:pt>
                <c:pt idx="5191">
                  <c:v>2</c:v>
                </c:pt>
                <c:pt idx="5192">
                  <c:v>2</c:v>
                </c:pt>
                <c:pt idx="5193">
                  <c:v>2</c:v>
                </c:pt>
                <c:pt idx="5194">
                  <c:v>2</c:v>
                </c:pt>
                <c:pt idx="5195">
                  <c:v>2</c:v>
                </c:pt>
                <c:pt idx="5196">
                  <c:v>2</c:v>
                </c:pt>
                <c:pt idx="5197">
                  <c:v>2</c:v>
                </c:pt>
                <c:pt idx="5198">
                  <c:v>2</c:v>
                </c:pt>
                <c:pt idx="5199">
                  <c:v>2</c:v>
                </c:pt>
                <c:pt idx="5200">
                  <c:v>2</c:v>
                </c:pt>
                <c:pt idx="5201">
                  <c:v>2</c:v>
                </c:pt>
                <c:pt idx="5202">
                  <c:v>2</c:v>
                </c:pt>
                <c:pt idx="5203">
                  <c:v>2</c:v>
                </c:pt>
                <c:pt idx="5204">
                  <c:v>2</c:v>
                </c:pt>
                <c:pt idx="5205">
                  <c:v>2</c:v>
                </c:pt>
                <c:pt idx="5206">
                  <c:v>2</c:v>
                </c:pt>
                <c:pt idx="5207">
                  <c:v>2</c:v>
                </c:pt>
                <c:pt idx="5208">
                  <c:v>2</c:v>
                </c:pt>
                <c:pt idx="5209">
                  <c:v>2</c:v>
                </c:pt>
                <c:pt idx="5210">
                  <c:v>2</c:v>
                </c:pt>
                <c:pt idx="5211">
                  <c:v>2</c:v>
                </c:pt>
                <c:pt idx="5212">
                  <c:v>2</c:v>
                </c:pt>
                <c:pt idx="5213">
                  <c:v>2</c:v>
                </c:pt>
                <c:pt idx="5214">
                  <c:v>2</c:v>
                </c:pt>
                <c:pt idx="5215">
                  <c:v>2</c:v>
                </c:pt>
                <c:pt idx="5216">
                  <c:v>2</c:v>
                </c:pt>
                <c:pt idx="5217">
                  <c:v>2</c:v>
                </c:pt>
                <c:pt idx="5218">
                  <c:v>2</c:v>
                </c:pt>
                <c:pt idx="5219">
                  <c:v>2</c:v>
                </c:pt>
                <c:pt idx="5220">
                  <c:v>2</c:v>
                </c:pt>
                <c:pt idx="5221">
                  <c:v>2</c:v>
                </c:pt>
                <c:pt idx="5222">
                  <c:v>2</c:v>
                </c:pt>
                <c:pt idx="5223">
                  <c:v>2</c:v>
                </c:pt>
                <c:pt idx="5224">
                  <c:v>2</c:v>
                </c:pt>
                <c:pt idx="5225">
                  <c:v>2</c:v>
                </c:pt>
                <c:pt idx="5226">
                  <c:v>2</c:v>
                </c:pt>
                <c:pt idx="5227">
                  <c:v>2</c:v>
                </c:pt>
                <c:pt idx="5228">
                  <c:v>2</c:v>
                </c:pt>
                <c:pt idx="5229">
                  <c:v>2</c:v>
                </c:pt>
                <c:pt idx="5230">
                  <c:v>2</c:v>
                </c:pt>
                <c:pt idx="5231">
                  <c:v>2</c:v>
                </c:pt>
                <c:pt idx="5232">
                  <c:v>2</c:v>
                </c:pt>
                <c:pt idx="5233">
                  <c:v>2</c:v>
                </c:pt>
                <c:pt idx="5234">
                  <c:v>2</c:v>
                </c:pt>
                <c:pt idx="5235">
                  <c:v>2</c:v>
                </c:pt>
                <c:pt idx="5236">
                  <c:v>2</c:v>
                </c:pt>
                <c:pt idx="5237">
                  <c:v>2</c:v>
                </c:pt>
                <c:pt idx="5238">
                  <c:v>2</c:v>
                </c:pt>
                <c:pt idx="5239">
                  <c:v>2</c:v>
                </c:pt>
                <c:pt idx="5240">
                  <c:v>2</c:v>
                </c:pt>
                <c:pt idx="5241">
                  <c:v>2</c:v>
                </c:pt>
                <c:pt idx="5242">
                  <c:v>2</c:v>
                </c:pt>
                <c:pt idx="5243">
                  <c:v>2</c:v>
                </c:pt>
                <c:pt idx="5244">
                  <c:v>2</c:v>
                </c:pt>
                <c:pt idx="5245">
                  <c:v>2</c:v>
                </c:pt>
                <c:pt idx="5246">
                  <c:v>2</c:v>
                </c:pt>
                <c:pt idx="5247">
                  <c:v>2</c:v>
                </c:pt>
                <c:pt idx="5248">
                  <c:v>2</c:v>
                </c:pt>
                <c:pt idx="5249">
                  <c:v>2</c:v>
                </c:pt>
                <c:pt idx="5250">
                  <c:v>2</c:v>
                </c:pt>
                <c:pt idx="5251">
                  <c:v>2</c:v>
                </c:pt>
                <c:pt idx="5252">
                  <c:v>2</c:v>
                </c:pt>
                <c:pt idx="5253">
                  <c:v>2</c:v>
                </c:pt>
                <c:pt idx="5254">
                  <c:v>2</c:v>
                </c:pt>
                <c:pt idx="5255">
                  <c:v>2</c:v>
                </c:pt>
                <c:pt idx="5256">
                  <c:v>2</c:v>
                </c:pt>
                <c:pt idx="5257">
                  <c:v>2</c:v>
                </c:pt>
                <c:pt idx="5258">
                  <c:v>2</c:v>
                </c:pt>
                <c:pt idx="5259">
                  <c:v>2</c:v>
                </c:pt>
                <c:pt idx="5260">
                  <c:v>2</c:v>
                </c:pt>
                <c:pt idx="5261">
                  <c:v>2</c:v>
                </c:pt>
                <c:pt idx="5262">
                  <c:v>2</c:v>
                </c:pt>
                <c:pt idx="5263">
                  <c:v>2</c:v>
                </c:pt>
                <c:pt idx="5264">
                  <c:v>2</c:v>
                </c:pt>
                <c:pt idx="5265">
                  <c:v>2</c:v>
                </c:pt>
                <c:pt idx="5266">
                  <c:v>2</c:v>
                </c:pt>
                <c:pt idx="5267">
                  <c:v>2</c:v>
                </c:pt>
                <c:pt idx="5268">
                  <c:v>2</c:v>
                </c:pt>
                <c:pt idx="5269">
                  <c:v>2</c:v>
                </c:pt>
                <c:pt idx="5270">
                  <c:v>2</c:v>
                </c:pt>
                <c:pt idx="5271">
                  <c:v>2</c:v>
                </c:pt>
                <c:pt idx="5272">
                  <c:v>2</c:v>
                </c:pt>
                <c:pt idx="5273">
                  <c:v>2</c:v>
                </c:pt>
                <c:pt idx="5274">
                  <c:v>2</c:v>
                </c:pt>
                <c:pt idx="5275">
                  <c:v>2</c:v>
                </c:pt>
                <c:pt idx="5276">
                  <c:v>2</c:v>
                </c:pt>
                <c:pt idx="5277">
                  <c:v>2</c:v>
                </c:pt>
                <c:pt idx="5278">
                  <c:v>2</c:v>
                </c:pt>
                <c:pt idx="5279">
                  <c:v>2</c:v>
                </c:pt>
                <c:pt idx="5280">
                  <c:v>2</c:v>
                </c:pt>
                <c:pt idx="5281">
                  <c:v>2</c:v>
                </c:pt>
                <c:pt idx="5282">
                  <c:v>2</c:v>
                </c:pt>
                <c:pt idx="5283">
                  <c:v>2</c:v>
                </c:pt>
                <c:pt idx="5284">
                  <c:v>2</c:v>
                </c:pt>
                <c:pt idx="5285">
                  <c:v>2</c:v>
                </c:pt>
                <c:pt idx="5286">
                  <c:v>2</c:v>
                </c:pt>
                <c:pt idx="5287">
                  <c:v>2</c:v>
                </c:pt>
                <c:pt idx="5288">
                  <c:v>2</c:v>
                </c:pt>
                <c:pt idx="5289">
                  <c:v>2</c:v>
                </c:pt>
                <c:pt idx="5290">
                  <c:v>2</c:v>
                </c:pt>
                <c:pt idx="5291">
                  <c:v>2</c:v>
                </c:pt>
                <c:pt idx="5292">
                  <c:v>2</c:v>
                </c:pt>
                <c:pt idx="5293">
                  <c:v>2</c:v>
                </c:pt>
                <c:pt idx="5294">
                  <c:v>2</c:v>
                </c:pt>
                <c:pt idx="5295">
                  <c:v>2</c:v>
                </c:pt>
                <c:pt idx="5296">
                  <c:v>2</c:v>
                </c:pt>
                <c:pt idx="5297">
                  <c:v>2</c:v>
                </c:pt>
                <c:pt idx="5298">
                  <c:v>2</c:v>
                </c:pt>
                <c:pt idx="5299">
                  <c:v>2</c:v>
                </c:pt>
                <c:pt idx="5300">
                  <c:v>2</c:v>
                </c:pt>
                <c:pt idx="5301">
                  <c:v>2</c:v>
                </c:pt>
                <c:pt idx="5302">
                  <c:v>2</c:v>
                </c:pt>
                <c:pt idx="5303">
                  <c:v>2</c:v>
                </c:pt>
                <c:pt idx="5304">
                  <c:v>2</c:v>
                </c:pt>
                <c:pt idx="5305">
                  <c:v>2</c:v>
                </c:pt>
                <c:pt idx="5306">
                  <c:v>2</c:v>
                </c:pt>
                <c:pt idx="5307">
                  <c:v>2</c:v>
                </c:pt>
                <c:pt idx="5308">
                  <c:v>2</c:v>
                </c:pt>
                <c:pt idx="5309">
                  <c:v>2</c:v>
                </c:pt>
                <c:pt idx="5310">
                  <c:v>2</c:v>
                </c:pt>
                <c:pt idx="5311">
                  <c:v>2</c:v>
                </c:pt>
                <c:pt idx="5312">
                  <c:v>2</c:v>
                </c:pt>
                <c:pt idx="5313">
                  <c:v>2</c:v>
                </c:pt>
                <c:pt idx="5314">
                  <c:v>2</c:v>
                </c:pt>
                <c:pt idx="5315">
                  <c:v>2</c:v>
                </c:pt>
                <c:pt idx="5316">
                  <c:v>2</c:v>
                </c:pt>
                <c:pt idx="5317">
                  <c:v>2</c:v>
                </c:pt>
                <c:pt idx="5318">
                  <c:v>2</c:v>
                </c:pt>
                <c:pt idx="5319">
                  <c:v>2</c:v>
                </c:pt>
                <c:pt idx="5320">
                  <c:v>2</c:v>
                </c:pt>
                <c:pt idx="5321">
                  <c:v>2</c:v>
                </c:pt>
                <c:pt idx="5322">
                  <c:v>2</c:v>
                </c:pt>
                <c:pt idx="5323">
                  <c:v>2</c:v>
                </c:pt>
                <c:pt idx="5324">
                  <c:v>2</c:v>
                </c:pt>
                <c:pt idx="5325">
                  <c:v>2</c:v>
                </c:pt>
                <c:pt idx="5326">
                  <c:v>2</c:v>
                </c:pt>
                <c:pt idx="5327">
                  <c:v>2</c:v>
                </c:pt>
                <c:pt idx="5328">
                  <c:v>2</c:v>
                </c:pt>
                <c:pt idx="5329">
                  <c:v>2</c:v>
                </c:pt>
                <c:pt idx="5330">
                  <c:v>2</c:v>
                </c:pt>
                <c:pt idx="5331">
                  <c:v>2</c:v>
                </c:pt>
                <c:pt idx="5332">
                  <c:v>2</c:v>
                </c:pt>
                <c:pt idx="5333">
                  <c:v>2</c:v>
                </c:pt>
                <c:pt idx="5334">
                  <c:v>2</c:v>
                </c:pt>
                <c:pt idx="5335">
                  <c:v>2</c:v>
                </c:pt>
                <c:pt idx="5336">
                  <c:v>2</c:v>
                </c:pt>
                <c:pt idx="5337">
                  <c:v>2</c:v>
                </c:pt>
                <c:pt idx="5338">
                  <c:v>2</c:v>
                </c:pt>
                <c:pt idx="5339">
                  <c:v>2</c:v>
                </c:pt>
                <c:pt idx="5340">
                  <c:v>2</c:v>
                </c:pt>
                <c:pt idx="5341">
                  <c:v>2</c:v>
                </c:pt>
                <c:pt idx="5342">
                  <c:v>2</c:v>
                </c:pt>
                <c:pt idx="5343">
                  <c:v>2</c:v>
                </c:pt>
                <c:pt idx="5344">
                  <c:v>2</c:v>
                </c:pt>
                <c:pt idx="5345">
                  <c:v>2</c:v>
                </c:pt>
                <c:pt idx="5346">
                  <c:v>2</c:v>
                </c:pt>
                <c:pt idx="5347">
                  <c:v>2</c:v>
                </c:pt>
                <c:pt idx="5348">
                  <c:v>2</c:v>
                </c:pt>
                <c:pt idx="5349">
                  <c:v>2</c:v>
                </c:pt>
                <c:pt idx="5350">
                  <c:v>2</c:v>
                </c:pt>
                <c:pt idx="5351">
                  <c:v>2</c:v>
                </c:pt>
                <c:pt idx="5352">
                  <c:v>2</c:v>
                </c:pt>
                <c:pt idx="5353">
                  <c:v>2</c:v>
                </c:pt>
                <c:pt idx="5354">
                  <c:v>2</c:v>
                </c:pt>
                <c:pt idx="5355">
                  <c:v>2</c:v>
                </c:pt>
                <c:pt idx="5356">
                  <c:v>2</c:v>
                </c:pt>
                <c:pt idx="5357">
                  <c:v>2</c:v>
                </c:pt>
                <c:pt idx="5358">
                  <c:v>2</c:v>
                </c:pt>
                <c:pt idx="5359">
                  <c:v>2</c:v>
                </c:pt>
                <c:pt idx="5360">
                  <c:v>2</c:v>
                </c:pt>
                <c:pt idx="5361">
                  <c:v>2</c:v>
                </c:pt>
                <c:pt idx="5362">
                  <c:v>2</c:v>
                </c:pt>
                <c:pt idx="5363">
                  <c:v>2</c:v>
                </c:pt>
                <c:pt idx="5364">
                  <c:v>2</c:v>
                </c:pt>
                <c:pt idx="5365">
                  <c:v>2</c:v>
                </c:pt>
                <c:pt idx="5366">
                  <c:v>2</c:v>
                </c:pt>
                <c:pt idx="5367">
                  <c:v>2</c:v>
                </c:pt>
                <c:pt idx="5368">
                  <c:v>2</c:v>
                </c:pt>
                <c:pt idx="5369">
                  <c:v>2</c:v>
                </c:pt>
                <c:pt idx="5370">
                  <c:v>2</c:v>
                </c:pt>
                <c:pt idx="5371">
                  <c:v>2</c:v>
                </c:pt>
                <c:pt idx="5372">
                  <c:v>2</c:v>
                </c:pt>
                <c:pt idx="5373">
                  <c:v>2</c:v>
                </c:pt>
                <c:pt idx="5374">
                  <c:v>2</c:v>
                </c:pt>
                <c:pt idx="5375">
                  <c:v>2</c:v>
                </c:pt>
                <c:pt idx="5376">
                  <c:v>2</c:v>
                </c:pt>
                <c:pt idx="5377">
                  <c:v>2</c:v>
                </c:pt>
                <c:pt idx="5378">
                  <c:v>2</c:v>
                </c:pt>
                <c:pt idx="5379">
                  <c:v>2</c:v>
                </c:pt>
                <c:pt idx="5380">
                  <c:v>2</c:v>
                </c:pt>
                <c:pt idx="5381">
                  <c:v>2</c:v>
                </c:pt>
                <c:pt idx="5382">
                  <c:v>2</c:v>
                </c:pt>
                <c:pt idx="5383">
                  <c:v>2</c:v>
                </c:pt>
                <c:pt idx="5384">
                  <c:v>2</c:v>
                </c:pt>
                <c:pt idx="5385">
                  <c:v>2</c:v>
                </c:pt>
                <c:pt idx="5386">
                  <c:v>2</c:v>
                </c:pt>
                <c:pt idx="5387">
                  <c:v>2</c:v>
                </c:pt>
                <c:pt idx="5388">
                  <c:v>2</c:v>
                </c:pt>
                <c:pt idx="5389">
                  <c:v>2</c:v>
                </c:pt>
                <c:pt idx="5390">
                  <c:v>2</c:v>
                </c:pt>
                <c:pt idx="5391">
                  <c:v>2</c:v>
                </c:pt>
                <c:pt idx="5392">
                  <c:v>2</c:v>
                </c:pt>
                <c:pt idx="5393">
                  <c:v>2</c:v>
                </c:pt>
                <c:pt idx="5394">
                  <c:v>2</c:v>
                </c:pt>
                <c:pt idx="5395">
                  <c:v>2</c:v>
                </c:pt>
                <c:pt idx="5396">
                  <c:v>2</c:v>
                </c:pt>
                <c:pt idx="5397">
                  <c:v>2</c:v>
                </c:pt>
                <c:pt idx="5398">
                  <c:v>2</c:v>
                </c:pt>
                <c:pt idx="5399">
                  <c:v>2</c:v>
                </c:pt>
                <c:pt idx="5400">
                  <c:v>2</c:v>
                </c:pt>
                <c:pt idx="5401">
                  <c:v>2</c:v>
                </c:pt>
                <c:pt idx="5402">
                  <c:v>2</c:v>
                </c:pt>
                <c:pt idx="5403">
                  <c:v>2</c:v>
                </c:pt>
                <c:pt idx="5404">
                  <c:v>2</c:v>
                </c:pt>
                <c:pt idx="5405">
                  <c:v>2</c:v>
                </c:pt>
                <c:pt idx="5406">
                  <c:v>2</c:v>
                </c:pt>
                <c:pt idx="5407">
                  <c:v>2</c:v>
                </c:pt>
                <c:pt idx="5408">
                  <c:v>2</c:v>
                </c:pt>
                <c:pt idx="5409">
                  <c:v>2</c:v>
                </c:pt>
                <c:pt idx="5410">
                  <c:v>2</c:v>
                </c:pt>
                <c:pt idx="5411">
                  <c:v>2</c:v>
                </c:pt>
                <c:pt idx="5412">
                  <c:v>2</c:v>
                </c:pt>
                <c:pt idx="5413">
                  <c:v>2</c:v>
                </c:pt>
                <c:pt idx="5414">
                  <c:v>2</c:v>
                </c:pt>
                <c:pt idx="5415">
                  <c:v>2</c:v>
                </c:pt>
                <c:pt idx="5416">
                  <c:v>2</c:v>
                </c:pt>
                <c:pt idx="5417">
                  <c:v>2</c:v>
                </c:pt>
                <c:pt idx="5418">
                  <c:v>2</c:v>
                </c:pt>
                <c:pt idx="5419">
                  <c:v>2</c:v>
                </c:pt>
                <c:pt idx="5420">
                  <c:v>2</c:v>
                </c:pt>
                <c:pt idx="5421">
                  <c:v>2</c:v>
                </c:pt>
                <c:pt idx="5422">
                  <c:v>2</c:v>
                </c:pt>
                <c:pt idx="5423">
                  <c:v>2</c:v>
                </c:pt>
                <c:pt idx="5424">
                  <c:v>2</c:v>
                </c:pt>
                <c:pt idx="5425">
                  <c:v>2</c:v>
                </c:pt>
                <c:pt idx="5426">
                  <c:v>2</c:v>
                </c:pt>
                <c:pt idx="5427">
                  <c:v>2</c:v>
                </c:pt>
                <c:pt idx="5428">
                  <c:v>2</c:v>
                </c:pt>
                <c:pt idx="5429">
                  <c:v>2</c:v>
                </c:pt>
                <c:pt idx="5430">
                  <c:v>2</c:v>
                </c:pt>
                <c:pt idx="5431">
                  <c:v>2</c:v>
                </c:pt>
                <c:pt idx="5432">
                  <c:v>2</c:v>
                </c:pt>
                <c:pt idx="5433">
                  <c:v>2</c:v>
                </c:pt>
                <c:pt idx="5434">
                  <c:v>2</c:v>
                </c:pt>
                <c:pt idx="5435">
                  <c:v>2</c:v>
                </c:pt>
                <c:pt idx="5436">
                  <c:v>2</c:v>
                </c:pt>
                <c:pt idx="5437">
                  <c:v>2</c:v>
                </c:pt>
                <c:pt idx="5438">
                  <c:v>2</c:v>
                </c:pt>
                <c:pt idx="5439">
                  <c:v>2</c:v>
                </c:pt>
                <c:pt idx="5440">
                  <c:v>2</c:v>
                </c:pt>
                <c:pt idx="5441">
                  <c:v>2</c:v>
                </c:pt>
                <c:pt idx="5442">
                  <c:v>2</c:v>
                </c:pt>
                <c:pt idx="5443">
                  <c:v>2</c:v>
                </c:pt>
                <c:pt idx="5444">
                  <c:v>2</c:v>
                </c:pt>
                <c:pt idx="5445">
                  <c:v>2</c:v>
                </c:pt>
                <c:pt idx="5446">
                  <c:v>2</c:v>
                </c:pt>
                <c:pt idx="5447">
                  <c:v>2</c:v>
                </c:pt>
                <c:pt idx="5448">
                  <c:v>2</c:v>
                </c:pt>
                <c:pt idx="5449">
                  <c:v>2</c:v>
                </c:pt>
                <c:pt idx="5450">
                  <c:v>2</c:v>
                </c:pt>
                <c:pt idx="5451">
                  <c:v>2</c:v>
                </c:pt>
                <c:pt idx="5452">
                  <c:v>2</c:v>
                </c:pt>
                <c:pt idx="5453">
                  <c:v>2</c:v>
                </c:pt>
                <c:pt idx="5454">
                  <c:v>2</c:v>
                </c:pt>
                <c:pt idx="5455">
                  <c:v>2</c:v>
                </c:pt>
                <c:pt idx="5456">
                  <c:v>2</c:v>
                </c:pt>
                <c:pt idx="5457">
                  <c:v>2</c:v>
                </c:pt>
                <c:pt idx="5458">
                  <c:v>2</c:v>
                </c:pt>
                <c:pt idx="5459">
                  <c:v>2</c:v>
                </c:pt>
                <c:pt idx="5460">
                  <c:v>2</c:v>
                </c:pt>
                <c:pt idx="5461">
                  <c:v>2</c:v>
                </c:pt>
                <c:pt idx="5462">
                  <c:v>2</c:v>
                </c:pt>
                <c:pt idx="5463">
                  <c:v>2</c:v>
                </c:pt>
                <c:pt idx="5464">
                  <c:v>2</c:v>
                </c:pt>
                <c:pt idx="5465">
                  <c:v>2</c:v>
                </c:pt>
                <c:pt idx="5466">
                  <c:v>2</c:v>
                </c:pt>
                <c:pt idx="5467">
                  <c:v>2</c:v>
                </c:pt>
                <c:pt idx="5468">
                  <c:v>2</c:v>
                </c:pt>
                <c:pt idx="5469">
                  <c:v>2</c:v>
                </c:pt>
                <c:pt idx="5470">
                  <c:v>2</c:v>
                </c:pt>
                <c:pt idx="5471">
                  <c:v>2</c:v>
                </c:pt>
                <c:pt idx="5472">
                  <c:v>2</c:v>
                </c:pt>
                <c:pt idx="5473">
                  <c:v>2</c:v>
                </c:pt>
                <c:pt idx="5474">
                  <c:v>2</c:v>
                </c:pt>
                <c:pt idx="5475">
                  <c:v>2</c:v>
                </c:pt>
                <c:pt idx="5476">
                  <c:v>2</c:v>
                </c:pt>
                <c:pt idx="5477">
                  <c:v>2</c:v>
                </c:pt>
                <c:pt idx="5478">
                  <c:v>2</c:v>
                </c:pt>
                <c:pt idx="5479">
                  <c:v>2</c:v>
                </c:pt>
                <c:pt idx="5480">
                  <c:v>2</c:v>
                </c:pt>
                <c:pt idx="5481">
                  <c:v>2</c:v>
                </c:pt>
                <c:pt idx="5482">
                  <c:v>2</c:v>
                </c:pt>
                <c:pt idx="5483">
                  <c:v>2</c:v>
                </c:pt>
                <c:pt idx="5484">
                  <c:v>2</c:v>
                </c:pt>
                <c:pt idx="5485">
                  <c:v>2</c:v>
                </c:pt>
                <c:pt idx="5486">
                  <c:v>2</c:v>
                </c:pt>
                <c:pt idx="5487">
                  <c:v>2</c:v>
                </c:pt>
                <c:pt idx="5488">
                  <c:v>2</c:v>
                </c:pt>
                <c:pt idx="5489">
                  <c:v>2</c:v>
                </c:pt>
                <c:pt idx="5490">
                  <c:v>2</c:v>
                </c:pt>
                <c:pt idx="5491">
                  <c:v>2</c:v>
                </c:pt>
                <c:pt idx="5492">
                  <c:v>2</c:v>
                </c:pt>
                <c:pt idx="5493">
                  <c:v>2</c:v>
                </c:pt>
                <c:pt idx="5494">
                  <c:v>2</c:v>
                </c:pt>
                <c:pt idx="5495">
                  <c:v>2</c:v>
                </c:pt>
                <c:pt idx="5496">
                  <c:v>2</c:v>
                </c:pt>
                <c:pt idx="5497">
                  <c:v>2</c:v>
                </c:pt>
                <c:pt idx="5498">
                  <c:v>2</c:v>
                </c:pt>
                <c:pt idx="5499">
                  <c:v>2</c:v>
                </c:pt>
                <c:pt idx="5500">
                  <c:v>2</c:v>
                </c:pt>
                <c:pt idx="5501">
                  <c:v>2</c:v>
                </c:pt>
                <c:pt idx="5502">
                  <c:v>2</c:v>
                </c:pt>
                <c:pt idx="5503">
                  <c:v>2</c:v>
                </c:pt>
                <c:pt idx="5504">
                  <c:v>2</c:v>
                </c:pt>
                <c:pt idx="5505">
                  <c:v>2</c:v>
                </c:pt>
                <c:pt idx="5506">
                  <c:v>2</c:v>
                </c:pt>
                <c:pt idx="5507">
                  <c:v>2</c:v>
                </c:pt>
                <c:pt idx="5508">
                  <c:v>2</c:v>
                </c:pt>
                <c:pt idx="5509">
                  <c:v>2</c:v>
                </c:pt>
                <c:pt idx="5510">
                  <c:v>2</c:v>
                </c:pt>
                <c:pt idx="5511">
                  <c:v>2</c:v>
                </c:pt>
                <c:pt idx="5512">
                  <c:v>2</c:v>
                </c:pt>
                <c:pt idx="5513">
                  <c:v>2</c:v>
                </c:pt>
                <c:pt idx="5514">
                  <c:v>2</c:v>
                </c:pt>
                <c:pt idx="5515">
                  <c:v>2</c:v>
                </c:pt>
                <c:pt idx="5516">
                  <c:v>2</c:v>
                </c:pt>
                <c:pt idx="5517">
                  <c:v>2</c:v>
                </c:pt>
                <c:pt idx="5518">
                  <c:v>2</c:v>
                </c:pt>
                <c:pt idx="5519">
                  <c:v>2</c:v>
                </c:pt>
                <c:pt idx="5520">
                  <c:v>2</c:v>
                </c:pt>
                <c:pt idx="5521">
                  <c:v>2</c:v>
                </c:pt>
                <c:pt idx="5522">
                  <c:v>2</c:v>
                </c:pt>
                <c:pt idx="5523">
                  <c:v>2</c:v>
                </c:pt>
                <c:pt idx="5524">
                  <c:v>2</c:v>
                </c:pt>
                <c:pt idx="5525">
                  <c:v>2</c:v>
                </c:pt>
                <c:pt idx="5526">
                  <c:v>2</c:v>
                </c:pt>
                <c:pt idx="5527">
                  <c:v>2</c:v>
                </c:pt>
                <c:pt idx="5528">
                  <c:v>2</c:v>
                </c:pt>
                <c:pt idx="5529">
                  <c:v>2</c:v>
                </c:pt>
                <c:pt idx="5530">
                  <c:v>2</c:v>
                </c:pt>
                <c:pt idx="5531">
                  <c:v>2</c:v>
                </c:pt>
                <c:pt idx="5532">
                  <c:v>2</c:v>
                </c:pt>
                <c:pt idx="5533">
                  <c:v>2</c:v>
                </c:pt>
                <c:pt idx="5534">
                  <c:v>2</c:v>
                </c:pt>
                <c:pt idx="5535">
                  <c:v>2</c:v>
                </c:pt>
                <c:pt idx="5536">
                  <c:v>2</c:v>
                </c:pt>
                <c:pt idx="5537">
                  <c:v>2</c:v>
                </c:pt>
                <c:pt idx="5538">
                  <c:v>2</c:v>
                </c:pt>
                <c:pt idx="5539">
                  <c:v>2</c:v>
                </c:pt>
                <c:pt idx="5540">
                  <c:v>2</c:v>
                </c:pt>
                <c:pt idx="5541">
                  <c:v>2</c:v>
                </c:pt>
                <c:pt idx="5542">
                  <c:v>2</c:v>
                </c:pt>
                <c:pt idx="5543">
                  <c:v>2</c:v>
                </c:pt>
                <c:pt idx="5544">
                  <c:v>2</c:v>
                </c:pt>
                <c:pt idx="5545">
                  <c:v>2</c:v>
                </c:pt>
                <c:pt idx="5546">
                  <c:v>2</c:v>
                </c:pt>
                <c:pt idx="5547">
                  <c:v>2</c:v>
                </c:pt>
                <c:pt idx="5548">
                  <c:v>2</c:v>
                </c:pt>
                <c:pt idx="5549">
                  <c:v>2</c:v>
                </c:pt>
                <c:pt idx="5550">
                  <c:v>2</c:v>
                </c:pt>
                <c:pt idx="5551">
                  <c:v>2</c:v>
                </c:pt>
                <c:pt idx="5552">
                  <c:v>2</c:v>
                </c:pt>
                <c:pt idx="5553">
                  <c:v>2</c:v>
                </c:pt>
                <c:pt idx="5554">
                  <c:v>2</c:v>
                </c:pt>
                <c:pt idx="5555">
                  <c:v>2</c:v>
                </c:pt>
                <c:pt idx="5556">
                  <c:v>2</c:v>
                </c:pt>
                <c:pt idx="5557">
                  <c:v>2</c:v>
                </c:pt>
                <c:pt idx="5558">
                  <c:v>2</c:v>
                </c:pt>
                <c:pt idx="5559">
                  <c:v>2</c:v>
                </c:pt>
                <c:pt idx="5560">
                  <c:v>2</c:v>
                </c:pt>
                <c:pt idx="5561">
                  <c:v>2</c:v>
                </c:pt>
                <c:pt idx="5562">
                  <c:v>2</c:v>
                </c:pt>
                <c:pt idx="5563">
                  <c:v>2</c:v>
                </c:pt>
                <c:pt idx="5564">
                  <c:v>2</c:v>
                </c:pt>
                <c:pt idx="5565">
                  <c:v>2</c:v>
                </c:pt>
                <c:pt idx="5566">
                  <c:v>2</c:v>
                </c:pt>
                <c:pt idx="5567">
                  <c:v>2</c:v>
                </c:pt>
                <c:pt idx="5568">
                  <c:v>2</c:v>
                </c:pt>
                <c:pt idx="5569">
                  <c:v>2</c:v>
                </c:pt>
                <c:pt idx="5570">
                  <c:v>2</c:v>
                </c:pt>
                <c:pt idx="5571">
                  <c:v>2</c:v>
                </c:pt>
                <c:pt idx="5572">
                  <c:v>2</c:v>
                </c:pt>
                <c:pt idx="5573">
                  <c:v>2</c:v>
                </c:pt>
                <c:pt idx="5574">
                  <c:v>2</c:v>
                </c:pt>
                <c:pt idx="5575">
                  <c:v>2</c:v>
                </c:pt>
                <c:pt idx="5576">
                  <c:v>2</c:v>
                </c:pt>
                <c:pt idx="5577">
                  <c:v>2</c:v>
                </c:pt>
                <c:pt idx="5578">
                  <c:v>2</c:v>
                </c:pt>
                <c:pt idx="5579">
                  <c:v>2</c:v>
                </c:pt>
                <c:pt idx="5580">
                  <c:v>2</c:v>
                </c:pt>
                <c:pt idx="5581">
                  <c:v>2</c:v>
                </c:pt>
                <c:pt idx="5582">
                  <c:v>2</c:v>
                </c:pt>
                <c:pt idx="5583">
                  <c:v>2</c:v>
                </c:pt>
                <c:pt idx="5584">
                  <c:v>2</c:v>
                </c:pt>
                <c:pt idx="5585">
                  <c:v>2</c:v>
                </c:pt>
                <c:pt idx="5586">
                  <c:v>2</c:v>
                </c:pt>
                <c:pt idx="5587">
                  <c:v>2</c:v>
                </c:pt>
                <c:pt idx="5588">
                  <c:v>2</c:v>
                </c:pt>
                <c:pt idx="5589">
                  <c:v>2</c:v>
                </c:pt>
                <c:pt idx="5590">
                  <c:v>2</c:v>
                </c:pt>
                <c:pt idx="5591">
                  <c:v>2</c:v>
                </c:pt>
                <c:pt idx="5592">
                  <c:v>2</c:v>
                </c:pt>
                <c:pt idx="5593">
                  <c:v>2</c:v>
                </c:pt>
                <c:pt idx="5594">
                  <c:v>2</c:v>
                </c:pt>
                <c:pt idx="5595">
                  <c:v>2</c:v>
                </c:pt>
                <c:pt idx="5596">
                  <c:v>2</c:v>
                </c:pt>
                <c:pt idx="5597">
                  <c:v>2</c:v>
                </c:pt>
                <c:pt idx="5598">
                  <c:v>2</c:v>
                </c:pt>
                <c:pt idx="5599">
                  <c:v>2</c:v>
                </c:pt>
                <c:pt idx="5600">
                  <c:v>2</c:v>
                </c:pt>
                <c:pt idx="5601">
                  <c:v>2</c:v>
                </c:pt>
                <c:pt idx="5602">
                  <c:v>2</c:v>
                </c:pt>
                <c:pt idx="5603">
                  <c:v>2</c:v>
                </c:pt>
                <c:pt idx="5604">
                  <c:v>2</c:v>
                </c:pt>
                <c:pt idx="5605">
                  <c:v>2</c:v>
                </c:pt>
                <c:pt idx="5606">
                  <c:v>2</c:v>
                </c:pt>
                <c:pt idx="5607">
                  <c:v>2</c:v>
                </c:pt>
                <c:pt idx="5608">
                  <c:v>2</c:v>
                </c:pt>
                <c:pt idx="5609">
                  <c:v>2</c:v>
                </c:pt>
                <c:pt idx="5610">
                  <c:v>2</c:v>
                </c:pt>
                <c:pt idx="5611">
                  <c:v>2</c:v>
                </c:pt>
                <c:pt idx="5612">
                  <c:v>2</c:v>
                </c:pt>
                <c:pt idx="5613">
                  <c:v>2</c:v>
                </c:pt>
                <c:pt idx="5614">
                  <c:v>2</c:v>
                </c:pt>
                <c:pt idx="5615">
                  <c:v>2</c:v>
                </c:pt>
                <c:pt idx="5616">
                  <c:v>2</c:v>
                </c:pt>
                <c:pt idx="5617">
                  <c:v>2</c:v>
                </c:pt>
                <c:pt idx="5618">
                  <c:v>2</c:v>
                </c:pt>
                <c:pt idx="5619">
                  <c:v>2</c:v>
                </c:pt>
                <c:pt idx="5620">
                  <c:v>2</c:v>
                </c:pt>
                <c:pt idx="5621">
                  <c:v>2</c:v>
                </c:pt>
                <c:pt idx="5622">
                  <c:v>2</c:v>
                </c:pt>
                <c:pt idx="5623">
                  <c:v>2</c:v>
                </c:pt>
                <c:pt idx="5624">
                  <c:v>2</c:v>
                </c:pt>
                <c:pt idx="5625">
                  <c:v>2</c:v>
                </c:pt>
                <c:pt idx="5626">
                  <c:v>2</c:v>
                </c:pt>
                <c:pt idx="5627">
                  <c:v>2</c:v>
                </c:pt>
                <c:pt idx="5628">
                  <c:v>2</c:v>
                </c:pt>
                <c:pt idx="5629">
                  <c:v>2</c:v>
                </c:pt>
                <c:pt idx="5630">
                  <c:v>2</c:v>
                </c:pt>
                <c:pt idx="5631">
                  <c:v>2</c:v>
                </c:pt>
                <c:pt idx="5632">
                  <c:v>2</c:v>
                </c:pt>
                <c:pt idx="5633">
                  <c:v>2</c:v>
                </c:pt>
                <c:pt idx="5634">
                  <c:v>2</c:v>
                </c:pt>
                <c:pt idx="5635">
                  <c:v>2</c:v>
                </c:pt>
                <c:pt idx="5636">
                  <c:v>2</c:v>
                </c:pt>
                <c:pt idx="5637">
                  <c:v>2</c:v>
                </c:pt>
                <c:pt idx="5638">
                  <c:v>2</c:v>
                </c:pt>
                <c:pt idx="5639">
                  <c:v>2</c:v>
                </c:pt>
                <c:pt idx="5640">
                  <c:v>2</c:v>
                </c:pt>
                <c:pt idx="5641">
                  <c:v>2</c:v>
                </c:pt>
                <c:pt idx="5642">
                  <c:v>2</c:v>
                </c:pt>
                <c:pt idx="5643">
                  <c:v>2</c:v>
                </c:pt>
                <c:pt idx="5644">
                  <c:v>2</c:v>
                </c:pt>
                <c:pt idx="5645">
                  <c:v>2</c:v>
                </c:pt>
                <c:pt idx="5646">
                  <c:v>2</c:v>
                </c:pt>
                <c:pt idx="5647">
                  <c:v>2</c:v>
                </c:pt>
                <c:pt idx="5648">
                  <c:v>2</c:v>
                </c:pt>
                <c:pt idx="5649">
                  <c:v>2</c:v>
                </c:pt>
                <c:pt idx="5650">
                  <c:v>2</c:v>
                </c:pt>
                <c:pt idx="5651">
                  <c:v>2</c:v>
                </c:pt>
                <c:pt idx="5652">
                  <c:v>2</c:v>
                </c:pt>
                <c:pt idx="5653">
                  <c:v>2</c:v>
                </c:pt>
                <c:pt idx="5654">
                  <c:v>2</c:v>
                </c:pt>
                <c:pt idx="5655">
                  <c:v>2</c:v>
                </c:pt>
                <c:pt idx="5656">
                  <c:v>2</c:v>
                </c:pt>
                <c:pt idx="5657">
                  <c:v>2</c:v>
                </c:pt>
                <c:pt idx="5658">
                  <c:v>2</c:v>
                </c:pt>
                <c:pt idx="5659">
                  <c:v>2</c:v>
                </c:pt>
                <c:pt idx="5660">
                  <c:v>2</c:v>
                </c:pt>
                <c:pt idx="5661">
                  <c:v>2</c:v>
                </c:pt>
                <c:pt idx="5662">
                  <c:v>2</c:v>
                </c:pt>
                <c:pt idx="5663">
                  <c:v>2</c:v>
                </c:pt>
                <c:pt idx="5664">
                  <c:v>2</c:v>
                </c:pt>
                <c:pt idx="5665">
                  <c:v>2</c:v>
                </c:pt>
                <c:pt idx="5666">
                  <c:v>2</c:v>
                </c:pt>
                <c:pt idx="5667">
                  <c:v>2</c:v>
                </c:pt>
                <c:pt idx="5668">
                  <c:v>2</c:v>
                </c:pt>
                <c:pt idx="5669">
                  <c:v>2</c:v>
                </c:pt>
                <c:pt idx="5670">
                  <c:v>2</c:v>
                </c:pt>
                <c:pt idx="5671">
                  <c:v>2</c:v>
                </c:pt>
                <c:pt idx="5672">
                  <c:v>2</c:v>
                </c:pt>
                <c:pt idx="5673">
                  <c:v>2</c:v>
                </c:pt>
                <c:pt idx="5674">
                  <c:v>2</c:v>
                </c:pt>
                <c:pt idx="5675">
                  <c:v>2</c:v>
                </c:pt>
                <c:pt idx="5676">
                  <c:v>2</c:v>
                </c:pt>
                <c:pt idx="5677">
                  <c:v>2</c:v>
                </c:pt>
                <c:pt idx="5678">
                  <c:v>2</c:v>
                </c:pt>
                <c:pt idx="5679">
                  <c:v>2</c:v>
                </c:pt>
                <c:pt idx="5680">
                  <c:v>2</c:v>
                </c:pt>
                <c:pt idx="5681">
                  <c:v>2</c:v>
                </c:pt>
                <c:pt idx="5682">
                  <c:v>2</c:v>
                </c:pt>
                <c:pt idx="5683">
                  <c:v>2</c:v>
                </c:pt>
                <c:pt idx="5684">
                  <c:v>2</c:v>
                </c:pt>
                <c:pt idx="5685">
                  <c:v>2</c:v>
                </c:pt>
                <c:pt idx="5686">
                  <c:v>2</c:v>
                </c:pt>
                <c:pt idx="5687">
                  <c:v>2</c:v>
                </c:pt>
                <c:pt idx="5688">
                  <c:v>2</c:v>
                </c:pt>
                <c:pt idx="5689">
                  <c:v>2</c:v>
                </c:pt>
                <c:pt idx="5690">
                  <c:v>2</c:v>
                </c:pt>
                <c:pt idx="5691">
                  <c:v>2</c:v>
                </c:pt>
                <c:pt idx="5692">
                  <c:v>2</c:v>
                </c:pt>
                <c:pt idx="5693">
                  <c:v>2</c:v>
                </c:pt>
                <c:pt idx="5694">
                  <c:v>2</c:v>
                </c:pt>
                <c:pt idx="5695">
                  <c:v>2</c:v>
                </c:pt>
                <c:pt idx="5696">
                  <c:v>2</c:v>
                </c:pt>
                <c:pt idx="5697">
                  <c:v>2</c:v>
                </c:pt>
                <c:pt idx="5698">
                  <c:v>2</c:v>
                </c:pt>
                <c:pt idx="5699">
                  <c:v>2</c:v>
                </c:pt>
                <c:pt idx="5700">
                  <c:v>2</c:v>
                </c:pt>
                <c:pt idx="5701">
                  <c:v>2</c:v>
                </c:pt>
                <c:pt idx="5702">
                  <c:v>2</c:v>
                </c:pt>
                <c:pt idx="5703">
                  <c:v>2</c:v>
                </c:pt>
                <c:pt idx="5704">
                  <c:v>2</c:v>
                </c:pt>
                <c:pt idx="5705">
                  <c:v>2</c:v>
                </c:pt>
                <c:pt idx="5706">
                  <c:v>2</c:v>
                </c:pt>
                <c:pt idx="5707">
                  <c:v>2</c:v>
                </c:pt>
                <c:pt idx="5708">
                  <c:v>2</c:v>
                </c:pt>
                <c:pt idx="5709">
                  <c:v>2</c:v>
                </c:pt>
                <c:pt idx="5710">
                  <c:v>2</c:v>
                </c:pt>
                <c:pt idx="5711">
                  <c:v>2</c:v>
                </c:pt>
                <c:pt idx="5712">
                  <c:v>2</c:v>
                </c:pt>
                <c:pt idx="5713">
                  <c:v>2</c:v>
                </c:pt>
                <c:pt idx="5714">
                  <c:v>2</c:v>
                </c:pt>
                <c:pt idx="5715">
                  <c:v>2</c:v>
                </c:pt>
                <c:pt idx="5716">
                  <c:v>2</c:v>
                </c:pt>
                <c:pt idx="5717">
                  <c:v>2</c:v>
                </c:pt>
                <c:pt idx="5718">
                  <c:v>2</c:v>
                </c:pt>
                <c:pt idx="5719">
                  <c:v>2</c:v>
                </c:pt>
                <c:pt idx="5720">
                  <c:v>2</c:v>
                </c:pt>
                <c:pt idx="5721">
                  <c:v>2</c:v>
                </c:pt>
                <c:pt idx="5722">
                  <c:v>2</c:v>
                </c:pt>
                <c:pt idx="5723">
                  <c:v>2</c:v>
                </c:pt>
                <c:pt idx="5724">
                  <c:v>2</c:v>
                </c:pt>
                <c:pt idx="5725">
                  <c:v>2</c:v>
                </c:pt>
                <c:pt idx="5726">
                  <c:v>2</c:v>
                </c:pt>
                <c:pt idx="5727">
                  <c:v>2</c:v>
                </c:pt>
                <c:pt idx="5728">
                  <c:v>2</c:v>
                </c:pt>
                <c:pt idx="5729">
                  <c:v>2</c:v>
                </c:pt>
                <c:pt idx="5730">
                  <c:v>2</c:v>
                </c:pt>
                <c:pt idx="5731">
                  <c:v>2</c:v>
                </c:pt>
                <c:pt idx="5732">
                  <c:v>2</c:v>
                </c:pt>
                <c:pt idx="5733">
                  <c:v>2</c:v>
                </c:pt>
                <c:pt idx="5734">
                  <c:v>2</c:v>
                </c:pt>
                <c:pt idx="5735">
                  <c:v>2</c:v>
                </c:pt>
                <c:pt idx="5736">
                  <c:v>2</c:v>
                </c:pt>
                <c:pt idx="5737">
                  <c:v>2</c:v>
                </c:pt>
                <c:pt idx="5738">
                  <c:v>2</c:v>
                </c:pt>
                <c:pt idx="5739">
                  <c:v>2</c:v>
                </c:pt>
                <c:pt idx="5740">
                  <c:v>2</c:v>
                </c:pt>
                <c:pt idx="5741">
                  <c:v>2</c:v>
                </c:pt>
                <c:pt idx="5742">
                  <c:v>2</c:v>
                </c:pt>
                <c:pt idx="5743">
                  <c:v>2</c:v>
                </c:pt>
                <c:pt idx="5744">
                  <c:v>2</c:v>
                </c:pt>
                <c:pt idx="5745">
                  <c:v>2</c:v>
                </c:pt>
                <c:pt idx="5746">
                  <c:v>2</c:v>
                </c:pt>
                <c:pt idx="5747">
                  <c:v>2</c:v>
                </c:pt>
                <c:pt idx="5748">
                  <c:v>2</c:v>
                </c:pt>
                <c:pt idx="5749">
                  <c:v>2</c:v>
                </c:pt>
                <c:pt idx="5750">
                  <c:v>2</c:v>
                </c:pt>
                <c:pt idx="5751">
                  <c:v>2</c:v>
                </c:pt>
                <c:pt idx="5752">
                  <c:v>2</c:v>
                </c:pt>
                <c:pt idx="5753">
                  <c:v>2</c:v>
                </c:pt>
                <c:pt idx="5754">
                  <c:v>2</c:v>
                </c:pt>
                <c:pt idx="5755">
                  <c:v>2</c:v>
                </c:pt>
                <c:pt idx="5756">
                  <c:v>2</c:v>
                </c:pt>
                <c:pt idx="5757">
                  <c:v>2</c:v>
                </c:pt>
                <c:pt idx="5758">
                  <c:v>2</c:v>
                </c:pt>
                <c:pt idx="5759">
                  <c:v>2</c:v>
                </c:pt>
                <c:pt idx="5760">
                  <c:v>2</c:v>
                </c:pt>
                <c:pt idx="5761">
                  <c:v>2</c:v>
                </c:pt>
                <c:pt idx="5762">
                  <c:v>2</c:v>
                </c:pt>
                <c:pt idx="5763">
                  <c:v>2</c:v>
                </c:pt>
                <c:pt idx="5764">
                  <c:v>2</c:v>
                </c:pt>
                <c:pt idx="5765">
                  <c:v>2</c:v>
                </c:pt>
                <c:pt idx="5766">
                  <c:v>2</c:v>
                </c:pt>
                <c:pt idx="5767">
                  <c:v>2</c:v>
                </c:pt>
                <c:pt idx="5768">
                  <c:v>2</c:v>
                </c:pt>
                <c:pt idx="5769">
                  <c:v>2</c:v>
                </c:pt>
                <c:pt idx="5770">
                  <c:v>2</c:v>
                </c:pt>
                <c:pt idx="5771">
                  <c:v>2</c:v>
                </c:pt>
                <c:pt idx="5772">
                  <c:v>2</c:v>
                </c:pt>
                <c:pt idx="5773">
                  <c:v>2</c:v>
                </c:pt>
                <c:pt idx="5774">
                  <c:v>2</c:v>
                </c:pt>
                <c:pt idx="5775">
                  <c:v>2</c:v>
                </c:pt>
                <c:pt idx="5776">
                  <c:v>2</c:v>
                </c:pt>
                <c:pt idx="5777">
                  <c:v>2</c:v>
                </c:pt>
                <c:pt idx="5778">
                  <c:v>2</c:v>
                </c:pt>
                <c:pt idx="5779">
                  <c:v>2</c:v>
                </c:pt>
                <c:pt idx="5780">
                  <c:v>2</c:v>
                </c:pt>
                <c:pt idx="5781">
                  <c:v>2</c:v>
                </c:pt>
                <c:pt idx="5782">
                  <c:v>2</c:v>
                </c:pt>
                <c:pt idx="5783">
                  <c:v>2</c:v>
                </c:pt>
                <c:pt idx="5784">
                  <c:v>2</c:v>
                </c:pt>
                <c:pt idx="5785">
                  <c:v>2</c:v>
                </c:pt>
                <c:pt idx="5786">
                  <c:v>2</c:v>
                </c:pt>
                <c:pt idx="5787">
                  <c:v>2</c:v>
                </c:pt>
                <c:pt idx="5788">
                  <c:v>2</c:v>
                </c:pt>
                <c:pt idx="5789">
                  <c:v>2</c:v>
                </c:pt>
                <c:pt idx="5790">
                  <c:v>2</c:v>
                </c:pt>
                <c:pt idx="5791">
                  <c:v>2</c:v>
                </c:pt>
                <c:pt idx="5792">
                  <c:v>2</c:v>
                </c:pt>
                <c:pt idx="5793">
                  <c:v>2</c:v>
                </c:pt>
                <c:pt idx="5794">
                  <c:v>2</c:v>
                </c:pt>
                <c:pt idx="5795">
                  <c:v>2</c:v>
                </c:pt>
                <c:pt idx="5796">
                  <c:v>2</c:v>
                </c:pt>
                <c:pt idx="5797">
                  <c:v>2</c:v>
                </c:pt>
                <c:pt idx="5798">
                  <c:v>2</c:v>
                </c:pt>
                <c:pt idx="5799">
                  <c:v>2</c:v>
                </c:pt>
                <c:pt idx="5800">
                  <c:v>2</c:v>
                </c:pt>
                <c:pt idx="5801">
                  <c:v>2</c:v>
                </c:pt>
                <c:pt idx="5802">
                  <c:v>2</c:v>
                </c:pt>
                <c:pt idx="5803">
                  <c:v>2</c:v>
                </c:pt>
                <c:pt idx="5804">
                  <c:v>2</c:v>
                </c:pt>
                <c:pt idx="5805">
                  <c:v>2</c:v>
                </c:pt>
                <c:pt idx="5806">
                  <c:v>2</c:v>
                </c:pt>
                <c:pt idx="5807">
                  <c:v>2</c:v>
                </c:pt>
                <c:pt idx="5808">
                  <c:v>2</c:v>
                </c:pt>
                <c:pt idx="5809">
                  <c:v>2</c:v>
                </c:pt>
                <c:pt idx="5810">
                  <c:v>2</c:v>
                </c:pt>
                <c:pt idx="5811">
                  <c:v>2</c:v>
                </c:pt>
                <c:pt idx="5812">
                  <c:v>2</c:v>
                </c:pt>
                <c:pt idx="5813">
                  <c:v>2</c:v>
                </c:pt>
                <c:pt idx="5814">
                  <c:v>2</c:v>
                </c:pt>
                <c:pt idx="5815">
                  <c:v>2</c:v>
                </c:pt>
                <c:pt idx="5816">
                  <c:v>2</c:v>
                </c:pt>
                <c:pt idx="5817">
                  <c:v>2</c:v>
                </c:pt>
                <c:pt idx="5818">
                  <c:v>2</c:v>
                </c:pt>
                <c:pt idx="5819">
                  <c:v>2</c:v>
                </c:pt>
                <c:pt idx="5820">
                  <c:v>2</c:v>
                </c:pt>
                <c:pt idx="5821">
                  <c:v>2</c:v>
                </c:pt>
                <c:pt idx="5822">
                  <c:v>2</c:v>
                </c:pt>
                <c:pt idx="5823">
                  <c:v>2</c:v>
                </c:pt>
                <c:pt idx="5824">
                  <c:v>2</c:v>
                </c:pt>
                <c:pt idx="5825">
                  <c:v>2</c:v>
                </c:pt>
                <c:pt idx="5826">
                  <c:v>2</c:v>
                </c:pt>
                <c:pt idx="5827">
                  <c:v>2</c:v>
                </c:pt>
                <c:pt idx="5828">
                  <c:v>2</c:v>
                </c:pt>
                <c:pt idx="5829">
                  <c:v>2</c:v>
                </c:pt>
                <c:pt idx="5830">
                  <c:v>2</c:v>
                </c:pt>
                <c:pt idx="5831">
                  <c:v>2</c:v>
                </c:pt>
                <c:pt idx="5832">
                  <c:v>2</c:v>
                </c:pt>
                <c:pt idx="5833">
                  <c:v>2</c:v>
                </c:pt>
                <c:pt idx="5834">
                  <c:v>2</c:v>
                </c:pt>
                <c:pt idx="5835">
                  <c:v>2</c:v>
                </c:pt>
                <c:pt idx="5836">
                  <c:v>2</c:v>
                </c:pt>
                <c:pt idx="5837">
                  <c:v>2</c:v>
                </c:pt>
                <c:pt idx="5838">
                  <c:v>2</c:v>
                </c:pt>
                <c:pt idx="5839">
                  <c:v>2</c:v>
                </c:pt>
                <c:pt idx="5840">
                  <c:v>2</c:v>
                </c:pt>
                <c:pt idx="5841">
                  <c:v>2</c:v>
                </c:pt>
                <c:pt idx="5842">
                  <c:v>2</c:v>
                </c:pt>
                <c:pt idx="5843">
                  <c:v>2</c:v>
                </c:pt>
                <c:pt idx="5844">
                  <c:v>2</c:v>
                </c:pt>
                <c:pt idx="5845">
                  <c:v>2</c:v>
                </c:pt>
                <c:pt idx="5846">
                  <c:v>2</c:v>
                </c:pt>
                <c:pt idx="5847">
                  <c:v>2</c:v>
                </c:pt>
                <c:pt idx="5848">
                  <c:v>2</c:v>
                </c:pt>
                <c:pt idx="5849">
                  <c:v>2</c:v>
                </c:pt>
                <c:pt idx="5850">
                  <c:v>2</c:v>
                </c:pt>
                <c:pt idx="5851">
                  <c:v>2</c:v>
                </c:pt>
                <c:pt idx="5852">
                  <c:v>2</c:v>
                </c:pt>
                <c:pt idx="5853">
                  <c:v>2</c:v>
                </c:pt>
                <c:pt idx="5854">
                  <c:v>2</c:v>
                </c:pt>
                <c:pt idx="5855">
                  <c:v>2</c:v>
                </c:pt>
                <c:pt idx="5856">
                  <c:v>2</c:v>
                </c:pt>
                <c:pt idx="5857">
                  <c:v>2</c:v>
                </c:pt>
                <c:pt idx="5858">
                  <c:v>2</c:v>
                </c:pt>
                <c:pt idx="5859">
                  <c:v>2</c:v>
                </c:pt>
                <c:pt idx="5860">
                  <c:v>2</c:v>
                </c:pt>
                <c:pt idx="5861">
                  <c:v>2</c:v>
                </c:pt>
                <c:pt idx="5862">
                  <c:v>2</c:v>
                </c:pt>
                <c:pt idx="5863">
                  <c:v>2</c:v>
                </c:pt>
                <c:pt idx="5864">
                  <c:v>2</c:v>
                </c:pt>
                <c:pt idx="5865">
                  <c:v>2</c:v>
                </c:pt>
                <c:pt idx="5866">
                  <c:v>2</c:v>
                </c:pt>
                <c:pt idx="5867">
                  <c:v>2</c:v>
                </c:pt>
                <c:pt idx="5868">
                  <c:v>2</c:v>
                </c:pt>
                <c:pt idx="5869">
                  <c:v>2</c:v>
                </c:pt>
                <c:pt idx="5870">
                  <c:v>2</c:v>
                </c:pt>
                <c:pt idx="5871">
                  <c:v>2</c:v>
                </c:pt>
                <c:pt idx="5872">
                  <c:v>2</c:v>
                </c:pt>
                <c:pt idx="5873">
                  <c:v>2</c:v>
                </c:pt>
                <c:pt idx="5874">
                  <c:v>2</c:v>
                </c:pt>
                <c:pt idx="5875">
                  <c:v>2</c:v>
                </c:pt>
                <c:pt idx="5876">
                  <c:v>2</c:v>
                </c:pt>
                <c:pt idx="5877">
                  <c:v>2</c:v>
                </c:pt>
                <c:pt idx="5878">
                  <c:v>2</c:v>
                </c:pt>
                <c:pt idx="5879">
                  <c:v>2</c:v>
                </c:pt>
                <c:pt idx="5880">
                  <c:v>2</c:v>
                </c:pt>
                <c:pt idx="5881">
                  <c:v>2</c:v>
                </c:pt>
                <c:pt idx="5882">
                  <c:v>2</c:v>
                </c:pt>
                <c:pt idx="5883">
                  <c:v>2</c:v>
                </c:pt>
                <c:pt idx="5884">
                  <c:v>2</c:v>
                </c:pt>
                <c:pt idx="5885">
                  <c:v>2</c:v>
                </c:pt>
                <c:pt idx="5886">
                  <c:v>2</c:v>
                </c:pt>
                <c:pt idx="5887">
                  <c:v>2</c:v>
                </c:pt>
                <c:pt idx="5888">
                  <c:v>2</c:v>
                </c:pt>
                <c:pt idx="5889">
                  <c:v>2</c:v>
                </c:pt>
                <c:pt idx="5890">
                  <c:v>2</c:v>
                </c:pt>
                <c:pt idx="5891">
                  <c:v>2</c:v>
                </c:pt>
                <c:pt idx="5892">
                  <c:v>2</c:v>
                </c:pt>
                <c:pt idx="5893">
                  <c:v>2</c:v>
                </c:pt>
                <c:pt idx="5894">
                  <c:v>2</c:v>
                </c:pt>
                <c:pt idx="5895">
                  <c:v>2</c:v>
                </c:pt>
                <c:pt idx="5896">
                  <c:v>2</c:v>
                </c:pt>
                <c:pt idx="5897">
                  <c:v>2</c:v>
                </c:pt>
                <c:pt idx="5898">
                  <c:v>2</c:v>
                </c:pt>
                <c:pt idx="5899">
                  <c:v>2</c:v>
                </c:pt>
                <c:pt idx="5900">
                  <c:v>2</c:v>
                </c:pt>
                <c:pt idx="5901">
                  <c:v>2</c:v>
                </c:pt>
                <c:pt idx="5902">
                  <c:v>2</c:v>
                </c:pt>
                <c:pt idx="5903">
                  <c:v>2</c:v>
                </c:pt>
                <c:pt idx="5904">
                  <c:v>2</c:v>
                </c:pt>
                <c:pt idx="5905">
                  <c:v>2</c:v>
                </c:pt>
                <c:pt idx="5906">
                  <c:v>2</c:v>
                </c:pt>
                <c:pt idx="5907">
                  <c:v>2</c:v>
                </c:pt>
                <c:pt idx="5908">
                  <c:v>2</c:v>
                </c:pt>
                <c:pt idx="5909">
                  <c:v>2</c:v>
                </c:pt>
                <c:pt idx="5910">
                  <c:v>2</c:v>
                </c:pt>
                <c:pt idx="5911">
                  <c:v>2</c:v>
                </c:pt>
                <c:pt idx="5912">
                  <c:v>2</c:v>
                </c:pt>
                <c:pt idx="5913">
                  <c:v>2</c:v>
                </c:pt>
                <c:pt idx="5914">
                  <c:v>2</c:v>
                </c:pt>
                <c:pt idx="5915">
                  <c:v>2</c:v>
                </c:pt>
                <c:pt idx="5916">
                  <c:v>2</c:v>
                </c:pt>
                <c:pt idx="5917">
                  <c:v>2</c:v>
                </c:pt>
                <c:pt idx="5918">
                  <c:v>2</c:v>
                </c:pt>
                <c:pt idx="5919">
                  <c:v>2</c:v>
                </c:pt>
                <c:pt idx="5920">
                  <c:v>2</c:v>
                </c:pt>
                <c:pt idx="5921">
                  <c:v>2</c:v>
                </c:pt>
                <c:pt idx="5922">
                  <c:v>2</c:v>
                </c:pt>
                <c:pt idx="5923">
                  <c:v>2</c:v>
                </c:pt>
                <c:pt idx="5924">
                  <c:v>2</c:v>
                </c:pt>
                <c:pt idx="5925">
                  <c:v>2</c:v>
                </c:pt>
                <c:pt idx="5926">
                  <c:v>2</c:v>
                </c:pt>
                <c:pt idx="5927">
                  <c:v>2</c:v>
                </c:pt>
                <c:pt idx="5928">
                  <c:v>2</c:v>
                </c:pt>
                <c:pt idx="5929">
                  <c:v>2</c:v>
                </c:pt>
                <c:pt idx="5930">
                  <c:v>2</c:v>
                </c:pt>
                <c:pt idx="5931">
                  <c:v>2</c:v>
                </c:pt>
                <c:pt idx="5932">
                  <c:v>2</c:v>
                </c:pt>
                <c:pt idx="5933">
                  <c:v>2</c:v>
                </c:pt>
                <c:pt idx="5934">
                  <c:v>2</c:v>
                </c:pt>
                <c:pt idx="5935">
                  <c:v>2</c:v>
                </c:pt>
                <c:pt idx="5936">
                  <c:v>2</c:v>
                </c:pt>
                <c:pt idx="5937">
                  <c:v>2</c:v>
                </c:pt>
                <c:pt idx="5938">
                  <c:v>2</c:v>
                </c:pt>
                <c:pt idx="5939">
                  <c:v>2</c:v>
                </c:pt>
                <c:pt idx="5940">
                  <c:v>2</c:v>
                </c:pt>
                <c:pt idx="5941">
                  <c:v>2</c:v>
                </c:pt>
                <c:pt idx="5942">
                  <c:v>2</c:v>
                </c:pt>
                <c:pt idx="5943">
                  <c:v>2</c:v>
                </c:pt>
                <c:pt idx="5944">
                  <c:v>2</c:v>
                </c:pt>
                <c:pt idx="5945">
                  <c:v>2</c:v>
                </c:pt>
                <c:pt idx="5946">
                  <c:v>2</c:v>
                </c:pt>
                <c:pt idx="5947">
                  <c:v>2</c:v>
                </c:pt>
                <c:pt idx="5948">
                  <c:v>2</c:v>
                </c:pt>
                <c:pt idx="5949">
                  <c:v>2</c:v>
                </c:pt>
                <c:pt idx="5950">
                  <c:v>2</c:v>
                </c:pt>
                <c:pt idx="5951">
                  <c:v>2</c:v>
                </c:pt>
                <c:pt idx="5952">
                  <c:v>2</c:v>
                </c:pt>
                <c:pt idx="5953">
                  <c:v>2</c:v>
                </c:pt>
                <c:pt idx="5954">
                  <c:v>2</c:v>
                </c:pt>
                <c:pt idx="5955">
                  <c:v>2</c:v>
                </c:pt>
                <c:pt idx="5956">
                  <c:v>2</c:v>
                </c:pt>
                <c:pt idx="5957">
                  <c:v>2</c:v>
                </c:pt>
                <c:pt idx="5958">
                  <c:v>2</c:v>
                </c:pt>
                <c:pt idx="5959">
                  <c:v>2</c:v>
                </c:pt>
                <c:pt idx="5960">
                  <c:v>2</c:v>
                </c:pt>
                <c:pt idx="5961">
                  <c:v>2</c:v>
                </c:pt>
                <c:pt idx="5962">
                  <c:v>2</c:v>
                </c:pt>
                <c:pt idx="5963">
                  <c:v>2</c:v>
                </c:pt>
                <c:pt idx="5964">
                  <c:v>2</c:v>
                </c:pt>
                <c:pt idx="5965">
                  <c:v>2</c:v>
                </c:pt>
                <c:pt idx="5966">
                  <c:v>2</c:v>
                </c:pt>
                <c:pt idx="5967">
                  <c:v>2</c:v>
                </c:pt>
                <c:pt idx="5968">
                  <c:v>2</c:v>
                </c:pt>
                <c:pt idx="5969">
                  <c:v>2</c:v>
                </c:pt>
                <c:pt idx="5970">
                  <c:v>2</c:v>
                </c:pt>
                <c:pt idx="5971">
                  <c:v>2</c:v>
                </c:pt>
                <c:pt idx="5972">
                  <c:v>2</c:v>
                </c:pt>
                <c:pt idx="5973">
                  <c:v>2</c:v>
                </c:pt>
                <c:pt idx="5974">
                  <c:v>2</c:v>
                </c:pt>
                <c:pt idx="5975">
                  <c:v>2</c:v>
                </c:pt>
                <c:pt idx="5976">
                  <c:v>2</c:v>
                </c:pt>
                <c:pt idx="5977">
                  <c:v>2</c:v>
                </c:pt>
                <c:pt idx="5978">
                  <c:v>2</c:v>
                </c:pt>
                <c:pt idx="5979">
                  <c:v>2</c:v>
                </c:pt>
                <c:pt idx="5980">
                  <c:v>2</c:v>
                </c:pt>
                <c:pt idx="5981">
                  <c:v>2</c:v>
                </c:pt>
                <c:pt idx="5982">
                  <c:v>2</c:v>
                </c:pt>
                <c:pt idx="5983">
                  <c:v>2</c:v>
                </c:pt>
                <c:pt idx="5984">
                  <c:v>2</c:v>
                </c:pt>
                <c:pt idx="5985">
                  <c:v>2</c:v>
                </c:pt>
                <c:pt idx="5986">
                  <c:v>2</c:v>
                </c:pt>
                <c:pt idx="5987">
                  <c:v>2</c:v>
                </c:pt>
                <c:pt idx="5988">
                  <c:v>2</c:v>
                </c:pt>
                <c:pt idx="5989">
                  <c:v>2</c:v>
                </c:pt>
                <c:pt idx="5990">
                  <c:v>2</c:v>
                </c:pt>
                <c:pt idx="5991">
                  <c:v>2</c:v>
                </c:pt>
                <c:pt idx="5992">
                  <c:v>2</c:v>
                </c:pt>
                <c:pt idx="5993">
                  <c:v>2</c:v>
                </c:pt>
                <c:pt idx="5994">
                  <c:v>2</c:v>
                </c:pt>
                <c:pt idx="5995">
                  <c:v>2</c:v>
                </c:pt>
                <c:pt idx="5996">
                  <c:v>2</c:v>
                </c:pt>
                <c:pt idx="5997">
                  <c:v>2</c:v>
                </c:pt>
                <c:pt idx="5998">
                  <c:v>2</c:v>
                </c:pt>
                <c:pt idx="5999">
                  <c:v>2</c:v>
                </c:pt>
                <c:pt idx="6000">
                  <c:v>2</c:v>
                </c:pt>
                <c:pt idx="6001">
                  <c:v>2</c:v>
                </c:pt>
                <c:pt idx="6002">
                  <c:v>2</c:v>
                </c:pt>
                <c:pt idx="6003">
                  <c:v>2</c:v>
                </c:pt>
                <c:pt idx="6004">
                  <c:v>2</c:v>
                </c:pt>
                <c:pt idx="6005">
                  <c:v>2</c:v>
                </c:pt>
                <c:pt idx="6006">
                  <c:v>2</c:v>
                </c:pt>
                <c:pt idx="6007">
                  <c:v>2</c:v>
                </c:pt>
                <c:pt idx="6008">
                  <c:v>2</c:v>
                </c:pt>
                <c:pt idx="6009">
                  <c:v>2</c:v>
                </c:pt>
                <c:pt idx="6010">
                  <c:v>2</c:v>
                </c:pt>
                <c:pt idx="6011">
                  <c:v>2</c:v>
                </c:pt>
                <c:pt idx="6012">
                  <c:v>2</c:v>
                </c:pt>
                <c:pt idx="6013">
                  <c:v>2</c:v>
                </c:pt>
                <c:pt idx="6014">
                  <c:v>2</c:v>
                </c:pt>
                <c:pt idx="6015">
                  <c:v>2</c:v>
                </c:pt>
                <c:pt idx="6016">
                  <c:v>2</c:v>
                </c:pt>
                <c:pt idx="6017">
                  <c:v>2</c:v>
                </c:pt>
                <c:pt idx="6018">
                  <c:v>2</c:v>
                </c:pt>
                <c:pt idx="6019">
                  <c:v>2</c:v>
                </c:pt>
                <c:pt idx="6020">
                  <c:v>2</c:v>
                </c:pt>
                <c:pt idx="6021">
                  <c:v>2</c:v>
                </c:pt>
                <c:pt idx="6022">
                  <c:v>2</c:v>
                </c:pt>
                <c:pt idx="6023">
                  <c:v>2</c:v>
                </c:pt>
                <c:pt idx="6024">
                  <c:v>2</c:v>
                </c:pt>
                <c:pt idx="6025">
                  <c:v>2</c:v>
                </c:pt>
                <c:pt idx="6026">
                  <c:v>2</c:v>
                </c:pt>
                <c:pt idx="6027">
                  <c:v>2</c:v>
                </c:pt>
                <c:pt idx="6028">
                  <c:v>2</c:v>
                </c:pt>
                <c:pt idx="6029">
                  <c:v>2</c:v>
                </c:pt>
                <c:pt idx="6030">
                  <c:v>2</c:v>
                </c:pt>
                <c:pt idx="6031">
                  <c:v>2</c:v>
                </c:pt>
                <c:pt idx="6032">
                  <c:v>2</c:v>
                </c:pt>
                <c:pt idx="6033">
                  <c:v>2</c:v>
                </c:pt>
                <c:pt idx="6034">
                  <c:v>2</c:v>
                </c:pt>
                <c:pt idx="6035">
                  <c:v>2</c:v>
                </c:pt>
                <c:pt idx="6036">
                  <c:v>2</c:v>
                </c:pt>
                <c:pt idx="6037">
                  <c:v>2</c:v>
                </c:pt>
                <c:pt idx="6038">
                  <c:v>2</c:v>
                </c:pt>
                <c:pt idx="6039">
                  <c:v>2</c:v>
                </c:pt>
                <c:pt idx="6040">
                  <c:v>2</c:v>
                </c:pt>
                <c:pt idx="6041">
                  <c:v>2</c:v>
                </c:pt>
                <c:pt idx="6042">
                  <c:v>2</c:v>
                </c:pt>
                <c:pt idx="6043">
                  <c:v>2</c:v>
                </c:pt>
                <c:pt idx="6044">
                  <c:v>2</c:v>
                </c:pt>
                <c:pt idx="6045">
                  <c:v>2</c:v>
                </c:pt>
                <c:pt idx="6046">
                  <c:v>2</c:v>
                </c:pt>
                <c:pt idx="6047">
                  <c:v>2</c:v>
                </c:pt>
                <c:pt idx="6048">
                  <c:v>2</c:v>
                </c:pt>
                <c:pt idx="6049">
                  <c:v>2</c:v>
                </c:pt>
                <c:pt idx="6050">
                  <c:v>2</c:v>
                </c:pt>
                <c:pt idx="6051">
                  <c:v>2</c:v>
                </c:pt>
                <c:pt idx="6052">
                  <c:v>2</c:v>
                </c:pt>
                <c:pt idx="6053">
                  <c:v>2</c:v>
                </c:pt>
                <c:pt idx="6054">
                  <c:v>2</c:v>
                </c:pt>
                <c:pt idx="6055">
                  <c:v>2</c:v>
                </c:pt>
                <c:pt idx="6056">
                  <c:v>2</c:v>
                </c:pt>
                <c:pt idx="6057">
                  <c:v>2</c:v>
                </c:pt>
                <c:pt idx="6058">
                  <c:v>2</c:v>
                </c:pt>
                <c:pt idx="6059">
                  <c:v>2</c:v>
                </c:pt>
                <c:pt idx="6060">
                  <c:v>2</c:v>
                </c:pt>
                <c:pt idx="6061">
                  <c:v>2</c:v>
                </c:pt>
                <c:pt idx="6062">
                  <c:v>2</c:v>
                </c:pt>
                <c:pt idx="6063">
                  <c:v>2</c:v>
                </c:pt>
                <c:pt idx="6064">
                  <c:v>2</c:v>
                </c:pt>
                <c:pt idx="6065">
                  <c:v>2</c:v>
                </c:pt>
                <c:pt idx="6066">
                  <c:v>2</c:v>
                </c:pt>
                <c:pt idx="6067">
                  <c:v>2</c:v>
                </c:pt>
                <c:pt idx="6068">
                  <c:v>2</c:v>
                </c:pt>
                <c:pt idx="6069">
                  <c:v>2</c:v>
                </c:pt>
                <c:pt idx="6070">
                  <c:v>2</c:v>
                </c:pt>
                <c:pt idx="6071">
                  <c:v>2</c:v>
                </c:pt>
                <c:pt idx="6072">
                  <c:v>2</c:v>
                </c:pt>
                <c:pt idx="6073">
                  <c:v>2</c:v>
                </c:pt>
                <c:pt idx="6074">
                  <c:v>2</c:v>
                </c:pt>
                <c:pt idx="6075">
                  <c:v>2</c:v>
                </c:pt>
                <c:pt idx="6076">
                  <c:v>2</c:v>
                </c:pt>
                <c:pt idx="6077">
                  <c:v>2</c:v>
                </c:pt>
                <c:pt idx="6078">
                  <c:v>2</c:v>
                </c:pt>
                <c:pt idx="6079">
                  <c:v>2</c:v>
                </c:pt>
                <c:pt idx="6080">
                  <c:v>2</c:v>
                </c:pt>
                <c:pt idx="6081">
                  <c:v>2</c:v>
                </c:pt>
                <c:pt idx="6082">
                  <c:v>2</c:v>
                </c:pt>
                <c:pt idx="6083">
                  <c:v>2</c:v>
                </c:pt>
                <c:pt idx="6084">
                  <c:v>2</c:v>
                </c:pt>
                <c:pt idx="6085">
                  <c:v>2</c:v>
                </c:pt>
                <c:pt idx="6086">
                  <c:v>2</c:v>
                </c:pt>
                <c:pt idx="6087">
                  <c:v>2</c:v>
                </c:pt>
                <c:pt idx="6088">
                  <c:v>2</c:v>
                </c:pt>
                <c:pt idx="6089">
                  <c:v>2</c:v>
                </c:pt>
                <c:pt idx="6090">
                  <c:v>2</c:v>
                </c:pt>
                <c:pt idx="6091">
                  <c:v>2</c:v>
                </c:pt>
                <c:pt idx="6092">
                  <c:v>2</c:v>
                </c:pt>
                <c:pt idx="6093">
                  <c:v>2</c:v>
                </c:pt>
                <c:pt idx="6094">
                  <c:v>2</c:v>
                </c:pt>
                <c:pt idx="6095">
                  <c:v>2</c:v>
                </c:pt>
                <c:pt idx="6096">
                  <c:v>2</c:v>
                </c:pt>
                <c:pt idx="6097">
                  <c:v>2</c:v>
                </c:pt>
                <c:pt idx="6098">
                  <c:v>2</c:v>
                </c:pt>
                <c:pt idx="6099">
                  <c:v>2</c:v>
                </c:pt>
                <c:pt idx="6100">
                  <c:v>2</c:v>
                </c:pt>
                <c:pt idx="6101">
                  <c:v>2</c:v>
                </c:pt>
                <c:pt idx="6102">
                  <c:v>2</c:v>
                </c:pt>
                <c:pt idx="6103">
                  <c:v>2</c:v>
                </c:pt>
                <c:pt idx="6104">
                  <c:v>2</c:v>
                </c:pt>
                <c:pt idx="6105">
                  <c:v>2</c:v>
                </c:pt>
                <c:pt idx="6106">
                  <c:v>2</c:v>
                </c:pt>
                <c:pt idx="6107">
                  <c:v>2</c:v>
                </c:pt>
                <c:pt idx="6108">
                  <c:v>2</c:v>
                </c:pt>
                <c:pt idx="6109">
                  <c:v>2</c:v>
                </c:pt>
                <c:pt idx="6110">
                  <c:v>2</c:v>
                </c:pt>
                <c:pt idx="6111">
                  <c:v>2</c:v>
                </c:pt>
                <c:pt idx="6112">
                  <c:v>2</c:v>
                </c:pt>
                <c:pt idx="6113">
                  <c:v>2</c:v>
                </c:pt>
                <c:pt idx="6114">
                  <c:v>2</c:v>
                </c:pt>
                <c:pt idx="6115">
                  <c:v>2</c:v>
                </c:pt>
                <c:pt idx="6116">
                  <c:v>2</c:v>
                </c:pt>
                <c:pt idx="6117">
                  <c:v>2</c:v>
                </c:pt>
                <c:pt idx="6118">
                  <c:v>2</c:v>
                </c:pt>
                <c:pt idx="6119">
                  <c:v>2</c:v>
                </c:pt>
                <c:pt idx="6120">
                  <c:v>2</c:v>
                </c:pt>
                <c:pt idx="6121">
                  <c:v>2</c:v>
                </c:pt>
                <c:pt idx="6122">
                  <c:v>2</c:v>
                </c:pt>
                <c:pt idx="6123">
                  <c:v>2</c:v>
                </c:pt>
                <c:pt idx="6124">
                  <c:v>2</c:v>
                </c:pt>
                <c:pt idx="6125">
                  <c:v>2</c:v>
                </c:pt>
                <c:pt idx="6126">
                  <c:v>2</c:v>
                </c:pt>
                <c:pt idx="6127">
                  <c:v>2</c:v>
                </c:pt>
                <c:pt idx="6128">
                  <c:v>2</c:v>
                </c:pt>
                <c:pt idx="6129">
                  <c:v>2</c:v>
                </c:pt>
                <c:pt idx="6130">
                  <c:v>2</c:v>
                </c:pt>
                <c:pt idx="6131">
                  <c:v>2</c:v>
                </c:pt>
                <c:pt idx="6132">
                  <c:v>2</c:v>
                </c:pt>
                <c:pt idx="6133">
                  <c:v>2</c:v>
                </c:pt>
                <c:pt idx="6134">
                  <c:v>2</c:v>
                </c:pt>
                <c:pt idx="6135">
                  <c:v>2</c:v>
                </c:pt>
                <c:pt idx="6136">
                  <c:v>2</c:v>
                </c:pt>
                <c:pt idx="6137">
                  <c:v>2</c:v>
                </c:pt>
                <c:pt idx="6138">
                  <c:v>2</c:v>
                </c:pt>
                <c:pt idx="6139">
                  <c:v>2</c:v>
                </c:pt>
                <c:pt idx="6140">
                  <c:v>2</c:v>
                </c:pt>
                <c:pt idx="6141">
                  <c:v>2</c:v>
                </c:pt>
                <c:pt idx="6142">
                  <c:v>2</c:v>
                </c:pt>
                <c:pt idx="6143">
                  <c:v>2</c:v>
                </c:pt>
                <c:pt idx="6144">
                  <c:v>2</c:v>
                </c:pt>
                <c:pt idx="6145">
                  <c:v>2</c:v>
                </c:pt>
                <c:pt idx="6146">
                  <c:v>2</c:v>
                </c:pt>
                <c:pt idx="6147">
                  <c:v>2</c:v>
                </c:pt>
                <c:pt idx="6148">
                  <c:v>2</c:v>
                </c:pt>
                <c:pt idx="6149">
                  <c:v>2</c:v>
                </c:pt>
                <c:pt idx="6150">
                  <c:v>2</c:v>
                </c:pt>
                <c:pt idx="6151">
                  <c:v>2</c:v>
                </c:pt>
                <c:pt idx="6152">
                  <c:v>2</c:v>
                </c:pt>
                <c:pt idx="6153">
                  <c:v>2</c:v>
                </c:pt>
                <c:pt idx="6154">
                  <c:v>2</c:v>
                </c:pt>
                <c:pt idx="6155">
                  <c:v>2</c:v>
                </c:pt>
                <c:pt idx="6156">
                  <c:v>2</c:v>
                </c:pt>
                <c:pt idx="6157">
                  <c:v>2</c:v>
                </c:pt>
                <c:pt idx="6158">
                  <c:v>2</c:v>
                </c:pt>
                <c:pt idx="6159">
                  <c:v>2</c:v>
                </c:pt>
                <c:pt idx="6160">
                  <c:v>2</c:v>
                </c:pt>
                <c:pt idx="6161">
                  <c:v>2</c:v>
                </c:pt>
                <c:pt idx="6162">
                  <c:v>2</c:v>
                </c:pt>
                <c:pt idx="6163">
                  <c:v>2</c:v>
                </c:pt>
                <c:pt idx="6164">
                  <c:v>2</c:v>
                </c:pt>
                <c:pt idx="6165">
                  <c:v>2</c:v>
                </c:pt>
                <c:pt idx="6166">
                  <c:v>2</c:v>
                </c:pt>
                <c:pt idx="6167">
                  <c:v>2</c:v>
                </c:pt>
                <c:pt idx="6168">
                  <c:v>2</c:v>
                </c:pt>
                <c:pt idx="6169">
                  <c:v>2</c:v>
                </c:pt>
                <c:pt idx="6170">
                  <c:v>2</c:v>
                </c:pt>
                <c:pt idx="6171">
                  <c:v>2</c:v>
                </c:pt>
                <c:pt idx="6172">
                  <c:v>2</c:v>
                </c:pt>
                <c:pt idx="6173">
                  <c:v>2</c:v>
                </c:pt>
                <c:pt idx="6174">
                  <c:v>2</c:v>
                </c:pt>
                <c:pt idx="6175">
                  <c:v>2</c:v>
                </c:pt>
                <c:pt idx="6176">
                  <c:v>2</c:v>
                </c:pt>
                <c:pt idx="6177">
                  <c:v>2</c:v>
                </c:pt>
                <c:pt idx="6178">
                  <c:v>2</c:v>
                </c:pt>
                <c:pt idx="6179">
                  <c:v>2</c:v>
                </c:pt>
                <c:pt idx="6180">
                  <c:v>2</c:v>
                </c:pt>
                <c:pt idx="6181">
                  <c:v>2</c:v>
                </c:pt>
                <c:pt idx="6182">
                  <c:v>2</c:v>
                </c:pt>
                <c:pt idx="6183">
                  <c:v>2</c:v>
                </c:pt>
                <c:pt idx="6184">
                  <c:v>2</c:v>
                </c:pt>
                <c:pt idx="6185">
                  <c:v>2</c:v>
                </c:pt>
                <c:pt idx="6186">
                  <c:v>2</c:v>
                </c:pt>
                <c:pt idx="6187">
                  <c:v>2</c:v>
                </c:pt>
                <c:pt idx="6188">
                  <c:v>2</c:v>
                </c:pt>
                <c:pt idx="6189">
                  <c:v>2</c:v>
                </c:pt>
                <c:pt idx="6190">
                  <c:v>2</c:v>
                </c:pt>
                <c:pt idx="6191">
                  <c:v>2</c:v>
                </c:pt>
                <c:pt idx="6192">
                  <c:v>2</c:v>
                </c:pt>
                <c:pt idx="6193">
                  <c:v>2</c:v>
                </c:pt>
                <c:pt idx="6194">
                  <c:v>2</c:v>
                </c:pt>
                <c:pt idx="6195">
                  <c:v>2</c:v>
                </c:pt>
                <c:pt idx="6196">
                  <c:v>2</c:v>
                </c:pt>
                <c:pt idx="6197">
                  <c:v>2</c:v>
                </c:pt>
                <c:pt idx="6198">
                  <c:v>2</c:v>
                </c:pt>
                <c:pt idx="6199">
                  <c:v>2</c:v>
                </c:pt>
                <c:pt idx="6200">
                  <c:v>2</c:v>
                </c:pt>
                <c:pt idx="6201">
                  <c:v>2</c:v>
                </c:pt>
                <c:pt idx="6202">
                  <c:v>2</c:v>
                </c:pt>
                <c:pt idx="6203">
                  <c:v>2</c:v>
                </c:pt>
                <c:pt idx="6204">
                  <c:v>2</c:v>
                </c:pt>
                <c:pt idx="6205">
                  <c:v>2</c:v>
                </c:pt>
                <c:pt idx="6206">
                  <c:v>2</c:v>
                </c:pt>
                <c:pt idx="6207">
                  <c:v>2</c:v>
                </c:pt>
                <c:pt idx="6208">
                  <c:v>2</c:v>
                </c:pt>
                <c:pt idx="6209">
                  <c:v>2</c:v>
                </c:pt>
                <c:pt idx="6210">
                  <c:v>2</c:v>
                </c:pt>
                <c:pt idx="6211">
                  <c:v>2</c:v>
                </c:pt>
                <c:pt idx="6212">
                  <c:v>2</c:v>
                </c:pt>
                <c:pt idx="6213">
                  <c:v>2</c:v>
                </c:pt>
                <c:pt idx="6214">
                  <c:v>2</c:v>
                </c:pt>
                <c:pt idx="6215">
                  <c:v>2</c:v>
                </c:pt>
                <c:pt idx="6216">
                  <c:v>2</c:v>
                </c:pt>
                <c:pt idx="6217">
                  <c:v>2</c:v>
                </c:pt>
                <c:pt idx="6218">
                  <c:v>2</c:v>
                </c:pt>
                <c:pt idx="6219">
                  <c:v>2</c:v>
                </c:pt>
                <c:pt idx="6220">
                  <c:v>2</c:v>
                </c:pt>
                <c:pt idx="6221">
                  <c:v>2</c:v>
                </c:pt>
                <c:pt idx="6222">
                  <c:v>2</c:v>
                </c:pt>
                <c:pt idx="6223">
                  <c:v>2</c:v>
                </c:pt>
                <c:pt idx="6224">
                  <c:v>2</c:v>
                </c:pt>
                <c:pt idx="6225">
                  <c:v>2</c:v>
                </c:pt>
                <c:pt idx="6226">
                  <c:v>2</c:v>
                </c:pt>
                <c:pt idx="6227">
                  <c:v>2</c:v>
                </c:pt>
                <c:pt idx="6228">
                  <c:v>2</c:v>
                </c:pt>
                <c:pt idx="6229">
                  <c:v>2</c:v>
                </c:pt>
                <c:pt idx="6230">
                  <c:v>2</c:v>
                </c:pt>
                <c:pt idx="6231">
                  <c:v>2</c:v>
                </c:pt>
                <c:pt idx="6232">
                  <c:v>2</c:v>
                </c:pt>
                <c:pt idx="6233">
                  <c:v>2</c:v>
                </c:pt>
                <c:pt idx="6234">
                  <c:v>2</c:v>
                </c:pt>
                <c:pt idx="6235">
                  <c:v>2</c:v>
                </c:pt>
                <c:pt idx="6236">
                  <c:v>2</c:v>
                </c:pt>
                <c:pt idx="6237">
                  <c:v>2</c:v>
                </c:pt>
                <c:pt idx="6238">
                  <c:v>2</c:v>
                </c:pt>
                <c:pt idx="6239">
                  <c:v>2</c:v>
                </c:pt>
                <c:pt idx="6240">
                  <c:v>2</c:v>
                </c:pt>
                <c:pt idx="6241">
                  <c:v>2</c:v>
                </c:pt>
                <c:pt idx="6242">
                  <c:v>2</c:v>
                </c:pt>
                <c:pt idx="6243">
                  <c:v>2</c:v>
                </c:pt>
                <c:pt idx="6244">
                  <c:v>2</c:v>
                </c:pt>
                <c:pt idx="6245">
                  <c:v>2</c:v>
                </c:pt>
                <c:pt idx="6246">
                  <c:v>2</c:v>
                </c:pt>
                <c:pt idx="6247">
                  <c:v>2</c:v>
                </c:pt>
                <c:pt idx="6248">
                  <c:v>2</c:v>
                </c:pt>
                <c:pt idx="6249">
                  <c:v>2</c:v>
                </c:pt>
                <c:pt idx="6250">
                  <c:v>2</c:v>
                </c:pt>
                <c:pt idx="6251">
                  <c:v>2</c:v>
                </c:pt>
                <c:pt idx="6252">
                  <c:v>2</c:v>
                </c:pt>
                <c:pt idx="6253">
                  <c:v>2</c:v>
                </c:pt>
                <c:pt idx="6254">
                  <c:v>2</c:v>
                </c:pt>
                <c:pt idx="6255">
                  <c:v>2</c:v>
                </c:pt>
                <c:pt idx="6256">
                  <c:v>2</c:v>
                </c:pt>
                <c:pt idx="6257">
                  <c:v>2</c:v>
                </c:pt>
                <c:pt idx="6258">
                  <c:v>2</c:v>
                </c:pt>
                <c:pt idx="6259">
                  <c:v>2</c:v>
                </c:pt>
                <c:pt idx="6260">
                  <c:v>2</c:v>
                </c:pt>
                <c:pt idx="6261">
                  <c:v>2</c:v>
                </c:pt>
                <c:pt idx="6262">
                  <c:v>2</c:v>
                </c:pt>
                <c:pt idx="6263">
                  <c:v>2</c:v>
                </c:pt>
                <c:pt idx="6264">
                  <c:v>2</c:v>
                </c:pt>
                <c:pt idx="6265">
                  <c:v>2</c:v>
                </c:pt>
                <c:pt idx="6266">
                  <c:v>2</c:v>
                </c:pt>
                <c:pt idx="6267">
                  <c:v>2</c:v>
                </c:pt>
                <c:pt idx="6268">
                  <c:v>2</c:v>
                </c:pt>
                <c:pt idx="6269">
                  <c:v>2</c:v>
                </c:pt>
                <c:pt idx="6270">
                  <c:v>2</c:v>
                </c:pt>
                <c:pt idx="6271">
                  <c:v>2</c:v>
                </c:pt>
                <c:pt idx="6272">
                  <c:v>2</c:v>
                </c:pt>
                <c:pt idx="6273">
                  <c:v>2</c:v>
                </c:pt>
                <c:pt idx="6274">
                  <c:v>2</c:v>
                </c:pt>
                <c:pt idx="6275">
                  <c:v>2</c:v>
                </c:pt>
                <c:pt idx="6276">
                  <c:v>2</c:v>
                </c:pt>
                <c:pt idx="6277">
                  <c:v>2</c:v>
                </c:pt>
                <c:pt idx="6278">
                  <c:v>2</c:v>
                </c:pt>
                <c:pt idx="6279">
                  <c:v>2</c:v>
                </c:pt>
                <c:pt idx="6280">
                  <c:v>2</c:v>
                </c:pt>
                <c:pt idx="6281">
                  <c:v>2</c:v>
                </c:pt>
                <c:pt idx="6282">
                  <c:v>2</c:v>
                </c:pt>
                <c:pt idx="6283">
                  <c:v>2</c:v>
                </c:pt>
                <c:pt idx="6284">
                  <c:v>2</c:v>
                </c:pt>
                <c:pt idx="6285">
                  <c:v>2</c:v>
                </c:pt>
                <c:pt idx="6286">
                  <c:v>2</c:v>
                </c:pt>
                <c:pt idx="6287">
                  <c:v>2</c:v>
                </c:pt>
                <c:pt idx="6288">
                  <c:v>2</c:v>
                </c:pt>
                <c:pt idx="6289">
                  <c:v>2</c:v>
                </c:pt>
                <c:pt idx="6290">
                  <c:v>2</c:v>
                </c:pt>
                <c:pt idx="6291">
                  <c:v>2</c:v>
                </c:pt>
                <c:pt idx="6292">
                  <c:v>2</c:v>
                </c:pt>
                <c:pt idx="6293">
                  <c:v>2</c:v>
                </c:pt>
                <c:pt idx="6294">
                  <c:v>2</c:v>
                </c:pt>
                <c:pt idx="6295">
                  <c:v>2</c:v>
                </c:pt>
                <c:pt idx="6296">
                  <c:v>2</c:v>
                </c:pt>
                <c:pt idx="6297">
                  <c:v>2</c:v>
                </c:pt>
                <c:pt idx="6298">
                  <c:v>2</c:v>
                </c:pt>
                <c:pt idx="6299">
                  <c:v>2</c:v>
                </c:pt>
                <c:pt idx="6300">
                  <c:v>2</c:v>
                </c:pt>
                <c:pt idx="6301">
                  <c:v>2</c:v>
                </c:pt>
                <c:pt idx="6302">
                  <c:v>2</c:v>
                </c:pt>
                <c:pt idx="6303">
                  <c:v>2</c:v>
                </c:pt>
                <c:pt idx="6304">
                  <c:v>2</c:v>
                </c:pt>
                <c:pt idx="6305">
                  <c:v>2</c:v>
                </c:pt>
                <c:pt idx="6306">
                  <c:v>2</c:v>
                </c:pt>
                <c:pt idx="6307">
                  <c:v>2</c:v>
                </c:pt>
                <c:pt idx="6308">
                  <c:v>2</c:v>
                </c:pt>
                <c:pt idx="6309">
                  <c:v>2</c:v>
                </c:pt>
                <c:pt idx="6310">
                  <c:v>2</c:v>
                </c:pt>
                <c:pt idx="6311">
                  <c:v>2</c:v>
                </c:pt>
                <c:pt idx="6312">
                  <c:v>2</c:v>
                </c:pt>
                <c:pt idx="6313">
                  <c:v>2</c:v>
                </c:pt>
                <c:pt idx="6314">
                  <c:v>2</c:v>
                </c:pt>
                <c:pt idx="6315">
                  <c:v>2</c:v>
                </c:pt>
                <c:pt idx="6316">
                  <c:v>2</c:v>
                </c:pt>
                <c:pt idx="6317">
                  <c:v>2</c:v>
                </c:pt>
                <c:pt idx="6318">
                  <c:v>2</c:v>
                </c:pt>
                <c:pt idx="6319">
                  <c:v>2</c:v>
                </c:pt>
                <c:pt idx="6320">
                  <c:v>2</c:v>
                </c:pt>
                <c:pt idx="6321">
                  <c:v>2</c:v>
                </c:pt>
                <c:pt idx="6322">
                  <c:v>2</c:v>
                </c:pt>
                <c:pt idx="6323">
                  <c:v>2</c:v>
                </c:pt>
                <c:pt idx="6324">
                  <c:v>2</c:v>
                </c:pt>
                <c:pt idx="6325">
                  <c:v>2</c:v>
                </c:pt>
                <c:pt idx="6326">
                  <c:v>2</c:v>
                </c:pt>
                <c:pt idx="6327">
                  <c:v>2</c:v>
                </c:pt>
                <c:pt idx="6328">
                  <c:v>2</c:v>
                </c:pt>
                <c:pt idx="6329">
                  <c:v>2</c:v>
                </c:pt>
                <c:pt idx="6330">
                  <c:v>2</c:v>
                </c:pt>
                <c:pt idx="6331">
                  <c:v>2</c:v>
                </c:pt>
                <c:pt idx="6332">
                  <c:v>2</c:v>
                </c:pt>
                <c:pt idx="6333">
                  <c:v>2</c:v>
                </c:pt>
                <c:pt idx="6334">
                  <c:v>2</c:v>
                </c:pt>
                <c:pt idx="6335">
                  <c:v>2</c:v>
                </c:pt>
                <c:pt idx="6336">
                  <c:v>2</c:v>
                </c:pt>
                <c:pt idx="6337">
                  <c:v>2</c:v>
                </c:pt>
                <c:pt idx="6338">
                  <c:v>2</c:v>
                </c:pt>
                <c:pt idx="6339">
                  <c:v>2</c:v>
                </c:pt>
                <c:pt idx="6340">
                  <c:v>2</c:v>
                </c:pt>
                <c:pt idx="6341">
                  <c:v>2</c:v>
                </c:pt>
                <c:pt idx="6342">
                  <c:v>2</c:v>
                </c:pt>
                <c:pt idx="6343">
                  <c:v>2</c:v>
                </c:pt>
                <c:pt idx="6344">
                  <c:v>2</c:v>
                </c:pt>
                <c:pt idx="6345">
                  <c:v>2</c:v>
                </c:pt>
                <c:pt idx="6346">
                  <c:v>2</c:v>
                </c:pt>
                <c:pt idx="6347">
                  <c:v>2</c:v>
                </c:pt>
                <c:pt idx="6348">
                  <c:v>2</c:v>
                </c:pt>
                <c:pt idx="6349">
                  <c:v>2</c:v>
                </c:pt>
                <c:pt idx="6350">
                  <c:v>2</c:v>
                </c:pt>
                <c:pt idx="6351">
                  <c:v>2</c:v>
                </c:pt>
                <c:pt idx="6352">
                  <c:v>2</c:v>
                </c:pt>
                <c:pt idx="6353">
                  <c:v>2</c:v>
                </c:pt>
                <c:pt idx="6354">
                  <c:v>2</c:v>
                </c:pt>
                <c:pt idx="6355">
                  <c:v>2</c:v>
                </c:pt>
                <c:pt idx="6356">
                  <c:v>2</c:v>
                </c:pt>
                <c:pt idx="6357">
                  <c:v>2</c:v>
                </c:pt>
                <c:pt idx="6358">
                  <c:v>2</c:v>
                </c:pt>
                <c:pt idx="6359">
                  <c:v>2</c:v>
                </c:pt>
                <c:pt idx="6360">
                  <c:v>2</c:v>
                </c:pt>
                <c:pt idx="6361">
                  <c:v>2</c:v>
                </c:pt>
                <c:pt idx="6362">
                  <c:v>2</c:v>
                </c:pt>
                <c:pt idx="6363">
                  <c:v>2</c:v>
                </c:pt>
                <c:pt idx="6364">
                  <c:v>2</c:v>
                </c:pt>
                <c:pt idx="6365">
                  <c:v>2</c:v>
                </c:pt>
                <c:pt idx="6366">
                  <c:v>2</c:v>
                </c:pt>
                <c:pt idx="6367">
                  <c:v>2</c:v>
                </c:pt>
                <c:pt idx="6368">
                  <c:v>2</c:v>
                </c:pt>
                <c:pt idx="6369">
                  <c:v>2</c:v>
                </c:pt>
                <c:pt idx="6370">
                  <c:v>2</c:v>
                </c:pt>
                <c:pt idx="6371">
                  <c:v>2</c:v>
                </c:pt>
                <c:pt idx="6372">
                  <c:v>2</c:v>
                </c:pt>
                <c:pt idx="6373">
                  <c:v>2</c:v>
                </c:pt>
                <c:pt idx="6374">
                  <c:v>2</c:v>
                </c:pt>
                <c:pt idx="6375">
                  <c:v>2</c:v>
                </c:pt>
                <c:pt idx="6376">
                  <c:v>2</c:v>
                </c:pt>
                <c:pt idx="6377">
                  <c:v>2</c:v>
                </c:pt>
                <c:pt idx="6378">
                  <c:v>2</c:v>
                </c:pt>
                <c:pt idx="6379">
                  <c:v>2</c:v>
                </c:pt>
                <c:pt idx="6380">
                  <c:v>2</c:v>
                </c:pt>
                <c:pt idx="6381">
                  <c:v>2</c:v>
                </c:pt>
                <c:pt idx="6382">
                  <c:v>2</c:v>
                </c:pt>
                <c:pt idx="6383">
                  <c:v>2</c:v>
                </c:pt>
                <c:pt idx="6384">
                  <c:v>2</c:v>
                </c:pt>
                <c:pt idx="6385">
                  <c:v>2</c:v>
                </c:pt>
                <c:pt idx="6386">
                  <c:v>2</c:v>
                </c:pt>
                <c:pt idx="6387">
                  <c:v>2</c:v>
                </c:pt>
                <c:pt idx="6388">
                  <c:v>2</c:v>
                </c:pt>
                <c:pt idx="6389">
                  <c:v>2</c:v>
                </c:pt>
                <c:pt idx="6390">
                  <c:v>2</c:v>
                </c:pt>
                <c:pt idx="6391">
                  <c:v>2</c:v>
                </c:pt>
                <c:pt idx="6392">
                  <c:v>2</c:v>
                </c:pt>
                <c:pt idx="6393">
                  <c:v>2</c:v>
                </c:pt>
                <c:pt idx="6394">
                  <c:v>2</c:v>
                </c:pt>
                <c:pt idx="6395">
                  <c:v>2</c:v>
                </c:pt>
                <c:pt idx="6396">
                  <c:v>2</c:v>
                </c:pt>
                <c:pt idx="6397">
                  <c:v>2</c:v>
                </c:pt>
                <c:pt idx="6398">
                  <c:v>2</c:v>
                </c:pt>
                <c:pt idx="6399">
                  <c:v>2</c:v>
                </c:pt>
                <c:pt idx="6400">
                  <c:v>2</c:v>
                </c:pt>
                <c:pt idx="6401">
                  <c:v>2</c:v>
                </c:pt>
                <c:pt idx="6402">
                  <c:v>2</c:v>
                </c:pt>
                <c:pt idx="6403">
                  <c:v>2</c:v>
                </c:pt>
                <c:pt idx="6404">
                  <c:v>2</c:v>
                </c:pt>
                <c:pt idx="6405">
                  <c:v>2</c:v>
                </c:pt>
                <c:pt idx="6406">
                  <c:v>2</c:v>
                </c:pt>
                <c:pt idx="6407">
                  <c:v>2</c:v>
                </c:pt>
                <c:pt idx="6408">
                  <c:v>2</c:v>
                </c:pt>
                <c:pt idx="6409">
                  <c:v>2</c:v>
                </c:pt>
                <c:pt idx="6410">
                  <c:v>2</c:v>
                </c:pt>
                <c:pt idx="6411">
                  <c:v>2</c:v>
                </c:pt>
                <c:pt idx="6412">
                  <c:v>2</c:v>
                </c:pt>
                <c:pt idx="6413">
                  <c:v>2</c:v>
                </c:pt>
                <c:pt idx="6414">
                  <c:v>2</c:v>
                </c:pt>
                <c:pt idx="6415">
                  <c:v>2</c:v>
                </c:pt>
                <c:pt idx="6416">
                  <c:v>2</c:v>
                </c:pt>
                <c:pt idx="6417">
                  <c:v>2</c:v>
                </c:pt>
                <c:pt idx="6418">
                  <c:v>2</c:v>
                </c:pt>
                <c:pt idx="6419">
                  <c:v>2</c:v>
                </c:pt>
                <c:pt idx="6420">
                  <c:v>2</c:v>
                </c:pt>
                <c:pt idx="6421">
                  <c:v>2</c:v>
                </c:pt>
                <c:pt idx="6422">
                  <c:v>2</c:v>
                </c:pt>
                <c:pt idx="6423">
                  <c:v>2</c:v>
                </c:pt>
                <c:pt idx="6424">
                  <c:v>2</c:v>
                </c:pt>
                <c:pt idx="6425">
                  <c:v>2</c:v>
                </c:pt>
                <c:pt idx="6426">
                  <c:v>2</c:v>
                </c:pt>
                <c:pt idx="6427">
                  <c:v>2</c:v>
                </c:pt>
                <c:pt idx="6428">
                  <c:v>2</c:v>
                </c:pt>
                <c:pt idx="6429">
                  <c:v>2</c:v>
                </c:pt>
                <c:pt idx="6430">
                  <c:v>2</c:v>
                </c:pt>
                <c:pt idx="6431">
                  <c:v>2</c:v>
                </c:pt>
                <c:pt idx="6432">
                  <c:v>2</c:v>
                </c:pt>
                <c:pt idx="6433">
                  <c:v>2</c:v>
                </c:pt>
                <c:pt idx="6434">
                  <c:v>2</c:v>
                </c:pt>
                <c:pt idx="6435">
                  <c:v>2</c:v>
                </c:pt>
                <c:pt idx="6436">
                  <c:v>2</c:v>
                </c:pt>
                <c:pt idx="6437">
                  <c:v>2</c:v>
                </c:pt>
                <c:pt idx="6438">
                  <c:v>2</c:v>
                </c:pt>
                <c:pt idx="6439">
                  <c:v>2</c:v>
                </c:pt>
                <c:pt idx="6440">
                  <c:v>2</c:v>
                </c:pt>
                <c:pt idx="6441">
                  <c:v>2</c:v>
                </c:pt>
                <c:pt idx="6442">
                  <c:v>2</c:v>
                </c:pt>
                <c:pt idx="6443">
                  <c:v>2</c:v>
                </c:pt>
                <c:pt idx="6444">
                  <c:v>2</c:v>
                </c:pt>
                <c:pt idx="6445">
                  <c:v>2</c:v>
                </c:pt>
                <c:pt idx="6446">
                  <c:v>2</c:v>
                </c:pt>
                <c:pt idx="6447">
                  <c:v>2</c:v>
                </c:pt>
                <c:pt idx="6448">
                  <c:v>2</c:v>
                </c:pt>
                <c:pt idx="6449">
                  <c:v>2</c:v>
                </c:pt>
                <c:pt idx="6450">
                  <c:v>2</c:v>
                </c:pt>
                <c:pt idx="6451">
                  <c:v>2</c:v>
                </c:pt>
                <c:pt idx="6452">
                  <c:v>2</c:v>
                </c:pt>
                <c:pt idx="6453">
                  <c:v>2</c:v>
                </c:pt>
                <c:pt idx="6454">
                  <c:v>2</c:v>
                </c:pt>
                <c:pt idx="6455">
                  <c:v>2</c:v>
                </c:pt>
                <c:pt idx="6456">
                  <c:v>2</c:v>
                </c:pt>
                <c:pt idx="6457">
                  <c:v>2</c:v>
                </c:pt>
                <c:pt idx="6458">
                  <c:v>2</c:v>
                </c:pt>
                <c:pt idx="6459">
                  <c:v>2</c:v>
                </c:pt>
                <c:pt idx="6460">
                  <c:v>2</c:v>
                </c:pt>
                <c:pt idx="6461">
                  <c:v>2</c:v>
                </c:pt>
                <c:pt idx="6462">
                  <c:v>2</c:v>
                </c:pt>
                <c:pt idx="6463">
                  <c:v>2</c:v>
                </c:pt>
                <c:pt idx="6464">
                  <c:v>2</c:v>
                </c:pt>
                <c:pt idx="6465">
                  <c:v>2</c:v>
                </c:pt>
                <c:pt idx="6466">
                  <c:v>2</c:v>
                </c:pt>
                <c:pt idx="6467">
                  <c:v>2</c:v>
                </c:pt>
                <c:pt idx="6468">
                  <c:v>2</c:v>
                </c:pt>
                <c:pt idx="6469">
                  <c:v>2</c:v>
                </c:pt>
                <c:pt idx="6470">
                  <c:v>2</c:v>
                </c:pt>
                <c:pt idx="6471">
                  <c:v>2</c:v>
                </c:pt>
                <c:pt idx="6472">
                  <c:v>2</c:v>
                </c:pt>
                <c:pt idx="6473">
                  <c:v>2</c:v>
                </c:pt>
                <c:pt idx="6474">
                  <c:v>2</c:v>
                </c:pt>
                <c:pt idx="6475">
                  <c:v>2</c:v>
                </c:pt>
                <c:pt idx="6476">
                  <c:v>2</c:v>
                </c:pt>
                <c:pt idx="6477">
                  <c:v>2</c:v>
                </c:pt>
                <c:pt idx="6478">
                  <c:v>2</c:v>
                </c:pt>
                <c:pt idx="6479">
                  <c:v>2</c:v>
                </c:pt>
                <c:pt idx="6480">
                  <c:v>2</c:v>
                </c:pt>
                <c:pt idx="6481">
                  <c:v>2</c:v>
                </c:pt>
                <c:pt idx="6482">
                  <c:v>2</c:v>
                </c:pt>
                <c:pt idx="6483">
                  <c:v>2</c:v>
                </c:pt>
                <c:pt idx="6484">
                  <c:v>2</c:v>
                </c:pt>
                <c:pt idx="6485">
                  <c:v>2</c:v>
                </c:pt>
                <c:pt idx="6486">
                  <c:v>2</c:v>
                </c:pt>
                <c:pt idx="6487">
                  <c:v>2</c:v>
                </c:pt>
                <c:pt idx="6488">
                  <c:v>2</c:v>
                </c:pt>
                <c:pt idx="6489">
                  <c:v>2</c:v>
                </c:pt>
                <c:pt idx="6490">
                  <c:v>2</c:v>
                </c:pt>
                <c:pt idx="6491">
                  <c:v>2</c:v>
                </c:pt>
                <c:pt idx="6492">
                  <c:v>2</c:v>
                </c:pt>
                <c:pt idx="6493">
                  <c:v>2</c:v>
                </c:pt>
                <c:pt idx="6494">
                  <c:v>2</c:v>
                </c:pt>
                <c:pt idx="6495">
                  <c:v>2</c:v>
                </c:pt>
                <c:pt idx="6496">
                  <c:v>2</c:v>
                </c:pt>
                <c:pt idx="6497">
                  <c:v>2</c:v>
                </c:pt>
                <c:pt idx="6498">
                  <c:v>2</c:v>
                </c:pt>
                <c:pt idx="6499">
                  <c:v>2</c:v>
                </c:pt>
                <c:pt idx="6500">
                  <c:v>2</c:v>
                </c:pt>
                <c:pt idx="6501">
                  <c:v>2</c:v>
                </c:pt>
                <c:pt idx="6502">
                  <c:v>2</c:v>
                </c:pt>
                <c:pt idx="6503">
                  <c:v>2</c:v>
                </c:pt>
                <c:pt idx="6504">
                  <c:v>2</c:v>
                </c:pt>
                <c:pt idx="6505">
                  <c:v>2</c:v>
                </c:pt>
                <c:pt idx="6506">
                  <c:v>2</c:v>
                </c:pt>
                <c:pt idx="6507">
                  <c:v>2</c:v>
                </c:pt>
                <c:pt idx="6508">
                  <c:v>2</c:v>
                </c:pt>
                <c:pt idx="6509">
                  <c:v>2</c:v>
                </c:pt>
                <c:pt idx="6510">
                  <c:v>2</c:v>
                </c:pt>
                <c:pt idx="6511">
                  <c:v>2</c:v>
                </c:pt>
                <c:pt idx="6512">
                  <c:v>2</c:v>
                </c:pt>
                <c:pt idx="6513">
                  <c:v>2</c:v>
                </c:pt>
                <c:pt idx="6514">
                  <c:v>2</c:v>
                </c:pt>
                <c:pt idx="6515">
                  <c:v>2</c:v>
                </c:pt>
                <c:pt idx="6516">
                  <c:v>2</c:v>
                </c:pt>
                <c:pt idx="6517">
                  <c:v>2</c:v>
                </c:pt>
                <c:pt idx="6518">
                  <c:v>2</c:v>
                </c:pt>
                <c:pt idx="6519">
                  <c:v>2</c:v>
                </c:pt>
                <c:pt idx="6520">
                  <c:v>2</c:v>
                </c:pt>
                <c:pt idx="6521">
                  <c:v>2</c:v>
                </c:pt>
                <c:pt idx="6522">
                  <c:v>2</c:v>
                </c:pt>
                <c:pt idx="6523">
                  <c:v>2</c:v>
                </c:pt>
                <c:pt idx="6524">
                  <c:v>2</c:v>
                </c:pt>
                <c:pt idx="6525">
                  <c:v>2</c:v>
                </c:pt>
                <c:pt idx="6526">
                  <c:v>2</c:v>
                </c:pt>
                <c:pt idx="6527">
                  <c:v>2</c:v>
                </c:pt>
                <c:pt idx="6528">
                  <c:v>2</c:v>
                </c:pt>
                <c:pt idx="6529">
                  <c:v>2</c:v>
                </c:pt>
                <c:pt idx="6530">
                  <c:v>2</c:v>
                </c:pt>
                <c:pt idx="6531">
                  <c:v>2</c:v>
                </c:pt>
                <c:pt idx="6532">
                  <c:v>2</c:v>
                </c:pt>
                <c:pt idx="6533">
                  <c:v>2</c:v>
                </c:pt>
                <c:pt idx="6534">
                  <c:v>2</c:v>
                </c:pt>
                <c:pt idx="6535">
                  <c:v>2</c:v>
                </c:pt>
                <c:pt idx="6536">
                  <c:v>2</c:v>
                </c:pt>
                <c:pt idx="6537">
                  <c:v>2</c:v>
                </c:pt>
                <c:pt idx="6538">
                  <c:v>2</c:v>
                </c:pt>
                <c:pt idx="6539">
                  <c:v>2</c:v>
                </c:pt>
                <c:pt idx="6540">
                  <c:v>2</c:v>
                </c:pt>
                <c:pt idx="6541">
                  <c:v>2</c:v>
                </c:pt>
                <c:pt idx="6542">
                  <c:v>2</c:v>
                </c:pt>
                <c:pt idx="6543">
                  <c:v>2</c:v>
                </c:pt>
                <c:pt idx="6544">
                  <c:v>2</c:v>
                </c:pt>
                <c:pt idx="6545">
                  <c:v>2</c:v>
                </c:pt>
                <c:pt idx="6546">
                  <c:v>2</c:v>
                </c:pt>
                <c:pt idx="6547">
                  <c:v>2</c:v>
                </c:pt>
                <c:pt idx="6548">
                  <c:v>2</c:v>
                </c:pt>
                <c:pt idx="6549">
                  <c:v>2</c:v>
                </c:pt>
                <c:pt idx="6550">
                  <c:v>2</c:v>
                </c:pt>
                <c:pt idx="6551">
                  <c:v>2</c:v>
                </c:pt>
                <c:pt idx="6552">
                  <c:v>2</c:v>
                </c:pt>
                <c:pt idx="6553">
                  <c:v>2</c:v>
                </c:pt>
                <c:pt idx="6554">
                  <c:v>2</c:v>
                </c:pt>
                <c:pt idx="6555">
                  <c:v>2</c:v>
                </c:pt>
                <c:pt idx="6556">
                  <c:v>2</c:v>
                </c:pt>
                <c:pt idx="6557">
                  <c:v>2</c:v>
                </c:pt>
                <c:pt idx="6558">
                  <c:v>2</c:v>
                </c:pt>
                <c:pt idx="6559">
                  <c:v>2</c:v>
                </c:pt>
                <c:pt idx="6560">
                  <c:v>2</c:v>
                </c:pt>
                <c:pt idx="6561">
                  <c:v>2</c:v>
                </c:pt>
                <c:pt idx="6562">
                  <c:v>2</c:v>
                </c:pt>
                <c:pt idx="6563">
                  <c:v>2</c:v>
                </c:pt>
                <c:pt idx="6564">
                  <c:v>2</c:v>
                </c:pt>
                <c:pt idx="6565">
                  <c:v>2</c:v>
                </c:pt>
                <c:pt idx="6566">
                  <c:v>2</c:v>
                </c:pt>
                <c:pt idx="6567">
                  <c:v>2</c:v>
                </c:pt>
                <c:pt idx="6568">
                  <c:v>2</c:v>
                </c:pt>
                <c:pt idx="6569">
                  <c:v>2</c:v>
                </c:pt>
                <c:pt idx="6570">
                  <c:v>2</c:v>
                </c:pt>
                <c:pt idx="6571">
                  <c:v>2</c:v>
                </c:pt>
                <c:pt idx="6572">
                  <c:v>2</c:v>
                </c:pt>
                <c:pt idx="6573">
                  <c:v>2</c:v>
                </c:pt>
                <c:pt idx="6574">
                  <c:v>2</c:v>
                </c:pt>
                <c:pt idx="6575">
                  <c:v>2</c:v>
                </c:pt>
                <c:pt idx="6576">
                  <c:v>2</c:v>
                </c:pt>
                <c:pt idx="6577">
                  <c:v>2</c:v>
                </c:pt>
                <c:pt idx="6578">
                  <c:v>2</c:v>
                </c:pt>
                <c:pt idx="6579">
                  <c:v>2</c:v>
                </c:pt>
                <c:pt idx="6580">
                  <c:v>2</c:v>
                </c:pt>
                <c:pt idx="6581">
                  <c:v>2</c:v>
                </c:pt>
                <c:pt idx="6582">
                  <c:v>2</c:v>
                </c:pt>
                <c:pt idx="6583">
                  <c:v>2</c:v>
                </c:pt>
                <c:pt idx="6584">
                  <c:v>2</c:v>
                </c:pt>
                <c:pt idx="6585">
                  <c:v>2</c:v>
                </c:pt>
                <c:pt idx="6586">
                  <c:v>2</c:v>
                </c:pt>
                <c:pt idx="6587">
                  <c:v>2</c:v>
                </c:pt>
                <c:pt idx="6588">
                  <c:v>2</c:v>
                </c:pt>
                <c:pt idx="6589">
                  <c:v>2</c:v>
                </c:pt>
                <c:pt idx="6590">
                  <c:v>2</c:v>
                </c:pt>
                <c:pt idx="6591">
                  <c:v>2</c:v>
                </c:pt>
                <c:pt idx="6592">
                  <c:v>2</c:v>
                </c:pt>
                <c:pt idx="6593">
                  <c:v>2</c:v>
                </c:pt>
                <c:pt idx="6594">
                  <c:v>2</c:v>
                </c:pt>
                <c:pt idx="6595">
                  <c:v>2</c:v>
                </c:pt>
                <c:pt idx="6596">
                  <c:v>2</c:v>
                </c:pt>
                <c:pt idx="6597">
                  <c:v>2</c:v>
                </c:pt>
                <c:pt idx="6598">
                  <c:v>2</c:v>
                </c:pt>
                <c:pt idx="6599">
                  <c:v>2</c:v>
                </c:pt>
                <c:pt idx="6600">
                  <c:v>2</c:v>
                </c:pt>
                <c:pt idx="6601">
                  <c:v>2</c:v>
                </c:pt>
                <c:pt idx="6602">
                  <c:v>2</c:v>
                </c:pt>
                <c:pt idx="6603">
                  <c:v>2</c:v>
                </c:pt>
                <c:pt idx="6604">
                  <c:v>2</c:v>
                </c:pt>
                <c:pt idx="6605">
                  <c:v>2</c:v>
                </c:pt>
                <c:pt idx="6606">
                  <c:v>2</c:v>
                </c:pt>
                <c:pt idx="6607">
                  <c:v>2</c:v>
                </c:pt>
                <c:pt idx="6608">
                  <c:v>2</c:v>
                </c:pt>
                <c:pt idx="6609">
                  <c:v>2</c:v>
                </c:pt>
                <c:pt idx="6610">
                  <c:v>2</c:v>
                </c:pt>
                <c:pt idx="6611">
                  <c:v>2</c:v>
                </c:pt>
                <c:pt idx="6612">
                  <c:v>2</c:v>
                </c:pt>
                <c:pt idx="6613">
                  <c:v>2</c:v>
                </c:pt>
                <c:pt idx="6614">
                  <c:v>2</c:v>
                </c:pt>
                <c:pt idx="6615">
                  <c:v>2</c:v>
                </c:pt>
                <c:pt idx="6616">
                  <c:v>2</c:v>
                </c:pt>
                <c:pt idx="6617">
                  <c:v>2</c:v>
                </c:pt>
                <c:pt idx="6618">
                  <c:v>2</c:v>
                </c:pt>
                <c:pt idx="6619">
                  <c:v>2</c:v>
                </c:pt>
                <c:pt idx="6620">
                  <c:v>2</c:v>
                </c:pt>
                <c:pt idx="6621">
                  <c:v>2</c:v>
                </c:pt>
                <c:pt idx="6622">
                  <c:v>2</c:v>
                </c:pt>
                <c:pt idx="6623">
                  <c:v>2</c:v>
                </c:pt>
                <c:pt idx="6624">
                  <c:v>2</c:v>
                </c:pt>
                <c:pt idx="6625">
                  <c:v>2</c:v>
                </c:pt>
                <c:pt idx="6626">
                  <c:v>2</c:v>
                </c:pt>
                <c:pt idx="6627">
                  <c:v>2</c:v>
                </c:pt>
                <c:pt idx="6628">
                  <c:v>2</c:v>
                </c:pt>
                <c:pt idx="6629">
                  <c:v>2</c:v>
                </c:pt>
                <c:pt idx="6630">
                  <c:v>2</c:v>
                </c:pt>
                <c:pt idx="6631">
                  <c:v>2</c:v>
                </c:pt>
                <c:pt idx="6632">
                  <c:v>2</c:v>
                </c:pt>
                <c:pt idx="6633">
                  <c:v>2</c:v>
                </c:pt>
                <c:pt idx="6634">
                  <c:v>2</c:v>
                </c:pt>
                <c:pt idx="6635">
                  <c:v>2</c:v>
                </c:pt>
                <c:pt idx="6636">
                  <c:v>2</c:v>
                </c:pt>
                <c:pt idx="6637">
                  <c:v>2</c:v>
                </c:pt>
                <c:pt idx="6638">
                  <c:v>2</c:v>
                </c:pt>
                <c:pt idx="6639">
                  <c:v>2</c:v>
                </c:pt>
                <c:pt idx="6640">
                  <c:v>2</c:v>
                </c:pt>
                <c:pt idx="6641">
                  <c:v>2</c:v>
                </c:pt>
                <c:pt idx="6642">
                  <c:v>2</c:v>
                </c:pt>
                <c:pt idx="6643">
                  <c:v>2</c:v>
                </c:pt>
                <c:pt idx="6644">
                  <c:v>2</c:v>
                </c:pt>
                <c:pt idx="6645">
                  <c:v>2</c:v>
                </c:pt>
                <c:pt idx="6646">
                  <c:v>2</c:v>
                </c:pt>
                <c:pt idx="6647">
                  <c:v>2</c:v>
                </c:pt>
                <c:pt idx="6648">
                  <c:v>2</c:v>
                </c:pt>
                <c:pt idx="6649">
                  <c:v>2</c:v>
                </c:pt>
                <c:pt idx="6650">
                  <c:v>2</c:v>
                </c:pt>
                <c:pt idx="6651">
                  <c:v>2</c:v>
                </c:pt>
                <c:pt idx="6652">
                  <c:v>2</c:v>
                </c:pt>
                <c:pt idx="6653">
                  <c:v>2</c:v>
                </c:pt>
                <c:pt idx="6654">
                  <c:v>2</c:v>
                </c:pt>
                <c:pt idx="6655">
                  <c:v>2</c:v>
                </c:pt>
                <c:pt idx="6656">
                  <c:v>2</c:v>
                </c:pt>
                <c:pt idx="6657">
                  <c:v>2</c:v>
                </c:pt>
                <c:pt idx="6658">
                  <c:v>2</c:v>
                </c:pt>
                <c:pt idx="6659">
                  <c:v>2</c:v>
                </c:pt>
                <c:pt idx="6660">
                  <c:v>2</c:v>
                </c:pt>
                <c:pt idx="6661">
                  <c:v>2</c:v>
                </c:pt>
                <c:pt idx="6662">
                  <c:v>2</c:v>
                </c:pt>
                <c:pt idx="6663">
                  <c:v>2</c:v>
                </c:pt>
                <c:pt idx="6664">
                  <c:v>2</c:v>
                </c:pt>
                <c:pt idx="6665">
                  <c:v>2</c:v>
                </c:pt>
                <c:pt idx="6666">
                  <c:v>2</c:v>
                </c:pt>
                <c:pt idx="6667">
                  <c:v>2</c:v>
                </c:pt>
                <c:pt idx="6668">
                  <c:v>2</c:v>
                </c:pt>
                <c:pt idx="6669">
                  <c:v>2</c:v>
                </c:pt>
                <c:pt idx="6670">
                  <c:v>2</c:v>
                </c:pt>
                <c:pt idx="6671">
                  <c:v>2</c:v>
                </c:pt>
                <c:pt idx="6672">
                  <c:v>2</c:v>
                </c:pt>
                <c:pt idx="6673">
                  <c:v>2</c:v>
                </c:pt>
                <c:pt idx="6674">
                  <c:v>2</c:v>
                </c:pt>
                <c:pt idx="6675">
                  <c:v>2</c:v>
                </c:pt>
                <c:pt idx="6676">
                  <c:v>2</c:v>
                </c:pt>
                <c:pt idx="6677">
                  <c:v>2</c:v>
                </c:pt>
                <c:pt idx="6678">
                  <c:v>2</c:v>
                </c:pt>
                <c:pt idx="6679">
                  <c:v>2</c:v>
                </c:pt>
                <c:pt idx="6680">
                  <c:v>2</c:v>
                </c:pt>
                <c:pt idx="6681">
                  <c:v>2</c:v>
                </c:pt>
                <c:pt idx="6682">
                  <c:v>2</c:v>
                </c:pt>
                <c:pt idx="6683">
                  <c:v>2</c:v>
                </c:pt>
                <c:pt idx="6684">
                  <c:v>2</c:v>
                </c:pt>
                <c:pt idx="6685">
                  <c:v>2</c:v>
                </c:pt>
                <c:pt idx="6686">
                  <c:v>2</c:v>
                </c:pt>
                <c:pt idx="6687">
                  <c:v>2</c:v>
                </c:pt>
                <c:pt idx="6688">
                  <c:v>2</c:v>
                </c:pt>
                <c:pt idx="6689">
                  <c:v>2</c:v>
                </c:pt>
                <c:pt idx="6690">
                  <c:v>2</c:v>
                </c:pt>
                <c:pt idx="6691">
                  <c:v>2</c:v>
                </c:pt>
                <c:pt idx="6692">
                  <c:v>2</c:v>
                </c:pt>
                <c:pt idx="6693">
                  <c:v>2</c:v>
                </c:pt>
                <c:pt idx="6694">
                  <c:v>2</c:v>
                </c:pt>
                <c:pt idx="6695">
                  <c:v>2</c:v>
                </c:pt>
                <c:pt idx="6696">
                  <c:v>2</c:v>
                </c:pt>
                <c:pt idx="6697">
                  <c:v>2</c:v>
                </c:pt>
                <c:pt idx="6698">
                  <c:v>2</c:v>
                </c:pt>
                <c:pt idx="6699">
                  <c:v>2</c:v>
                </c:pt>
                <c:pt idx="6700">
                  <c:v>2</c:v>
                </c:pt>
                <c:pt idx="6701">
                  <c:v>2</c:v>
                </c:pt>
                <c:pt idx="6702">
                  <c:v>2</c:v>
                </c:pt>
                <c:pt idx="6703">
                  <c:v>2</c:v>
                </c:pt>
                <c:pt idx="6704">
                  <c:v>2</c:v>
                </c:pt>
                <c:pt idx="6705">
                  <c:v>2</c:v>
                </c:pt>
                <c:pt idx="6706">
                  <c:v>2</c:v>
                </c:pt>
                <c:pt idx="6707">
                  <c:v>2</c:v>
                </c:pt>
                <c:pt idx="6708">
                  <c:v>2</c:v>
                </c:pt>
                <c:pt idx="6709">
                  <c:v>2</c:v>
                </c:pt>
                <c:pt idx="6710">
                  <c:v>2</c:v>
                </c:pt>
                <c:pt idx="6711">
                  <c:v>2</c:v>
                </c:pt>
                <c:pt idx="6712">
                  <c:v>2</c:v>
                </c:pt>
                <c:pt idx="6713">
                  <c:v>2</c:v>
                </c:pt>
                <c:pt idx="6714">
                  <c:v>2</c:v>
                </c:pt>
                <c:pt idx="6715">
                  <c:v>2</c:v>
                </c:pt>
                <c:pt idx="6716">
                  <c:v>2</c:v>
                </c:pt>
                <c:pt idx="6717">
                  <c:v>2</c:v>
                </c:pt>
                <c:pt idx="6718">
                  <c:v>2</c:v>
                </c:pt>
                <c:pt idx="6719">
                  <c:v>2</c:v>
                </c:pt>
                <c:pt idx="6720">
                  <c:v>2</c:v>
                </c:pt>
                <c:pt idx="6721">
                  <c:v>2</c:v>
                </c:pt>
                <c:pt idx="6722">
                  <c:v>2</c:v>
                </c:pt>
                <c:pt idx="6723">
                  <c:v>2</c:v>
                </c:pt>
                <c:pt idx="6724">
                  <c:v>2</c:v>
                </c:pt>
                <c:pt idx="6725">
                  <c:v>2</c:v>
                </c:pt>
                <c:pt idx="6726">
                  <c:v>2</c:v>
                </c:pt>
                <c:pt idx="6727">
                  <c:v>2</c:v>
                </c:pt>
                <c:pt idx="6728">
                  <c:v>2</c:v>
                </c:pt>
                <c:pt idx="6729">
                  <c:v>2</c:v>
                </c:pt>
                <c:pt idx="6730">
                  <c:v>2</c:v>
                </c:pt>
                <c:pt idx="6731">
                  <c:v>2</c:v>
                </c:pt>
                <c:pt idx="6732">
                  <c:v>2</c:v>
                </c:pt>
                <c:pt idx="6733">
                  <c:v>2</c:v>
                </c:pt>
                <c:pt idx="6734">
                  <c:v>2</c:v>
                </c:pt>
                <c:pt idx="6735">
                  <c:v>2</c:v>
                </c:pt>
                <c:pt idx="6736">
                  <c:v>2</c:v>
                </c:pt>
                <c:pt idx="6737">
                  <c:v>2</c:v>
                </c:pt>
                <c:pt idx="6738">
                  <c:v>2</c:v>
                </c:pt>
                <c:pt idx="6739">
                  <c:v>2</c:v>
                </c:pt>
                <c:pt idx="6740">
                  <c:v>2</c:v>
                </c:pt>
                <c:pt idx="6741">
                  <c:v>2</c:v>
                </c:pt>
                <c:pt idx="6742">
                  <c:v>2</c:v>
                </c:pt>
                <c:pt idx="6743">
                  <c:v>2</c:v>
                </c:pt>
                <c:pt idx="6744">
                  <c:v>2</c:v>
                </c:pt>
                <c:pt idx="6745">
                  <c:v>2</c:v>
                </c:pt>
                <c:pt idx="6746">
                  <c:v>2</c:v>
                </c:pt>
                <c:pt idx="6747">
                  <c:v>2</c:v>
                </c:pt>
                <c:pt idx="6748">
                  <c:v>2</c:v>
                </c:pt>
                <c:pt idx="6749">
                  <c:v>2</c:v>
                </c:pt>
                <c:pt idx="6750">
                  <c:v>2</c:v>
                </c:pt>
                <c:pt idx="6751">
                  <c:v>2</c:v>
                </c:pt>
                <c:pt idx="6752">
                  <c:v>2</c:v>
                </c:pt>
                <c:pt idx="6753">
                  <c:v>2</c:v>
                </c:pt>
                <c:pt idx="6754">
                  <c:v>2</c:v>
                </c:pt>
                <c:pt idx="6755">
                  <c:v>2</c:v>
                </c:pt>
                <c:pt idx="6756">
                  <c:v>2</c:v>
                </c:pt>
                <c:pt idx="6757">
                  <c:v>2</c:v>
                </c:pt>
                <c:pt idx="6758">
                  <c:v>2</c:v>
                </c:pt>
                <c:pt idx="6759">
                  <c:v>2</c:v>
                </c:pt>
                <c:pt idx="6760">
                  <c:v>2</c:v>
                </c:pt>
                <c:pt idx="6761">
                  <c:v>2</c:v>
                </c:pt>
                <c:pt idx="6762">
                  <c:v>2</c:v>
                </c:pt>
                <c:pt idx="6763">
                  <c:v>2</c:v>
                </c:pt>
                <c:pt idx="6764">
                  <c:v>2</c:v>
                </c:pt>
                <c:pt idx="6765">
                  <c:v>2</c:v>
                </c:pt>
                <c:pt idx="6766">
                  <c:v>2</c:v>
                </c:pt>
                <c:pt idx="6767">
                  <c:v>2</c:v>
                </c:pt>
                <c:pt idx="6768">
                  <c:v>2</c:v>
                </c:pt>
                <c:pt idx="6769">
                  <c:v>2</c:v>
                </c:pt>
                <c:pt idx="6770">
                  <c:v>2</c:v>
                </c:pt>
                <c:pt idx="6771">
                  <c:v>2</c:v>
                </c:pt>
                <c:pt idx="6772">
                  <c:v>2</c:v>
                </c:pt>
                <c:pt idx="6773">
                  <c:v>2</c:v>
                </c:pt>
                <c:pt idx="6774">
                  <c:v>2</c:v>
                </c:pt>
                <c:pt idx="6775">
                  <c:v>2</c:v>
                </c:pt>
                <c:pt idx="6776">
                  <c:v>2</c:v>
                </c:pt>
                <c:pt idx="6777">
                  <c:v>2</c:v>
                </c:pt>
                <c:pt idx="6778">
                  <c:v>2</c:v>
                </c:pt>
                <c:pt idx="6779">
                  <c:v>2</c:v>
                </c:pt>
                <c:pt idx="6780">
                  <c:v>2</c:v>
                </c:pt>
                <c:pt idx="6781">
                  <c:v>2</c:v>
                </c:pt>
                <c:pt idx="6782">
                  <c:v>2</c:v>
                </c:pt>
                <c:pt idx="6783">
                  <c:v>2</c:v>
                </c:pt>
                <c:pt idx="6784">
                  <c:v>2</c:v>
                </c:pt>
                <c:pt idx="6785">
                  <c:v>2</c:v>
                </c:pt>
                <c:pt idx="6786">
                  <c:v>2</c:v>
                </c:pt>
                <c:pt idx="6787">
                  <c:v>2</c:v>
                </c:pt>
                <c:pt idx="6788">
                  <c:v>2</c:v>
                </c:pt>
                <c:pt idx="6789">
                  <c:v>2</c:v>
                </c:pt>
                <c:pt idx="6790">
                  <c:v>2</c:v>
                </c:pt>
                <c:pt idx="6791">
                  <c:v>2</c:v>
                </c:pt>
                <c:pt idx="6792">
                  <c:v>2</c:v>
                </c:pt>
                <c:pt idx="6793">
                  <c:v>2</c:v>
                </c:pt>
                <c:pt idx="6794">
                  <c:v>2</c:v>
                </c:pt>
                <c:pt idx="6795">
                  <c:v>2</c:v>
                </c:pt>
                <c:pt idx="6796">
                  <c:v>2</c:v>
                </c:pt>
                <c:pt idx="6797">
                  <c:v>2</c:v>
                </c:pt>
                <c:pt idx="6798">
                  <c:v>2</c:v>
                </c:pt>
                <c:pt idx="6799">
                  <c:v>2</c:v>
                </c:pt>
                <c:pt idx="6800">
                  <c:v>2</c:v>
                </c:pt>
                <c:pt idx="6801">
                  <c:v>2</c:v>
                </c:pt>
                <c:pt idx="6802">
                  <c:v>2</c:v>
                </c:pt>
                <c:pt idx="6803">
                  <c:v>2</c:v>
                </c:pt>
                <c:pt idx="6804">
                  <c:v>2</c:v>
                </c:pt>
                <c:pt idx="6805">
                  <c:v>2</c:v>
                </c:pt>
                <c:pt idx="6806">
                  <c:v>2</c:v>
                </c:pt>
                <c:pt idx="6807">
                  <c:v>2</c:v>
                </c:pt>
                <c:pt idx="6808">
                  <c:v>2</c:v>
                </c:pt>
                <c:pt idx="6809">
                  <c:v>2</c:v>
                </c:pt>
                <c:pt idx="6810">
                  <c:v>2</c:v>
                </c:pt>
                <c:pt idx="6811">
                  <c:v>2</c:v>
                </c:pt>
                <c:pt idx="6812">
                  <c:v>2</c:v>
                </c:pt>
                <c:pt idx="6813">
                  <c:v>2</c:v>
                </c:pt>
                <c:pt idx="6814">
                  <c:v>2</c:v>
                </c:pt>
                <c:pt idx="6815">
                  <c:v>2</c:v>
                </c:pt>
                <c:pt idx="6816">
                  <c:v>2</c:v>
                </c:pt>
                <c:pt idx="6817">
                  <c:v>2</c:v>
                </c:pt>
                <c:pt idx="6818">
                  <c:v>2</c:v>
                </c:pt>
                <c:pt idx="6819">
                  <c:v>2</c:v>
                </c:pt>
                <c:pt idx="6820">
                  <c:v>2</c:v>
                </c:pt>
                <c:pt idx="6821">
                  <c:v>2</c:v>
                </c:pt>
                <c:pt idx="6822">
                  <c:v>2</c:v>
                </c:pt>
                <c:pt idx="6823">
                  <c:v>2</c:v>
                </c:pt>
                <c:pt idx="6824">
                  <c:v>2</c:v>
                </c:pt>
                <c:pt idx="6825">
                  <c:v>2</c:v>
                </c:pt>
                <c:pt idx="6826">
                  <c:v>2</c:v>
                </c:pt>
                <c:pt idx="6827">
                  <c:v>2</c:v>
                </c:pt>
                <c:pt idx="6828">
                  <c:v>2</c:v>
                </c:pt>
                <c:pt idx="6829">
                  <c:v>2</c:v>
                </c:pt>
                <c:pt idx="6830">
                  <c:v>2</c:v>
                </c:pt>
                <c:pt idx="6831">
                  <c:v>2</c:v>
                </c:pt>
                <c:pt idx="6832">
                  <c:v>2</c:v>
                </c:pt>
                <c:pt idx="6833">
                  <c:v>2</c:v>
                </c:pt>
                <c:pt idx="6834">
                  <c:v>2</c:v>
                </c:pt>
                <c:pt idx="6835">
                  <c:v>2</c:v>
                </c:pt>
                <c:pt idx="6836">
                  <c:v>2</c:v>
                </c:pt>
                <c:pt idx="6837">
                  <c:v>2</c:v>
                </c:pt>
                <c:pt idx="6838">
                  <c:v>2</c:v>
                </c:pt>
                <c:pt idx="6839">
                  <c:v>2</c:v>
                </c:pt>
                <c:pt idx="6840">
                  <c:v>2</c:v>
                </c:pt>
                <c:pt idx="6841">
                  <c:v>2</c:v>
                </c:pt>
                <c:pt idx="6842">
                  <c:v>2</c:v>
                </c:pt>
                <c:pt idx="6843">
                  <c:v>2</c:v>
                </c:pt>
                <c:pt idx="6844">
                  <c:v>2</c:v>
                </c:pt>
                <c:pt idx="6845">
                  <c:v>2</c:v>
                </c:pt>
                <c:pt idx="6846">
                  <c:v>2</c:v>
                </c:pt>
                <c:pt idx="6847">
                  <c:v>2</c:v>
                </c:pt>
                <c:pt idx="6848">
                  <c:v>2</c:v>
                </c:pt>
                <c:pt idx="6849">
                  <c:v>2</c:v>
                </c:pt>
                <c:pt idx="6850">
                  <c:v>2</c:v>
                </c:pt>
                <c:pt idx="6851">
                  <c:v>2</c:v>
                </c:pt>
                <c:pt idx="6852">
                  <c:v>2</c:v>
                </c:pt>
                <c:pt idx="6853">
                  <c:v>2</c:v>
                </c:pt>
                <c:pt idx="6854">
                  <c:v>2</c:v>
                </c:pt>
                <c:pt idx="6855">
                  <c:v>2</c:v>
                </c:pt>
                <c:pt idx="6856">
                  <c:v>2</c:v>
                </c:pt>
                <c:pt idx="6857">
                  <c:v>2</c:v>
                </c:pt>
                <c:pt idx="6858">
                  <c:v>2</c:v>
                </c:pt>
                <c:pt idx="6859">
                  <c:v>2</c:v>
                </c:pt>
                <c:pt idx="6860">
                  <c:v>2</c:v>
                </c:pt>
                <c:pt idx="6861">
                  <c:v>2</c:v>
                </c:pt>
                <c:pt idx="6862">
                  <c:v>2</c:v>
                </c:pt>
                <c:pt idx="6863">
                  <c:v>2</c:v>
                </c:pt>
                <c:pt idx="6864">
                  <c:v>2</c:v>
                </c:pt>
                <c:pt idx="6865">
                  <c:v>2</c:v>
                </c:pt>
                <c:pt idx="6866">
                  <c:v>2</c:v>
                </c:pt>
                <c:pt idx="6867">
                  <c:v>2</c:v>
                </c:pt>
                <c:pt idx="6868">
                  <c:v>2</c:v>
                </c:pt>
                <c:pt idx="6869">
                  <c:v>2</c:v>
                </c:pt>
                <c:pt idx="6870">
                  <c:v>2</c:v>
                </c:pt>
                <c:pt idx="6871">
                  <c:v>2</c:v>
                </c:pt>
                <c:pt idx="6872">
                  <c:v>2</c:v>
                </c:pt>
                <c:pt idx="6873">
                  <c:v>2</c:v>
                </c:pt>
                <c:pt idx="6874">
                  <c:v>2</c:v>
                </c:pt>
                <c:pt idx="6875">
                  <c:v>2</c:v>
                </c:pt>
                <c:pt idx="6876">
                  <c:v>2</c:v>
                </c:pt>
                <c:pt idx="6877">
                  <c:v>2</c:v>
                </c:pt>
                <c:pt idx="6878">
                  <c:v>2</c:v>
                </c:pt>
                <c:pt idx="6879">
                  <c:v>2</c:v>
                </c:pt>
                <c:pt idx="6880">
                  <c:v>2</c:v>
                </c:pt>
                <c:pt idx="6881">
                  <c:v>2</c:v>
                </c:pt>
                <c:pt idx="6882">
                  <c:v>2</c:v>
                </c:pt>
                <c:pt idx="6883">
                  <c:v>2</c:v>
                </c:pt>
                <c:pt idx="6884">
                  <c:v>2</c:v>
                </c:pt>
                <c:pt idx="6885">
                  <c:v>2</c:v>
                </c:pt>
                <c:pt idx="6886">
                  <c:v>2</c:v>
                </c:pt>
                <c:pt idx="6887">
                  <c:v>2</c:v>
                </c:pt>
                <c:pt idx="6888">
                  <c:v>2</c:v>
                </c:pt>
                <c:pt idx="6889">
                  <c:v>2</c:v>
                </c:pt>
                <c:pt idx="6890">
                  <c:v>2</c:v>
                </c:pt>
                <c:pt idx="6891">
                  <c:v>2</c:v>
                </c:pt>
                <c:pt idx="6892">
                  <c:v>2</c:v>
                </c:pt>
                <c:pt idx="6893">
                  <c:v>2</c:v>
                </c:pt>
                <c:pt idx="6894">
                  <c:v>2</c:v>
                </c:pt>
                <c:pt idx="6895">
                  <c:v>2</c:v>
                </c:pt>
                <c:pt idx="6896">
                  <c:v>2</c:v>
                </c:pt>
                <c:pt idx="6897">
                  <c:v>2</c:v>
                </c:pt>
                <c:pt idx="6898">
                  <c:v>2</c:v>
                </c:pt>
                <c:pt idx="6899">
                  <c:v>2</c:v>
                </c:pt>
                <c:pt idx="6900">
                  <c:v>2</c:v>
                </c:pt>
                <c:pt idx="6901">
                  <c:v>2</c:v>
                </c:pt>
                <c:pt idx="6902">
                  <c:v>2</c:v>
                </c:pt>
                <c:pt idx="6903">
                  <c:v>2</c:v>
                </c:pt>
                <c:pt idx="6904">
                  <c:v>2</c:v>
                </c:pt>
                <c:pt idx="6905">
                  <c:v>2</c:v>
                </c:pt>
                <c:pt idx="6906">
                  <c:v>2</c:v>
                </c:pt>
                <c:pt idx="6907">
                  <c:v>2</c:v>
                </c:pt>
                <c:pt idx="6908">
                  <c:v>2</c:v>
                </c:pt>
                <c:pt idx="6909">
                  <c:v>2</c:v>
                </c:pt>
                <c:pt idx="6910">
                  <c:v>2</c:v>
                </c:pt>
                <c:pt idx="6911">
                  <c:v>2</c:v>
                </c:pt>
                <c:pt idx="6912">
                  <c:v>2</c:v>
                </c:pt>
                <c:pt idx="6913">
                  <c:v>2</c:v>
                </c:pt>
                <c:pt idx="6914">
                  <c:v>2</c:v>
                </c:pt>
                <c:pt idx="6915">
                  <c:v>2</c:v>
                </c:pt>
                <c:pt idx="6916">
                  <c:v>2</c:v>
                </c:pt>
                <c:pt idx="6917">
                  <c:v>2</c:v>
                </c:pt>
                <c:pt idx="6918">
                  <c:v>2</c:v>
                </c:pt>
                <c:pt idx="6919">
                  <c:v>2</c:v>
                </c:pt>
                <c:pt idx="6920">
                  <c:v>2</c:v>
                </c:pt>
                <c:pt idx="6921">
                  <c:v>2</c:v>
                </c:pt>
                <c:pt idx="6922">
                  <c:v>2</c:v>
                </c:pt>
                <c:pt idx="6923">
                  <c:v>2</c:v>
                </c:pt>
                <c:pt idx="6924">
                  <c:v>2</c:v>
                </c:pt>
                <c:pt idx="6925">
                  <c:v>2</c:v>
                </c:pt>
                <c:pt idx="6926">
                  <c:v>2</c:v>
                </c:pt>
                <c:pt idx="6927">
                  <c:v>2</c:v>
                </c:pt>
                <c:pt idx="6928">
                  <c:v>2</c:v>
                </c:pt>
                <c:pt idx="6929">
                  <c:v>2</c:v>
                </c:pt>
                <c:pt idx="6930">
                  <c:v>2</c:v>
                </c:pt>
                <c:pt idx="6931">
                  <c:v>2</c:v>
                </c:pt>
                <c:pt idx="6932">
                  <c:v>2</c:v>
                </c:pt>
                <c:pt idx="6933">
                  <c:v>2</c:v>
                </c:pt>
                <c:pt idx="6934">
                  <c:v>2</c:v>
                </c:pt>
                <c:pt idx="6935">
                  <c:v>2</c:v>
                </c:pt>
                <c:pt idx="6936">
                  <c:v>2</c:v>
                </c:pt>
                <c:pt idx="6937">
                  <c:v>2</c:v>
                </c:pt>
                <c:pt idx="6938">
                  <c:v>2</c:v>
                </c:pt>
                <c:pt idx="6939">
                  <c:v>2</c:v>
                </c:pt>
                <c:pt idx="6940">
                  <c:v>2</c:v>
                </c:pt>
                <c:pt idx="6941">
                  <c:v>2</c:v>
                </c:pt>
                <c:pt idx="6942">
                  <c:v>2</c:v>
                </c:pt>
                <c:pt idx="6943">
                  <c:v>2</c:v>
                </c:pt>
                <c:pt idx="6944">
                  <c:v>2</c:v>
                </c:pt>
                <c:pt idx="6945">
                  <c:v>2</c:v>
                </c:pt>
                <c:pt idx="6946">
                  <c:v>2</c:v>
                </c:pt>
                <c:pt idx="6947">
                  <c:v>2</c:v>
                </c:pt>
                <c:pt idx="6948">
                  <c:v>2</c:v>
                </c:pt>
                <c:pt idx="6949">
                  <c:v>2</c:v>
                </c:pt>
                <c:pt idx="6950">
                  <c:v>2</c:v>
                </c:pt>
                <c:pt idx="6951">
                  <c:v>2</c:v>
                </c:pt>
                <c:pt idx="6952">
                  <c:v>2</c:v>
                </c:pt>
                <c:pt idx="6953">
                  <c:v>2</c:v>
                </c:pt>
                <c:pt idx="6954">
                  <c:v>2</c:v>
                </c:pt>
                <c:pt idx="6955">
                  <c:v>2</c:v>
                </c:pt>
                <c:pt idx="6956">
                  <c:v>2</c:v>
                </c:pt>
                <c:pt idx="6957">
                  <c:v>2</c:v>
                </c:pt>
                <c:pt idx="6958">
                  <c:v>2</c:v>
                </c:pt>
                <c:pt idx="6959">
                  <c:v>2</c:v>
                </c:pt>
                <c:pt idx="6960">
                  <c:v>2</c:v>
                </c:pt>
                <c:pt idx="6961">
                  <c:v>2</c:v>
                </c:pt>
                <c:pt idx="6962">
                  <c:v>2</c:v>
                </c:pt>
                <c:pt idx="6963">
                  <c:v>2</c:v>
                </c:pt>
                <c:pt idx="6964">
                  <c:v>2</c:v>
                </c:pt>
                <c:pt idx="6965">
                  <c:v>2</c:v>
                </c:pt>
                <c:pt idx="6966">
                  <c:v>2</c:v>
                </c:pt>
                <c:pt idx="6967">
                  <c:v>2</c:v>
                </c:pt>
                <c:pt idx="6968">
                  <c:v>2</c:v>
                </c:pt>
                <c:pt idx="6969">
                  <c:v>2</c:v>
                </c:pt>
                <c:pt idx="6970">
                  <c:v>2</c:v>
                </c:pt>
                <c:pt idx="6971">
                  <c:v>2</c:v>
                </c:pt>
                <c:pt idx="6972">
                  <c:v>2</c:v>
                </c:pt>
                <c:pt idx="6973">
                  <c:v>2</c:v>
                </c:pt>
                <c:pt idx="6974">
                  <c:v>2</c:v>
                </c:pt>
                <c:pt idx="6975">
                  <c:v>2</c:v>
                </c:pt>
                <c:pt idx="6976">
                  <c:v>2</c:v>
                </c:pt>
                <c:pt idx="6977">
                  <c:v>2</c:v>
                </c:pt>
                <c:pt idx="6978">
                  <c:v>2</c:v>
                </c:pt>
                <c:pt idx="6979">
                  <c:v>2</c:v>
                </c:pt>
                <c:pt idx="6980">
                  <c:v>2</c:v>
                </c:pt>
                <c:pt idx="6981">
                  <c:v>2</c:v>
                </c:pt>
                <c:pt idx="6982">
                  <c:v>2</c:v>
                </c:pt>
                <c:pt idx="6983">
                  <c:v>2</c:v>
                </c:pt>
                <c:pt idx="6984">
                  <c:v>2</c:v>
                </c:pt>
                <c:pt idx="6985">
                  <c:v>2</c:v>
                </c:pt>
                <c:pt idx="6986">
                  <c:v>2</c:v>
                </c:pt>
                <c:pt idx="6987">
                  <c:v>2</c:v>
                </c:pt>
                <c:pt idx="6988">
                  <c:v>2</c:v>
                </c:pt>
                <c:pt idx="6989">
                  <c:v>2</c:v>
                </c:pt>
                <c:pt idx="6990">
                  <c:v>2</c:v>
                </c:pt>
                <c:pt idx="6991">
                  <c:v>2</c:v>
                </c:pt>
                <c:pt idx="6992">
                  <c:v>2</c:v>
                </c:pt>
                <c:pt idx="6993">
                  <c:v>2</c:v>
                </c:pt>
                <c:pt idx="6994">
                  <c:v>2</c:v>
                </c:pt>
                <c:pt idx="6995">
                  <c:v>2</c:v>
                </c:pt>
                <c:pt idx="6996">
                  <c:v>2</c:v>
                </c:pt>
                <c:pt idx="6997">
                  <c:v>2</c:v>
                </c:pt>
                <c:pt idx="6998">
                  <c:v>2</c:v>
                </c:pt>
                <c:pt idx="6999">
                  <c:v>2</c:v>
                </c:pt>
                <c:pt idx="7000">
                  <c:v>2</c:v>
                </c:pt>
                <c:pt idx="7001">
                  <c:v>2</c:v>
                </c:pt>
                <c:pt idx="7002">
                  <c:v>2</c:v>
                </c:pt>
                <c:pt idx="7003">
                  <c:v>2</c:v>
                </c:pt>
                <c:pt idx="7004">
                  <c:v>2</c:v>
                </c:pt>
                <c:pt idx="7005">
                  <c:v>2</c:v>
                </c:pt>
                <c:pt idx="7006">
                  <c:v>2</c:v>
                </c:pt>
                <c:pt idx="7007">
                  <c:v>2</c:v>
                </c:pt>
                <c:pt idx="7008">
                  <c:v>2</c:v>
                </c:pt>
                <c:pt idx="7009">
                  <c:v>2</c:v>
                </c:pt>
                <c:pt idx="7010">
                  <c:v>2</c:v>
                </c:pt>
                <c:pt idx="7011">
                  <c:v>2</c:v>
                </c:pt>
                <c:pt idx="7012">
                  <c:v>2</c:v>
                </c:pt>
                <c:pt idx="7013">
                  <c:v>2</c:v>
                </c:pt>
                <c:pt idx="7014">
                  <c:v>2</c:v>
                </c:pt>
                <c:pt idx="7015">
                  <c:v>2</c:v>
                </c:pt>
                <c:pt idx="7016">
                  <c:v>2</c:v>
                </c:pt>
                <c:pt idx="7017">
                  <c:v>2</c:v>
                </c:pt>
                <c:pt idx="7018">
                  <c:v>2</c:v>
                </c:pt>
                <c:pt idx="7019">
                  <c:v>2</c:v>
                </c:pt>
                <c:pt idx="7020">
                  <c:v>2</c:v>
                </c:pt>
                <c:pt idx="7021">
                  <c:v>2</c:v>
                </c:pt>
                <c:pt idx="7022">
                  <c:v>2</c:v>
                </c:pt>
                <c:pt idx="7023">
                  <c:v>2</c:v>
                </c:pt>
                <c:pt idx="7024">
                  <c:v>2</c:v>
                </c:pt>
                <c:pt idx="7025">
                  <c:v>2</c:v>
                </c:pt>
                <c:pt idx="7026">
                  <c:v>2</c:v>
                </c:pt>
                <c:pt idx="7027">
                  <c:v>2</c:v>
                </c:pt>
                <c:pt idx="7028">
                  <c:v>2</c:v>
                </c:pt>
                <c:pt idx="7029">
                  <c:v>2</c:v>
                </c:pt>
                <c:pt idx="7030">
                  <c:v>2</c:v>
                </c:pt>
                <c:pt idx="7031">
                  <c:v>2</c:v>
                </c:pt>
                <c:pt idx="7032">
                  <c:v>2</c:v>
                </c:pt>
                <c:pt idx="7033">
                  <c:v>2</c:v>
                </c:pt>
                <c:pt idx="7034">
                  <c:v>2</c:v>
                </c:pt>
                <c:pt idx="7035">
                  <c:v>2</c:v>
                </c:pt>
                <c:pt idx="7036">
                  <c:v>2</c:v>
                </c:pt>
                <c:pt idx="7037">
                  <c:v>2</c:v>
                </c:pt>
                <c:pt idx="7038">
                  <c:v>2</c:v>
                </c:pt>
                <c:pt idx="7039">
                  <c:v>2</c:v>
                </c:pt>
                <c:pt idx="7040">
                  <c:v>2</c:v>
                </c:pt>
                <c:pt idx="7041">
                  <c:v>2</c:v>
                </c:pt>
                <c:pt idx="7042">
                  <c:v>2</c:v>
                </c:pt>
                <c:pt idx="7043">
                  <c:v>2</c:v>
                </c:pt>
                <c:pt idx="7044">
                  <c:v>2</c:v>
                </c:pt>
                <c:pt idx="7045">
                  <c:v>2</c:v>
                </c:pt>
                <c:pt idx="7046">
                  <c:v>2</c:v>
                </c:pt>
                <c:pt idx="7047">
                  <c:v>2</c:v>
                </c:pt>
                <c:pt idx="7048">
                  <c:v>2</c:v>
                </c:pt>
                <c:pt idx="7049">
                  <c:v>2</c:v>
                </c:pt>
                <c:pt idx="7050">
                  <c:v>2</c:v>
                </c:pt>
                <c:pt idx="7051">
                  <c:v>2</c:v>
                </c:pt>
                <c:pt idx="7052">
                  <c:v>2</c:v>
                </c:pt>
                <c:pt idx="7053">
                  <c:v>2</c:v>
                </c:pt>
                <c:pt idx="7054">
                  <c:v>2</c:v>
                </c:pt>
                <c:pt idx="7055">
                  <c:v>2</c:v>
                </c:pt>
                <c:pt idx="7056">
                  <c:v>2</c:v>
                </c:pt>
                <c:pt idx="7057">
                  <c:v>2</c:v>
                </c:pt>
                <c:pt idx="7058">
                  <c:v>2</c:v>
                </c:pt>
                <c:pt idx="7059">
                  <c:v>2</c:v>
                </c:pt>
                <c:pt idx="7060">
                  <c:v>2</c:v>
                </c:pt>
                <c:pt idx="7061">
                  <c:v>2</c:v>
                </c:pt>
                <c:pt idx="7062">
                  <c:v>2</c:v>
                </c:pt>
                <c:pt idx="7063">
                  <c:v>2</c:v>
                </c:pt>
                <c:pt idx="7064">
                  <c:v>2</c:v>
                </c:pt>
                <c:pt idx="7065">
                  <c:v>2</c:v>
                </c:pt>
                <c:pt idx="7066">
                  <c:v>2</c:v>
                </c:pt>
                <c:pt idx="7067">
                  <c:v>2</c:v>
                </c:pt>
                <c:pt idx="7068">
                  <c:v>2</c:v>
                </c:pt>
                <c:pt idx="7069">
                  <c:v>2</c:v>
                </c:pt>
                <c:pt idx="7070">
                  <c:v>2</c:v>
                </c:pt>
                <c:pt idx="7071">
                  <c:v>2</c:v>
                </c:pt>
                <c:pt idx="7072">
                  <c:v>2</c:v>
                </c:pt>
                <c:pt idx="7073">
                  <c:v>2</c:v>
                </c:pt>
                <c:pt idx="7074">
                  <c:v>2</c:v>
                </c:pt>
                <c:pt idx="7075">
                  <c:v>2</c:v>
                </c:pt>
                <c:pt idx="7076">
                  <c:v>2</c:v>
                </c:pt>
                <c:pt idx="7077">
                  <c:v>2</c:v>
                </c:pt>
                <c:pt idx="7078">
                  <c:v>2</c:v>
                </c:pt>
                <c:pt idx="7079">
                  <c:v>2</c:v>
                </c:pt>
                <c:pt idx="7080">
                  <c:v>2</c:v>
                </c:pt>
                <c:pt idx="7081">
                  <c:v>2</c:v>
                </c:pt>
                <c:pt idx="7082">
                  <c:v>2</c:v>
                </c:pt>
                <c:pt idx="7083">
                  <c:v>2</c:v>
                </c:pt>
                <c:pt idx="7084">
                  <c:v>2</c:v>
                </c:pt>
                <c:pt idx="7085">
                  <c:v>2</c:v>
                </c:pt>
                <c:pt idx="7086">
                  <c:v>2</c:v>
                </c:pt>
                <c:pt idx="7087">
                  <c:v>2</c:v>
                </c:pt>
                <c:pt idx="7088">
                  <c:v>2</c:v>
                </c:pt>
                <c:pt idx="7089">
                  <c:v>2</c:v>
                </c:pt>
                <c:pt idx="7090">
                  <c:v>2</c:v>
                </c:pt>
                <c:pt idx="7091">
                  <c:v>2</c:v>
                </c:pt>
                <c:pt idx="7092">
                  <c:v>2</c:v>
                </c:pt>
                <c:pt idx="7093">
                  <c:v>2</c:v>
                </c:pt>
                <c:pt idx="7094">
                  <c:v>2</c:v>
                </c:pt>
                <c:pt idx="7095">
                  <c:v>2</c:v>
                </c:pt>
                <c:pt idx="7096">
                  <c:v>2</c:v>
                </c:pt>
                <c:pt idx="7097">
                  <c:v>2</c:v>
                </c:pt>
                <c:pt idx="7098">
                  <c:v>2</c:v>
                </c:pt>
                <c:pt idx="7099">
                  <c:v>2</c:v>
                </c:pt>
                <c:pt idx="7100">
                  <c:v>2</c:v>
                </c:pt>
                <c:pt idx="7101">
                  <c:v>2</c:v>
                </c:pt>
                <c:pt idx="7102">
                  <c:v>2</c:v>
                </c:pt>
                <c:pt idx="7103">
                  <c:v>2</c:v>
                </c:pt>
                <c:pt idx="7104">
                  <c:v>2</c:v>
                </c:pt>
                <c:pt idx="7105">
                  <c:v>2</c:v>
                </c:pt>
                <c:pt idx="7106">
                  <c:v>2</c:v>
                </c:pt>
                <c:pt idx="7107">
                  <c:v>2</c:v>
                </c:pt>
                <c:pt idx="7108">
                  <c:v>2</c:v>
                </c:pt>
                <c:pt idx="7109">
                  <c:v>2</c:v>
                </c:pt>
                <c:pt idx="7110">
                  <c:v>2</c:v>
                </c:pt>
                <c:pt idx="7111">
                  <c:v>2</c:v>
                </c:pt>
                <c:pt idx="7112">
                  <c:v>2</c:v>
                </c:pt>
                <c:pt idx="7113">
                  <c:v>2</c:v>
                </c:pt>
                <c:pt idx="7114">
                  <c:v>2</c:v>
                </c:pt>
                <c:pt idx="7115">
                  <c:v>2</c:v>
                </c:pt>
                <c:pt idx="7116">
                  <c:v>2</c:v>
                </c:pt>
                <c:pt idx="7117">
                  <c:v>2</c:v>
                </c:pt>
                <c:pt idx="7118">
                  <c:v>2</c:v>
                </c:pt>
                <c:pt idx="7119">
                  <c:v>2</c:v>
                </c:pt>
                <c:pt idx="7120">
                  <c:v>2</c:v>
                </c:pt>
                <c:pt idx="7121">
                  <c:v>2</c:v>
                </c:pt>
                <c:pt idx="7122">
                  <c:v>2</c:v>
                </c:pt>
                <c:pt idx="7123">
                  <c:v>2</c:v>
                </c:pt>
                <c:pt idx="7124">
                  <c:v>2</c:v>
                </c:pt>
                <c:pt idx="7125">
                  <c:v>2</c:v>
                </c:pt>
                <c:pt idx="7126">
                  <c:v>2</c:v>
                </c:pt>
                <c:pt idx="7127">
                  <c:v>2</c:v>
                </c:pt>
                <c:pt idx="7128">
                  <c:v>2</c:v>
                </c:pt>
                <c:pt idx="7129">
                  <c:v>2</c:v>
                </c:pt>
                <c:pt idx="7130">
                  <c:v>2</c:v>
                </c:pt>
                <c:pt idx="7131">
                  <c:v>2</c:v>
                </c:pt>
                <c:pt idx="7132">
                  <c:v>2</c:v>
                </c:pt>
                <c:pt idx="7133">
                  <c:v>2</c:v>
                </c:pt>
                <c:pt idx="7134">
                  <c:v>2</c:v>
                </c:pt>
                <c:pt idx="7135">
                  <c:v>2</c:v>
                </c:pt>
                <c:pt idx="7136">
                  <c:v>2</c:v>
                </c:pt>
                <c:pt idx="7137">
                  <c:v>2</c:v>
                </c:pt>
                <c:pt idx="7138">
                  <c:v>2</c:v>
                </c:pt>
                <c:pt idx="7139">
                  <c:v>2</c:v>
                </c:pt>
                <c:pt idx="7140">
                  <c:v>2</c:v>
                </c:pt>
                <c:pt idx="7141">
                  <c:v>2</c:v>
                </c:pt>
                <c:pt idx="7142">
                  <c:v>2</c:v>
                </c:pt>
                <c:pt idx="7143">
                  <c:v>2</c:v>
                </c:pt>
                <c:pt idx="7144">
                  <c:v>2</c:v>
                </c:pt>
                <c:pt idx="7145">
                  <c:v>2</c:v>
                </c:pt>
                <c:pt idx="7146">
                  <c:v>2</c:v>
                </c:pt>
                <c:pt idx="7147">
                  <c:v>2</c:v>
                </c:pt>
                <c:pt idx="7148">
                  <c:v>2</c:v>
                </c:pt>
                <c:pt idx="7149">
                  <c:v>2</c:v>
                </c:pt>
                <c:pt idx="7150">
                  <c:v>2</c:v>
                </c:pt>
                <c:pt idx="7151">
                  <c:v>2</c:v>
                </c:pt>
                <c:pt idx="7152">
                  <c:v>2</c:v>
                </c:pt>
                <c:pt idx="7153">
                  <c:v>2</c:v>
                </c:pt>
                <c:pt idx="7154">
                  <c:v>2</c:v>
                </c:pt>
                <c:pt idx="7155">
                  <c:v>2</c:v>
                </c:pt>
                <c:pt idx="7156">
                  <c:v>2</c:v>
                </c:pt>
                <c:pt idx="7157">
                  <c:v>2</c:v>
                </c:pt>
                <c:pt idx="7158">
                  <c:v>2</c:v>
                </c:pt>
                <c:pt idx="7159">
                  <c:v>2</c:v>
                </c:pt>
                <c:pt idx="7160">
                  <c:v>2</c:v>
                </c:pt>
                <c:pt idx="7161">
                  <c:v>2</c:v>
                </c:pt>
                <c:pt idx="7162">
                  <c:v>2</c:v>
                </c:pt>
                <c:pt idx="7163">
                  <c:v>2</c:v>
                </c:pt>
                <c:pt idx="7164">
                  <c:v>2</c:v>
                </c:pt>
                <c:pt idx="7165">
                  <c:v>2</c:v>
                </c:pt>
                <c:pt idx="7166">
                  <c:v>2</c:v>
                </c:pt>
                <c:pt idx="7167">
                  <c:v>2</c:v>
                </c:pt>
                <c:pt idx="7168">
                  <c:v>2</c:v>
                </c:pt>
                <c:pt idx="7169">
                  <c:v>2</c:v>
                </c:pt>
                <c:pt idx="7170">
                  <c:v>2</c:v>
                </c:pt>
                <c:pt idx="7171">
                  <c:v>2</c:v>
                </c:pt>
                <c:pt idx="7172">
                  <c:v>2</c:v>
                </c:pt>
                <c:pt idx="7173">
                  <c:v>2</c:v>
                </c:pt>
                <c:pt idx="7174">
                  <c:v>2</c:v>
                </c:pt>
                <c:pt idx="7175">
                  <c:v>2</c:v>
                </c:pt>
                <c:pt idx="7176">
                  <c:v>2</c:v>
                </c:pt>
                <c:pt idx="7177">
                  <c:v>2</c:v>
                </c:pt>
                <c:pt idx="7178">
                  <c:v>2</c:v>
                </c:pt>
                <c:pt idx="7179">
                  <c:v>2</c:v>
                </c:pt>
                <c:pt idx="7180">
                  <c:v>2</c:v>
                </c:pt>
                <c:pt idx="7181">
                  <c:v>2</c:v>
                </c:pt>
                <c:pt idx="7182">
                  <c:v>2</c:v>
                </c:pt>
                <c:pt idx="7183">
                  <c:v>2</c:v>
                </c:pt>
                <c:pt idx="7184">
                  <c:v>2</c:v>
                </c:pt>
                <c:pt idx="7185">
                  <c:v>2</c:v>
                </c:pt>
                <c:pt idx="7186">
                  <c:v>2</c:v>
                </c:pt>
                <c:pt idx="7187">
                  <c:v>2</c:v>
                </c:pt>
                <c:pt idx="7188">
                  <c:v>2</c:v>
                </c:pt>
                <c:pt idx="7189">
                  <c:v>2</c:v>
                </c:pt>
                <c:pt idx="7190">
                  <c:v>2</c:v>
                </c:pt>
                <c:pt idx="7191">
                  <c:v>2</c:v>
                </c:pt>
                <c:pt idx="7192">
                  <c:v>2</c:v>
                </c:pt>
                <c:pt idx="7193">
                  <c:v>2</c:v>
                </c:pt>
                <c:pt idx="7194">
                  <c:v>2</c:v>
                </c:pt>
                <c:pt idx="7195">
                  <c:v>2</c:v>
                </c:pt>
                <c:pt idx="7196">
                  <c:v>2</c:v>
                </c:pt>
                <c:pt idx="7197">
                  <c:v>2</c:v>
                </c:pt>
                <c:pt idx="7198">
                  <c:v>2</c:v>
                </c:pt>
                <c:pt idx="7199">
                  <c:v>2</c:v>
                </c:pt>
                <c:pt idx="7200">
                  <c:v>2</c:v>
                </c:pt>
                <c:pt idx="7201">
                  <c:v>2</c:v>
                </c:pt>
                <c:pt idx="7202">
                  <c:v>2</c:v>
                </c:pt>
                <c:pt idx="7203">
                  <c:v>2</c:v>
                </c:pt>
                <c:pt idx="7204">
                  <c:v>2</c:v>
                </c:pt>
                <c:pt idx="7205">
                  <c:v>2</c:v>
                </c:pt>
                <c:pt idx="7206">
                  <c:v>2</c:v>
                </c:pt>
                <c:pt idx="7207">
                  <c:v>2</c:v>
                </c:pt>
                <c:pt idx="7208">
                  <c:v>2</c:v>
                </c:pt>
                <c:pt idx="7209">
                  <c:v>2</c:v>
                </c:pt>
                <c:pt idx="7210">
                  <c:v>2</c:v>
                </c:pt>
                <c:pt idx="7211">
                  <c:v>2</c:v>
                </c:pt>
                <c:pt idx="7212">
                  <c:v>2</c:v>
                </c:pt>
                <c:pt idx="7213">
                  <c:v>2</c:v>
                </c:pt>
                <c:pt idx="7214">
                  <c:v>2</c:v>
                </c:pt>
                <c:pt idx="7215">
                  <c:v>2</c:v>
                </c:pt>
                <c:pt idx="7216">
                  <c:v>2</c:v>
                </c:pt>
                <c:pt idx="7217">
                  <c:v>2</c:v>
                </c:pt>
                <c:pt idx="7218">
                  <c:v>2</c:v>
                </c:pt>
                <c:pt idx="7219">
                  <c:v>2</c:v>
                </c:pt>
                <c:pt idx="7220">
                  <c:v>2</c:v>
                </c:pt>
                <c:pt idx="7221">
                  <c:v>2</c:v>
                </c:pt>
                <c:pt idx="7222">
                  <c:v>2</c:v>
                </c:pt>
                <c:pt idx="7223">
                  <c:v>2</c:v>
                </c:pt>
                <c:pt idx="7224">
                  <c:v>2</c:v>
                </c:pt>
                <c:pt idx="7225">
                  <c:v>2</c:v>
                </c:pt>
                <c:pt idx="7226">
                  <c:v>2</c:v>
                </c:pt>
                <c:pt idx="7227">
                  <c:v>2</c:v>
                </c:pt>
                <c:pt idx="7228">
                  <c:v>2</c:v>
                </c:pt>
                <c:pt idx="7229">
                  <c:v>2</c:v>
                </c:pt>
                <c:pt idx="7230">
                  <c:v>2</c:v>
                </c:pt>
                <c:pt idx="7231">
                  <c:v>2</c:v>
                </c:pt>
                <c:pt idx="7232">
                  <c:v>2</c:v>
                </c:pt>
                <c:pt idx="7233">
                  <c:v>2</c:v>
                </c:pt>
                <c:pt idx="7234">
                  <c:v>2</c:v>
                </c:pt>
                <c:pt idx="7235">
                  <c:v>2</c:v>
                </c:pt>
                <c:pt idx="7236">
                  <c:v>2</c:v>
                </c:pt>
                <c:pt idx="7237">
                  <c:v>2</c:v>
                </c:pt>
                <c:pt idx="7238">
                  <c:v>2</c:v>
                </c:pt>
                <c:pt idx="7239">
                  <c:v>2</c:v>
                </c:pt>
                <c:pt idx="7240">
                  <c:v>2</c:v>
                </c:pt>
                <c:pt idx="7241">
                  <c:v>2</c:v>
                </c:pt>
                <c:pt idx="7242">
                  <c:v>2</c:v>
                </c:pt>
                <c:pt idx="7243">
                  <c:v>2</c:v>
                </c:pt>
                <c:pt idx="7244">
                  <c:v>2</c:v>
                </c:pt>
                <c:pt idx="7245">
                  <c:v>2</c:v>
                </c:pt>
                <c:pt idx="7246">
                  <c:v>2</c:v>
                </c:pt>
                <c:pt idx="7247">
                  <c:v>2</c:v>
                </c:pt>
                <c:pt idx="7248">
                  <c:v>2</c:v>
                </c:pt>
                <c:pt idx="7249">
                  <c:v>2</c:v>
                </c:pt>
                <c:pt idx="7250">
                  <c:v>2</c:v>
                </c:pt>
                <c:pt idx="7251">
                  <c:v>2</c:v>
                </c:pt>
                <c:pt idx="7252">
                  <c:v>2</c:v>
                </c:pt>
                <c:pt idx="7253">
                  <c:v>2</c:v>
                </c:pt>
                <c:pt idx="7254">
                  <c:v>2</c:v>
                </c:pt>
                <c:pt idx="7255">
                  <c:v>2</c:v>
                </c:pt>
                <c:pt idx="7256">
                  <c:v>2</c:v>
                </c:pt>
                <c:pt idx="7257">
                  <c:v>2</c:v>
                </c:pt>
                <c:pt idx="7258">
                  <c:v>2</c:v>
                </c:pt>
                <c:pt idx="7259">
                  <c:v>2</c:v>
                </c:pt>
                <c:pt idx="7260">
                  <c:v>2</c:v>
                </c:pt>
                <c:pt idx="7261">
                  <c:v>2</c:v>
                </c:pt>
                <c:pt idx="7262">
                  <c:v>2</c:v>
                </c:pt>
                <c:pt idx="7263">
                  <c:v>2</c:v>
                </c:pt>
                <c:pt idx="7264">
                  <c:v>2</c:v>
                </c:pt>
                <c:pt idx="7265">
                  <c:v>2</c:v>
                </c:pt>
                <c:pt idx="7266">
                  <c:v>2</c:v>
                </c:pt>
                <c:pt idx="7267">
                  <c:v>2</c:v>
                </c:pt>
                <c:pt idx="7268">
                  <c:v>2</c:v>
                </c:pt>
                <c:pt idx="7269">
                  <c:v>2</c:v>
                </c:pt>
                <c:pt idx="7270">
                  <c:v>2</c:v>
                </c:pt>
                <c:pt idx="7271">
                  <c:v>2</c:v>
                </c:pt>
                <c:pt idx="7272">
                  <c:v>2</c:v>
                </c:pt>
                <c:pt idx="7273">
                  <c:v>2</c:v>
                </c:pt>
                <c:pt idx="7274">
                  <c:v>2</c:v>
                </c:pt>
                <c:pt idx="7275">
                  <c:v>2</c:v>
                </c:pt>
                <c:pt idx="7276">
                  <c:v>2</c:v>
                </c:pt>
                <c:pt idx="7277">
                  <c:v>2</c:v>
                </c:pt>
                <c:pt idx="7278">
                  <c:v>2</c:v>
                </c:pt>
                <c:pt idx="7279">
                  <c:v>2</c:v>
                </c:pt>
                <c:pt idx="7280">
                  <c:v>2</c:v>
                </c:pt>
                <c:pt idx="7281">
                  <c:v>2</c:v>
                </c:pt>
                <c:pt idx="7282">
                  <c:v>2</c:v>
                </c:pt>
                <c:pt idx="7283">
                  <c:v>2</c:v>
                </c:pt>
                <c:pt idx="7284">
                  <c:v>2</c:v>
                </c:pt>
                <c:pt idx="7285">
                  <c:v>2</c:v>
                </c:pt>
                <c:pt idx="7286">
                  <c:v>2</c:v>
                </c:pt>
                <c:pt idx="7287">
                  <c:v>2</c:v>
                </c:pt>
                <c:pt idx="7288">
                  <c:v>2</c:v>
                </c:pt>
                <c:pt idx="7289">
                  <c:v>2</c:v>
                </c:pt>
                <c:pt idx="7290">
                  <c:v>2</c:v>
                </c:pt>
                <c:pt idx="7291">
                  <c:v>2</c:v>
                </c:pt>
                <c:pt idx="7292">
                  <c:v>2</c:v>
                </c:pt>
                <c:pt idx="7293">
                  <c:v>2</c:v>
                </c:pt>
                <c:pt idx="7294">
                  <c:v>2</c:v>
                </c:pt>
                <c:pt idx="7295">
                  <c:v>2</c:v>
                </c:pt>
                <c:pt idx="7296">
                  <c:v>2</c:v>
                </c:pt>
                <c:pt idx="7297">
                  <c:v>2</c:v>
                </c:pt>
                <c:pt idx="7298">
                  <c:v>2</c:v>
                </c:pt>
                <c:pt idx="7299">
                  <c:v>2</c:v>
                </c:pt>
                <c:pt idx="7300">
                  <c:v>2</c:v>
                </c:pt>
                <c:pt idx="7301">
                  <c:v>2</c:v>
                </c:pt>
                <c:pt idx="7302">
                  <c:v>2</c:v>
                </c:pt>
                <c:pt idx="7303">
                  <c:v>2</c:v>
                </c:pt>
                <c:pt idx="7304">
                  <c:v>2</c:v>
                </c:pt>
                <c:pt idx="7305">
                  <c:v>2</c:v>
                </c:pt>
                <c:pt idx="7306">
                  <c:v>2</c:v>
                </c:pt>
                <c:pt idx="7307">
                  <c:v>2</c:v>
                </c:pt>
                <c:pt idx="7308">
                  <c:v>2</c:v>
                </c:pt>
                <c:pt idx="7309">
                  <c:v>2</c:v>
                </c:pt>
                <c:pt idx="7310">
                  <c:v>2</c:v>
                </c:pt>
                <c:pt idx="7311">
                  <c:v>2</c:v>
                </c:pt>
                <c:pt idx="7312">
                  <c:v>2</c:v>
                </c:pt>
                <c:pt idx="7313">
                  <c:v>2</c:v>
                </c:pt>
                <c:pt idx="7314">
                  <c:v>2</c:v>
                </c:pt>
                <c:pt idx="7315">
                  <c:v>2</c:v>
                </c:pt>
                <c:pt idx="7316">
                  <c:v>2</c:v>
                </c:pt>
                <c:pt idx="7317">
                  <c:v>2</c:v>
                </c:pt>
                <c:pt idx="7318">
                  <c:v>2</c:v>
                </c:pt>
                <c:pt idx="7319">
                  <c:v>2</c:v>
                </c:pt>
                <c:pt idx="7320">
                  <c:v>2</c:v>
                </c:pt>
                <c:pt idx="7321">
                  <c:v>2</c:v>
                </c:pt>
                <c:pt idx="7322">
                  <c:v>2</c:v>
                </c:pt>
                <c:pt idx="7323">
                  <c:v>2</c:v>
                </c:pt>
                <c:pt idx="7324">
                  <c:v>2</c:v>
                </c:pt>
                <c:pt idx="7325">
                  <c:v>2</c:v>
                </c:pt>
                <c:pt idx="7326">
                  <c:v>2</c:v>
                </c:pt>
                <c:pt idx="7327">
                  <c:v>2</c:v>
                </c:pt>
                <c:pt idx="7328">
                  <c:v>2</c:v>
                </c:pt>
                <c:pt idx="7329">
                  <c:v>2</c:v>
                </c:pt>
                <c:pt idx="7330">
                  <c:v>2</c:v>
                </c:pt>
                <c:pt idx="7331">
                  <c:v>2</c:v>
                </c:pt>
                <c:pt idx="7332">
                  <c:v>2</c:v>
                </c:pt>
                <c:pt idx="7333">
                  <c:v>2</c:v>
                </c:pt>
                <c:pt idx="7334">
                  <c:v>2</c:v>
                </c:pt>
                <c:pt idx="7335">
                  <c:v>2</c:v>
                </c:pt>
                <c:pt idx="7336">
                  <c:v>2</c:v>
                </c:pt>
                <c:pt idx="7337">
                  <c:v>2</c:v>
                </c:pt>
                <c:pt idx="7338">
                  <c:v>2</c:v>
                </c:pt>
                <c:pt idx="7339">
                  <c:v>2</c:v>
                </c:pt>
                <c:pt idx="7340">
                  <c:v>2</c:v>
                </c:pt>
                <c:pt idx="7341">
                  <c:v>2</c:v>
                </c:pt>
                <c:pt idx="7342">
                  <c:v>2</c:v>
                </c:pt>
                <c:pt idx="7343">
                  <c:v>2</c:v>
                </c:pt>
                <c:pt idx="7344">
                  <c:v>2</c:v>
                </c:pt>
                <c:pt idx="7345">
                  <c:v>2</c:v>
                </c:pt>
                <c:pt idx="7346">
                  <c:v>2</c:v>
                </c:pt>
                <c:pt idx="7347">
                  <c:v>2</c:v>
                </c:pt>
                <c:pt idx="7348">
                  <c:v>2</c:v>
                </c:pt>
                <c:pt idx="7349">
                  <c:v>2</c:v>
                </c:pt>
                <c:pt idx="7350">
                  <c:v>2</c:v>
                </c:pt>
                <c:pt idx="7351">
                  <c:v>2</c:v>
                </c:pt>
                <c:pt idx="7352">
                  <c:v>2</c:v>
                </c:pt>
                <c:pt idx="7353">
                  <c:v>2</c:v>
                </c:pt>
                <c:pt idx="7354">
                  <c:v>2</c:v>
                </c:pt>
                <c:pt idx="7355">
                  <c:v>2</c:v>
                </c:pt>
                <c:pt idx="7356">
                  <c:v>2</c:v>
                </c:pt>
                <c:pt idx="7357">
                  <c:v>2</c:v>
                </c:pt>
                <c:pt idx="7358">
                  <c:v>2</c:v>
                </c:pt>
                <c:pt idx="7359">
                  <c:v>2</c:v>
                </c:pt>
                <c:pt idx="7360">
                  <c:v>2</c:v>
                </c:pt>
                <c:pt idx="7361">
                  <c:v>2</c:v>
                </c:pt>
                <c:pt idx="7362">
                  <c:v>2</c:v>
                </c:pt>
                <c:pt idx="7363">
                  <c:v>2</c:v>
                </c:pt>
                <c:pt idx="7364">
                  <c:v>2</c:v>
                </c:pt>
                <c:pt idx="7365">
                  <c:v>2</c:v>
                </c:pt>
                <c:pt idx="7366">
                  <c:v>2</c:v>
                </c:pt>
                <c:pt idx="7367">
                  <c:v>2</c:v>
                </c:pt>
                <c:pt idx="7368">
                  <c:v>2</c:v>
                </c:pt>
                <c:pt idx="7369">
                  <c:v>2</c:v>
                </c:pt>
                <c:pt idx="7370">
                  <c:v>2</c:v>
                </c:pt>
                <c:pt idx="7371">
                  <c:v>1.6666666666666667</c:v>
                </c:pt>
                <c:pt idx="7372">
                  <c:v>1.6666666666666667</c:v>
                </c:pt>
                <c:pt idx="7373">
                  <c:v>1.6666666666666667</c:v>
                </c:pt>
                <c:pt idx="7374">
                  <c:v>1.6666666666666667</c:v>
                </c:pt>
                <c:pt idx="7375">
                  <c:v>1.6666666666666667</c:v>
                </c:pt>
                <c:pt idx="7376">
                  <c:v>1.6666666666666667</c:v>
                </c:pt>
                <c:pt idx="7377">
                  <c:v>1.6666666666666667</c:v>
                </c:pt>
                <c:pt idx="7378">
                  <c:v>1.6666666666666667</c:v>
                </c:pt>
                <c:pt idx="7379">
                  <c:v>1.6666666666666667</c:v>
                </c:pt>
                <c:pt idx="7380">
                  <c:v>1.6666666666666667</c:v>
                </c:pt>
                <c:pt idx="7381">
                  <c:v>1.6666666666666667</c:v>
                </c:pt>
                <c:pt idx="7382">
                  <c:v>1.6666666666666667</c:v>
                </c:pt>
                <c:pt idx="7383">
                  <c:v>1.6666666666666667</c:v>
                </c:pt>
                <c:pt idx="7384">
                  <c:v>1.6666666666666667</c:v>
                </c:pt>
                <c:pt idx="7385">
                  <c:v>1.6666666666666667</c:v>
                </c:pt>
                <c:pt idx="7386">
                  <c:v>1.6666666666666667</c:v>
                </c:pt>
                <c:pt idx="7387">
                  <c:v>1.6666666666666667</c:v>
                </c:pt>
                <c:pt idx="7388">
                  <c:v>1.6666666666666667</c:v>
                </c:pt>
                <c:pt idx="7389">
                  <c:v>1.6666666666666667</c:v>
                </c:pt>
                <c:pt idx="7390">
                  <c:v>1.6666666666666667</c:v>
                </c:pt>
                <c:pt idx="7391">
                  <c:v>1.6666666666666667</c:v>
                </c:pt>
                <c:pt idx="7392">
                  <c:v>1.6666666666666667</c:v>
                </c:pt>
                <c:pt idx="7393">
                  <c:v>1.6666666666666667</c:v>
                </c:pt>
                <c:pt idx="7394">
                  <c:v>1.6666666666666667</c:v>
                </c:pt>
                <c:pt idx="7395">
                  <c:v>1.6666666666666667</c:v>
                </c:pt>
                <c:pt idx="7396">
                  <c:v>1.6666666666666667</c:v>
                </c:pt>
                <c:pt idx="7397">
                  <c:v>1.6666666666666667</c:v>
                </c:pt>
                <c:pt idx="7398">
                  <c:v>1.6666666666666667</c:v>
                </c:pt>
                <c:pt idx="7399">
                  <c:v>1.6666666666666667</c:v>
                </c:pt>
                <c:pt idx="7400">
                  <c:v>1.6666666666666667</c:v>
                </c:pt>
                <c:pt idx="7401">
                  <c:v>1.6666666666666667</c:v>
                </c:pt>
                <c:pt idx="7402">
                  <c:v>1.6666666666666667</c:v>
                </c:pt>
                <c:pt idx="7403">
                  <c:v>1.6666666666666667</c:v>
                </c:pt>
                <c:pt idx="7404">
                  <c:v>1.6666666666666667</c:v>
                </c:pt>
                <c:pt idx="7405">
                  <c:v>1.6666666666666667</c:v>
                </c:pt>
                <c:pt idx="7406">
                  <c:v>1.6666666666666667</c:v>
                </c:pt>
                <c:pt idx="7407">
                  <c:v>1.6666666666666667</c:v>
                </c:pt>
                <c:pt idx="7408">
                  <c:v>1.6666666666666667</c:v>
                </c:pt>
                <c:pt idx="7409">
                  <c:v>1.6666666666666667</c:v>
                </c:pt>
                <c:pt idx="7410">
                  <c:v>1.6666666666666667</c:v>
                </c:pt>
                <c:pt idx="7411">
                  <c:v>1.6666666666666667</c:v>
                </c:pt>
                <c:pt idx="7412">
                  <c:v>1.6666666666666667</c:v>
                </c:pt>
                <c:pt idx="7413">
                  <c:v>1.6666666666666667</c:v>
                </c:pt>
                <c:pt idx="7414">
                  <c:v>1.6666666666666667</c:v>
                </c:pt>
                <c:pt idx="7415">
                  <c:v>1.6666666666666667</c:v>
                </c:pt>
                <c:pt idx="7416">
                  <c:v>1.6666666666666667</c:v>
                </c:pt>
                <c:pt idx="7417">
                  <c:v>1.6666666666666667</c:v>
                </c:pt>
                <c:pt idx="7418">
                  <c:v>1.6666666666666667</c:v>
                </c:pt>
                <c:pt idx="7419">
                  <c:v>1.6666666666666667</c:v>
                </c:pt>
                <c:pt idx="7420">
                  <c:v>1.6666666666666667</c:v>
                </c:pt>
                <c:pt idx="7421">
                  <c:v>1.6666666666666667</c:v>
                </c:pt>
                <c:pt idx="7422">
                  <c:v>1.6666666666666667</c:v>
                </c:pt>
                <c:pt idx="7423">
                  <c:v>1.6666666666666667</c:v>
                </c:pt>
                <c:pt idx="7424">
                  <c:v>1.6666666666666667</c:v>
                </c:pt>
                <c:pt idx="7425">
                  <c:v>1.6666666666666667</c:v>
                </c:pt>
                <c:pt idx="7426">
                  <c:v>1.6666666666666667</c:v>
                </c:pt>
                <c:pt idx="7427">
                  <c:v>1.6666666666666667</c:v>
                </c:pt>
                <c:pt idx="7428">
                  <c:v>1.6666666666666667</c:v>
                </c:pt>
                <c:pt idx="7429">
                  <c:v>1.6666666666666667</c:v>
                </c:pt>
                <c:pt idx="7430">
                  <c:v>1.6666666666666667</c:v>
                </c:pt>
                <c:pt idx="7431">
                  <c:v>1.6666666666666667</c:v>
                </c:pt>
                <c:pt idx="7432">
                  <c:v>1.6666666666666667</c:v>
                </c:pt>
                <c:pt idx="7433">
                  <c:v>1.6666666666666667</c:v>
                </c:pt>
                <c:pt idx="7434">
                  <c:v>1.6666666666666667</c:v>
                </c:pt>
                <c:pt idx="7435">
                  <c:v>1.6666666666666667</c:v>
                </c:pt>
                <c:pt idx="7436">
                  <c:v>1.6666666666666667</c:v>
                </c:pt>
                <c:pt idx="7437">
                  <c:v>1.6666666666666667</c:v>
                </c:pt>
                <c:pt idx="7438">
                  <c:v>1.6666666666666667</c:v>
                </c:pt>
                <c:pt idx="7439">
                  <c:v>1.6666666666666667</c:v>
                </c:pt>
                <c:pt idx="7440">
                  <c:v>1.6666666666666667</c:v>
                </c:pt>
                <c:pt idx="7441">
                  <c:v>1.6666666666666667</c:v>
                </c:pt>
                <c:pt idx="7442">
                  <c:v>1.6666666666666667</c:v>
                </c:pt>
                <c:pt idx="7443">
                  <c:v>1.6666666666666667</c:v>
                </c:pt>
                <c:pt idx="7444">
                  <c:v>1.6666666666666667</c:v>
                </c:pt>
                <c:pt idx="7445">
                  <c:v>1.6666666666666667</c:v>
                </c:pt>
                <c:pt idx="7446">
                  <c:v>1.6666666666666667</c:v>
                </c:pt>
                <c:pt idx="7447">
                  <c:v>1.6666666666666667</c:v>
                </c:pt>
                <c:pt idx="7448">
                  <c:v>1.6666666666666667</c:v>
                </c:pt>
                <c:pt idx="7449">
                  <c:v>1.6666666666666667</c:v>
                </c:pt>
                <c:pt idx="7450">
                  <c:v>1.6666666666666667</c:v>
                </c:pt>
                <c:pt idx="7451">
                  <c:v>1.6666666666666667</c:v>
                </c:pt>
                <c:pt idx="7452">
                  <c:v>1.6666666666666667</c:v>
                </c:pt>
                <c:pt idx="7453">
                  <c:v>1.6666666666666667</c:v>
                </c:pt>
                <c:pt idx="7454">
                  <c:v>1.6666666666666667</c:v>
                </c:pt>
                <c:pt idx="7455">
                  <c:v>1.6666666666666667</c:v>
                </c:pt>
                <c:pt idx="7456">
                  <c:v>1.6666666666666667</c:v>
                </c:pt>
                <c:pt idx="7457">
                  <c:v>1.6666666666666667</c:v>
                </c:pt>
                <c:pt idx="7458">
                  <c:v>1.6666666666666667</c:v>
                </c:pt>
                <c:pt idx="7459">
                  <c:v>1.6666666666666667</c:v>
                </c:pt>
                <c:pt idx="7460">
                  <c:v>1.6666666666666667</c:v>
                </c:pt>
                <c:pt idx="7461">
                  <c:v>1.6666666666666667</c:v>
                </c:pt>
                <c:pt idx="7462">
                  <c:v>1.6666666666666667</c:v>
                </c:pt>
                <c:pt idx="7463">
                  <c:v>1.6666666666666667</c:v>
                </c:pt>
                <c:pt idx="7464">
                  <c:v>1.6666666666666667</c:v>
                </c:pt>
                <c:pt idx="7465">
                  <c:v>1.6666666666666667</c:v>
                </c:pt>
                <c:pt idx="7466">
                  <c:v>1.6666666666666667</c:v>
                </c:pt>
                <c:pt idx="7467">
                  <c:v>1.6666666666666667</c:v>
                </c:pt>
                <c:pt idx="7468">
                  <c:v>1.6666666666666667</c:v>
                </c:pt>
                <c:pt idx="7469">
                  <c:v>1.6666666666666667</c:v>
                </c:pt>
                <c:pt idx="7470">
                  <c:v>1.6666666666666667</c:v>
                </c:pt>
                <c:pt idx="7471">
                  <c:v>1.6666666666666667</c:v>
                </c:pt>
                <c:pt idx="7472">
                  <c:v>1.6666666666666667</c:v>
                </c:pt>
                <c:pt idx="7473">
                  <c:v>1.6666666666666667</c:v>
                </c:pt>
                <c:pt idx="7474">
                  <c:v>1.6666666666666667</c:v>
                </c:pt>
                <c:pt idx="7475">
                  <c:v>1.6666666666666667</c:v>
                </c:pt>
                <c:pt idx="7476">
                  <c:v>1.6666666666666667</c:v>
                </c:pt>
                <c:pt idx="7477">
                  <c:v>1.6666666666666667</c:v>
                </c:pt>
                <c:pt idx="7478">
                  <c:v>1.6666666666666667</c:v>
                </c:pt>
                <c:pt idx="7479">
                  <c:v>1.6666666666666667</c:v>
                </c:pt>
                <c:pt idx="7480">
                  <c:v>1.6666666666666667</c:v>
                </c:pt>
                <c:pt idx="7481">
                  <c:v>1.6666666666666667</c:v>
                </c:pt>
                <c:pt idx="7482">
                  <c:v>1.6666666666666667</c:v>
                </c:pt>
                <c:pt idx="7483">
                  <c:v>1.6666666666666667</c:v>
                </c:pt>
                <c:pt idx="7484">
                  <c:v>1.6666666666666667</c:v>
                </c:pt>
                <c:pt idx="7485">
                  <c:v>1.6666666666666667</c:v>
                </c:pt>
                <c:pt idx="7486">
                  <c:v>1.6666666666666667</c:v>
                </c:pt>
                <c:pt idx="7487">
                  <c:v>1.6666666666666667</c:v>
                </c:pt>
                <c:pt idx="7488">
                  <c:v>1.6666666666666667</c:v>
                </c:pt>
                <c:pt idx="7489">
                  <c:v>1.6666666666666667</c:v>
                </c:pt>
                <c:pt idx="7490">
                  <c:v>1.6666666666666667</c:v>
                </c:pt>
                <c:pt idx="7491">
                  <c:v>1.6666666666666667</c:v>
                </c:pt>
                <c:pt idx="7492">
                  <c:v>1.6666666666666667</c:v>
                </c:pt>
                <c:pt idx="7493">
                  <c:v>1.6666666666666667</c:v>
                </c:pt>
                <c:pt idx="7494">
                  <c:v>1.6666666666666667</c:v>
                </c:pt>
                <c:pt idx="7495">
                  <c:v>1.6666666666666667</c:v>
                </c:pt>
                <c:pt idx="7496">
                  <c:v>1.6666666666666667</c:v>
                </c:pt>
                <c:pt idx="7497">
                  <c:v>1.6666666666666667</c:v>
                </c:pt>
                <c:pt idx="7498">
                  <c:v>1.6666666666666667</c:v>
                </c:pt>
                <c:pt idx="7499">
                  <c:v>1.6666666666666667</c:v>
                </c:pt>
                <c:pt idx="7500">
                  <c:v>1.6666666666666667</c:v>
                </c:pt>
                <c:pt idx="7501">
                  <c:v>1.6666666666666667</c:v>
                </c:pt>
                <c:pt idx="7502">
                  <c:v>1.6666666666666667</c:v>
                </c:pt>
                <c:pt idx="7503">
                  <c:v>1.6666666666666667</c:v>
                </c:pt>
                <c:pt idx="7504">
                  <c:v>1.6666666666666667</c:v>
                </c:pt>
                <c:pt idx="7505">
                  <c:v>1.6666666666666667</c:v>
                </c:pt>
                <c:pt idx="7506">
                  <c:v>1.6666666666666667</c:v>
                </c:pt>
                <c:pt idx="7507">
                  <c:v>1.6666666666666667</c:v>
                </c:pt>
                <c:pt idx="7508">
                  <c:v>1.6666666666666667</c:v>
                </c:pt>
                <c:pt idx="7509">
                  <c:v>1.6666666666666667</c:v>
                </c:pt>
                <c:pt idx="7510">
                  <c:v>1.6666666666666667</c:v>
                </c:pt>
                <c:pt idx="7511">
                  <c:v>1.6666666666666667</c:v>
                </c:pt>
                <c:pt idx="7512">
                  <c:v>1.6666666666666667</c:v>
                </c:pt>
                <c:pt idx="7513">
                  <c:v>1.6666666666666667</c:v>
                </c:pt>
                <c:pt idx="7514">
                  <c:v>1.6666666666666667</c:v>
                </c:pt>
                <c:pt idx="7515">
                  <c:v>1.6666666666666667</c:v>
                </c:pt>
                <c:pt idx="7516">
                  <c:v>1.6666666666666667</c:v>
                </c:pt>
                <c:pt idx="7517">
                  <c:v>1.6666666666666667</c:v>
                </c:pt>
                <c:pt idx="7518">
                  <c:v>1.6666666666666667</c:v>
                </c:pt>
                <c:pt idx="7519">
                  <c:v>1.6666666666666667</c:v>
                </c:pt>
                <c:pt idx="7520">
                  <c:v>1.6666666666666667</c:v>
                </c:pt>
                <c:pt idx="7521">
                  <c:v>1.6666666666666667</c:v>
                </c:pt>
                <c:pt idx="7522">
                  <c:v>1.6666666666666667</c:v>
                </c:pt>
                <c:pt idx="7523">
                  <c:v>1.6666666666666667</c:v>
                </c:pt>
                <c:pt idx="7524">
                  <c:v>1.6666666666666667</c:v>
                </c:pt>
                <c:pt idx="7525">
                  <c:v>1.6666666666666667</c:v>
                </c:pt>
                <c:pt idx="7526">
                  <c:v>1.6666666666666667</c:v>
                </c:pt>
                <c:pt idx="7527">
                  <c:v>1.6666666666666667</c:v>
                </c:pt>
                <c:pt idx="7528">
                  <c:v>1.6666666666666667</c:v>
                </c:pt>
                <c:pt idx="7529">
                  <c:v>1.6666666666666667</c:v>
                </c:pt>
                <c:pt idx="7530">
                  <c:v>1.6666666666666667</c:v>
                </c:pt>
                <c:pt idx="7531">
                  <c:v>1.6666666666666667</c:v>
                </c:pt>
                <c:pt idx="7532">
                  <c:v>1.6666666666666667</c:v>
                </c:pt>
                <c:pt idx="7533">
                  <c:v>1.6666666666666667</c:v>
                </c:pt>
                <c:pt idx="7534">
                  <c:v>1.6666666666666667</c:v>
                </c:pt>
                <c:pt idx="7535">
                  <c:v>1.6666666666666667</c:v>
                </c:pt>
                <c:pt idx="7536">
                  <c:v>1.6666666666666667</c:v>
                </c:pt>
                <c:pt idx="7537">
                  <c:v>1.6666666666666667</c:v>
                </c:pt>
                <c:pt idx="7538">
                  <c:v>1.6666666666666667</c:v>
                </c:pt>
                <c:pt idx="7539">
                  <c:v>1.6666666666666667</c:v>
                </c:pt>
                <c:pt idx="7540">
                  <c:v>1.6666666666666667</c:v>
                </c:pt>
                <c:pt idx="7541">
                  <c:v>1.6666666666666667</c:v>
                </c:pt>
                <c:pt idx="7542">
                  <c:v>1.6666666666666667</c:v>
                </c:pt>
                <c:pt idx="7543">
                  <c:v>1.6666666666666667</c:v>
                </c:pt>
                <c:pt idx="7544">
                  <c:v>1.6666666666666667</c:v>
                </c:pt>
                <c:pt idx="7545">
                  <c:v>1.6666666666666667</c:v>
                </c:pt>
                <c:pt idx="7546">
                  <c:v>1.6666666666666667</c:v>
                </c:pt>
                <c:pt idx="7547">
                  <c:v>1.6666666666666667</c:v>
                </c:pt>
                <c:pt idx="7548">
                  <c:v>1.6666666666666667</c:v>
                </c:pt>
                <c:pt idx="7549">
                  <c:v>1.6666666666666667</c:v>
                </c:pt>
                <c:pt idx="7550">
                  <c:v>1.6666666666666667</c:v>
                </c:pt>
                <c:pt idx="7551">
                  <c:v>1.6666666666666667</c:v>
                </c:pt>
                <c:pt idx="7552">
                  <c:v>1.6666666666666667</c:v>
                </c:pt>
                <c:pt idx="7553">
                  <c:v>1.6666666666666667</c:v>
                </c:pt>
                <c:pt idx="7554">
                  <c:v>1.6666666666666667</c:v>
                </c:pt>
                <c:pt idx="7555">
                  <c:v>1.6666666666666667</c:v>
                </c:pt>
                <c:pt idx="7556">
                  <c:v>1.6666666666666667</c:v>
                </c:pt>
                <c:pt idx="7557">
                  <c:v>1.6666666666666667</c:v>
                </c:pt>
                <c:pt idx="7558">
                  <c:v>1.6666666666666667</c:v>
                </c:pt>
                <c:pt idx="7559">
                  <c:v>1.6666666666666667</c:v>
                </c:pt>
                <c:pt idx="7560">
                  <c:v>1.6666666666666667</c:v>
                </c:pt>
                <c:pt idx="7561">
                  <c:v>1.6666666666666667</c:v>
                </c:pt>
                <c:pt idx="7562">
                  <c:v>1.6666666666666667</c:v>
                </c:pt>
                <c:pt idx="7563">
                  <c:v>1.6666666666666667</c:v>
                </c:pt>
                <c:pt idx="7564">
                  <c:v>1.6666666666666667</c:v>
                </c:pt>
                <c:pt idx="7565">
                  <c:v>1.6666666666666667</c:v>
                </c:pt>
                <c:pt idx="7566">
                  <c:v>1.6666666666666667</c:v>
                </c:pt>
                <c:pt idx="7567">
                  <c:v>1.6666666666666667</c:v>
                </c:pt>
                <c:pt idx="7568">
                  <c:v>1.6666666666666667</c:v>
                </c:pt>
                <c:pt idx="7569">
                  <c:v>1.6666666666666667</c:v>
                </c:pt>
                <c:pt idx="7570">
                  <c:v>1.6666666666666667</c:v>
                </c:pt>
                <c:pt idx="7571">
                  <c:v>1.6666666666666667</c:v>
                </c:pt>
                <c:pt idx="7572">
                  <c:v>1.6666666666666667</c:v>
                </c:pt>
                <c:pt idx="7573">
                  <c:v>1.6666666666666667</c:v>
                </c:pt>
                <c:pt idx="7574">
                  <c:v>1.6666666666666667</c:v>
                </c:pt>
                <c:pt idx="7575">
                  <c:v>1.6666666666666667</c:v>
                </c:pt>
                <c:pt idx="7576">
                  <c:v>1.6666666666666667</c:v>
                </c:pt>
                <c:pt idx="7577">
                  <c:v>1.6666666666666667</c:v>
                </c:pt>
                <c:pt idx="7578">
                  <c:v>1.6666666666666667</c:v>
                </c:pt>
                <c:pt idx="7579">
                  <c:v>1.6666666666666667</c:v>
                </c:pt>
                <c:pt idx="7580">
                  <c:v>1.6666666666666667</c:v>
                </c:pt>
                <c:pt idx="7581">
                  <c:v>1.6666666666666667</c:v>
                </c:pt>
                <c:pt idx="7582">
                  <c:v>1.6666666666666667</c:v>
                </c:pt>
                <c:pt idx="7583">
                  <c:v>1.6666666666666667</c:v>
                </c:pt>
                <c:pt idx="7584">
                  <c:v>1.6666666666666667</c:v>
                </c:pt>
                <c:pt idx="7585">
                  <c:v>1.6666666666666667</c:v>
                </c:pt>
                <c:pt idx="7586">
                  <c:v>1.6666666666666667</c:v>
                </c:pt>
                <c:pt idx="7587">
                  <c:v>1.6666666666666667</c:v>
                </c:pt>
                <c:pt idx="7588">
                  <c:v>1.6666666666666667</c:v>
                </c:pt>
                <c:pt idx="7589">
                  <c:v>1.6666666666666667</c:v>
                </c:pt>
                <c:pt idx="7590">
                  <c:v>1.6666666666666667</c:v>
                </c:pt>
                <c:pt idx="7591">
                  <c:v>1.6666666666666667</c:v>
                </c:pt>
                <c:pt idx="7592">
                  <c:v>1.6666666666666667</c:v>
                </c:pt>
                <c:pt idx="7593">
                  <c:v>1.6666666666666667</c:v>
                </c:pt>
                <c:pt idx="7594">
                  <c:v>1.6666666666666667</c:v>
                </c:pt>
                <c:pt idx="7595">
                  <c:v>1.6666666666666667</c:v>
                </c:pt>
                <c:pt idx="7596">
                  <c:v>1.6666666666666667</c:v>
                </c:pt>
                <c:pt idx="7597">
                  <c:v>1.6666666666666667</c:v>
                </c:pt>
                <c:pt idx="7598">
                  <c:v>1.6666666666666667</c:v>
                </c:pt>
                <c:pt idx="7599">
                  <c:v>1.6666666666666667</c:v>
                </c:pt>
                <c:pt idx="7600">
                  <c:v>1.6666666666666667</c:v>
                </c:pt>
                <c:pt idx="7601">
                  <c:v>1.6666666666666667</c:v>
                </c:pt>
                <c:pt idx="7602">
                  <c:v>1.6666666666666667</c:v>
                </c:pt>
                <c:pt idx="7603">
                  <c:v>1.6666666666666667</c:v>
                </c:pt>
                <c:pt idx="7604">
                  <c:v>1.6666666666666667</c:v>
                </c:pt>
                <c:pt idx="7605">
                  <c:v>1.6666666666666667</c:v>
                </c:pt>
                <c:pt idx="7606">
                  <c:v>1.6666666666666667</c:v>
                </c:pt>
                <c:pt idx="7607">
                  <c:v>1.6666666666666667</c:v>
                </c:pt>
                <c:pt idx="7608">
                  <c:v>1.6666666666666667</c:v>
                </c:pt>
                <c:pt idx="7609">
                  <c:v>1.6666666666666667</c:v>
                </c:pt>
                <c:pt idx="7610">
                  <c:v>1.6666666666666667</c:v>
                </c:pt>
                <c:pt idx="7611">
                  <c:v>1.6666666666666667</c:v>
                </c:pt>
                <c:pt idx="7612">
                  <c:v>1.6666666666666667</c:v>
                </c:pt>
                <c:pt idx="7613">
                  <c:v>1.6666666666666667</c:v>
                </c:pt>
                <c:pt idx="7614">
                  <c:v>1.6666666666666667</c:v>
                </c:pt>
                <c:pt idx="7615">
                  <c:v>1.6666666666666667</c:v>
                </c:pt>
                <c:pt idx="7616">
                  <c:v>1.6666666666666667</c:v>
                </c:pt>
                <c:pt idx="7617">
                  <c:v>1.6666666666666667</c:v>
                </c:pt>
                <c:pt idx="7618">
                  <c:v>1.6666666666666667</c:v>
                </c:pt>
                <c:pt idx="7619">
                  <c:v>1.6666666666666667</c:v>
                </c:pt>
                <c:pt idx="7620">
                  <c:v>1.6666666666666667</c:v>
                </c:pt>
                <c:pt idx="7621">
                  <c:v>1.6666666666666667</c:v>
                </c:pt>
                <c:pt idx="7622">
                  <c:v>1.6666666666666667</c:v>
                </c:pt>
                <c:pt idx="7623">
                  <c:v>1.6666666666666667</c:v>
                </c:pt>
                <c:pt idx="7624">
                  <c:v>1.6666666666666667</c:v>
                </c:pt>
                <c:pt idx="7625">
                  <c:v>1.6666666666666667</c:v>
                </c:pt>
                <c:pt idx="7626">
                  <c:v>1.6666666666666667</c:v>
                </c:pt>
                <c:pt idx="7627">
                  <c:v>1.6666666666666667</c:v>
                </c:pt>
                <c:pt idx="7628">
                  <c:v>1.6666666666666667</c:v>
                </c:pt>
                <c:pt idx="7629">
                  <c:v>1.6666666666666667</c:v>
                </c:pt>
                <c:pt idx="7630">
                  <c:v>1.6666666666666667</c:v>
                </c:pt>
                <c:pt idx="7631">
                  <c:v>1.6666666666666667</c:v>
                </c:pt>
                <c:pt idx="7632">
                  <c:v>1.6666666666666667</c:v>
                </c:pt>
                <c:pt idx="7633">
                  <c:v>1.6666666666666667</c:v>
                </c:pt>
                <c:pt idx="7634">
                  <c:v>1.6666666666666667</c:v>
                </c:pt>
                <c:pt idx="7635">
                  <c:v>1.6666666666666667</c:v>
                </c:pt>
                <c:pt idx="7636">
                  <c:v>1.6666666666666667</c:v>
                </c:pt>
                <c:pt idx="7637">
                  <c:v>1.6666666666666667</c:v>
                </c:pt>
                <c:pt idx="7638">
                  <c:v>1.6666666666666667</c:v>
                </c:pt>
                <c:pt idx="7639">
                  <c:v>1.6666666666666667</c:v>
                </c:pt>
                <c:pt idx="7640">
                  <c:v>1.6666666666666667</c:v>
                </c:pt>
                <c:pt idx="7641">
                  <c:v>1.6666666666666667</c:v>
                </c:pt>
                <c:pt idx="7642">
                  <c:v>1.6666666666666667</c:v>
                </c:pt>
                <c:pt idx="7643">
                  <c:v>1.6666666666666667</c:v>
                </c:pt>
                <c:pt idx="7644">
                  <c:v>1.6666666666666667</c:v>
                </c:pt>
                <c:pt idx="7645">
                  <c:v>1.6666666666666667</c:v>
                </c:pt>
                <c:pt idx="7646">
                  <c:v>1.6666666666666667</c:v>
                </c:pt>
                <c:pt idx="7647">
                  <c:v>1.6666666666666667</c:v>
                </c:pt>
                <c:pt idx="7648">
                  <c:v>1.6666666666666667</c:v>
                </c:pt>
                <c:pt idx="7649">
                  <c:v>1.6666666666666667</c:v>
                </c:pt>
                <c:pt idx="7650">
                  <c:v>1.6666666666666667</c:v>
                </c:pt>
                <c:pt idx="7651">
                  <c:v>1.6666666666666667</c:v>
                </c:pt>
                <c:pt idx="7652">
                  <c:v>1.6666666666666667</c:v>
                </c:pt>
                <c:pt idx="7653">
                  <c:v>1.6666666666666667</c:v>
                </c:pt>
                <c:pt idx="7654">
                  <c:v>1.6666666666666667</c:v>
                </c:pt>
                <c:pt idx="7655">
                  <c:v>1.6666666666666667</c:v>
                </c:pt>
                <c:pt idx="7656">
                  <c:v>1.6666666666666667</c:v>
                </c:pt>
                <c:pt idx="7657">
                  <c:v>1.6666666666666667</c:v>
                </c:pt>
                <c:pt idx="7658">
                  <c:v>1.6666666666666667</c:v>
                </c:pt>
                <c:pt idx="7659">
                  <c:v>1.6666666666666667</c:v>
                </c:pt>
                <c:pt idx="7660">
                  <c:v>1.6666666666666667</c:v>
                </c:pt>
                <c:pt idx="7661">
                  <c:v>1.6666666666666667</c:v>
                </c:pt>
                <c:pt idx="7662">
                  <c:v>1.6666666666666667</c:v>
                </c:pt>
                <c:pt idx="7663">
                  <c:v>1.6666666666666667</c:v>
                </c:pt>
                <c:pt idx="7664">
                  <c:v>1.6666666666666667</c:v>
                </c:pt>
                <c:pt idx="7665">
                  <c:v>1.6666666666666667</c:v>
                </c:pt>
                <c:pt idx="7666">
                  <c:v>1.6666666666666667</c:v>
                </c:pt>
                <c:pt idx="7667">
                  <c:v>1.6666666666666667</c:v>
                </c:pt>
                <c:pt idx="7668">
                  <c:v>1.6666666666666667</c:v>
                </c:pt>
                <c:pt idx="7669">
                  <c:v>1.6666666666666667</c:v>
                </c:pt>
                <c:pt idx="7670">
                  <c:v>1.6666666666666667</c:v>
                </c:pt>
                <c:pt idx="7671">
                  <c:v>1.6666666666666667</c:v>
                </c:pt>
                <c:pt idx="7672">
                  <c:v>1.6666666666666667</c:v>
                </c:pt>
                <c:pt idx="7673">
                  <c:v>1.6666666666666667</c:v>
                </c:pt>
                <c:pt idx="7674">
                  <c:v>1.6666666666666667</c:v>
                </c:pt>
                <c:pt idx="7675">
                  <c:v>1.6666666666666667</c:v>
                </c:pt>
                <c:pt idx="7676">
                  <c:v>1.6666666666666667</c:v>
                </c:pt>
                <c:pt idx="7677">
                  <c:v>1.6666666666666667</c:v>
                </c:pt>
                <c:pt idx="7678">
                  <c:v>1.6666666666666667</c:v>
                </c:pt>
                <c:pt idx="7679">
                  <c:v>1.6666666666666667</c:v>
                </c:pt>
                <c:pt idx="7680">
                  <c:v>1.6666666666666667</c:v>
                </c:pt>
                <c:pt idx="7681">
                  <c:v>1.6666666666666667</c:v>
                </c:pt>
                <c:pt idx="7682">
                  <c:v>1.6666666666666667</c:v>
                </c:pt>
                <c:pt idx="7683">
                  <c:v>1.6666666666666667</c:v>
                </c:pt>
                <c:pt idx="7684">
                  <c:v>1.6666666666666667</c:v>
                </c:pt>
                <c:pt idx="7685">
                  <c:v>1.6666666666666667</c:v>
                </c:pt>
                <c:pt idx="7686">
                  <c:v>1.6666666666666667</c:v>
                </c:pt>
                <c:pt idx="7687">
                  <c:v>1.6666666666666667</c:v>
                </c:pt>
                <c:pt idx="7688">
                  <c:v>1.6666666666666667</c:v>
                </c:pt>
                <c:pt idx="7689">
                  <c:v>1.6666666666666667</c:v>
                </c:pt>
                <c:pt idx="7690">
                  <c:v>1.6666666666666667</c:v>
                </c:pt>
                <c:pt idx="7691">
                  <c:v>1.6666666666666667</c:v>
                </c:pt>
                <c:pt idx="7692">
                  <c:v>1.6666666666666667</c:v>
                </c:pt>
                <c:pt idx="7693">
                  <c:v>1.6666666666666667</c:v>
                </c:pt>
                <c:pt idx="7694">
                  <c:v>1.6666666666666667</c:v>
                </c:pt>
                <c:pt idx="7695">
                  <c:v>1.6666666666666667</c:v>
                </c:pt>
                <c:pt idx="7696">
                  <c:v>1.6666666666666667</c:v>
                </c:pt>
                <c:pt idx="7697">
                  <c:v>1.6666666666666667</c:v>
                </c:pt>
                <c:pt idx="7698">
                  <c:v>1.6666666666666667</c:v>
                </c:pt>
                <c:pt idx="7699">
                  <c:v>1.6666666666666667</c:v>
                </c:pt>
                <c:pt idx="7700">
                  <c:v>1.6666666666666667</c:v>
                </c:pt>
                <c:pt idx="7701">
                  <c:v>1.6666666666666667</c:v>
                </c:pt>
                <c:pt idx="7702">
                  <c:v>1.6666666666666667</c:v>
                </c:pt>
                <c:pt idx="7703">
                  <c:v>1.6666666666666667</c:v>
                </c:pt>
                <c:pt idx="7704">
                  <c:v>1.6666666666666667</c:v>
                </c:pt>
                <c:pt idx="7705">
                  <c:v>1.6666666666666667</c:v>
                </c:pt>
                <c:pt idx="7706">
                  <c:v>1.6666666666666667</c:v>
                </c:pt>
                <c:pt idx="7707">
                  <c:v>1.6666666666666667</c:v>
                </c:pt>
                <c:pt idx="7708">
                  <c:v>1.6666666666666667</c:v>
                </c:pt>
                <c:pt idx="7709">
                  <c:v>1.6666666666666667</c:v>
                </c:pt>
                <c:pt idx="7710">
                  <c:v>1.6666666666666667</c:v>
                </c:pt>
                <c:pt idx="7711">
                  <c:v>1.6666666666666667</c:v>
                </c:pt>
                <c:pt idx="7712">
                  <c:v>1.6666666666666667</c:v>
                </c:pt>
                <c:pt idx="7713">
                  <c:v>1.6666666666666667</c:v>
                </c:pt>
                <c:pt idx="7714">
                  <c:v>1.6666666666666667</c:v>
                </c:pt>
                <c:pt idx="7715">
                  <c:v>1.6666666666666667</c:v>
                </c:pt>
                <c:pt idx="7716">
                  <c:v>1.6666666666666667</c:v>
                </c:pt>
                <c:pt idx="7717">
                  <c:v>1.6666666666666667</c:v>
                </c:pt>
                <c:pt idx="7718">
                  <c:v>1.6666666666666667</c:v>
                </c:pt>
                <c:pt idx="7719">
                  <c:v>1.6666666666666667</c:v>
                </c:pt>
                <c:pt idx="7720">
                  <c:v>1.6666666666666667</c:v>
                </c:pt>
                <c:pt idx="7721">
                  <c:v>1.6666666666666667</c:v>
                </c:pt>
                <c:pt idx="7722">
                  <c:v>1.6666666666666667</c:v>
                </c:pt>
                <c:pt idx="7723">
                  <c:v>1.6666666666666667</c:v>
                </c:pt>
                <c:pt idx="7724">
                  <c:v>1.6666666666666667</c:v>
                </c:pt>
                <c:pt idx="7725">
                  <c:v>1.6666666666666667</c:v>
                </c:pt>
                <c:pt idx="7726">
                  <c:v>1.6666666666666667</c:v>
                </c:pt>
                <c:pt idx="7727">
                  <c:v>1.6666666666666667</c:v>
                </c:pt>
                <c:pt idx="7728">
                  <c:v>1.6666666666666667</c:v>
                </c:pt>
                <c:pt idx="7729">
                  <c:v>1.6666666666666667</c:v>
                </c:pt>
                <c:pt idx="7730">
                  <c:v>1.6666666666666667</c:v>
                </c:pt>
                <c:pt idx="7731">
                  <c:v>1.6666666666666667</c:v>
                </c:pt>
                <c:pt idx="7732">
                  <c:v>1.6666666666666667</c:v>
                </c:pt>
                <c:pt idx="7733">
                  <c:v>1.6666666666666667</c:v>
                </c:pt>
                <c:pt idx="7734">
                  <c:v>1.6666666666666667</c:v>
                </c:pt>
                <c:pt idx="7735">
                  <c:v>1.6666666666666667</c:v>
                </c:pt>
                <c:pt idx="7736">
                  <c:v>1.6666666666666667</c:v>
                </c:pt>
                <c:pt idx="7737">
                  <c:v>1.6666666666666667</c:v>
                </c:pt>
                <c:pt idx="7738">
                  <c:v>1.6666666666666667</c:v>
                </c:pt>
                <c:pt idx="7739">
                  <c:v>1.6666666666666667</c:v>
                </c:pt>
                <c:pt idx="7740">
                  <c:v>1.6666666666666667</c:v>
                </c:pt>
                <c:pt idx="7741">
                  <c:v>1.6666666666666667</c:v>
                </c:pt>
                <c:pt idx="7742">
                  <c:v>1.6666666666666667</c:v>
                </c:pt>
                <c:pt idx="7743">
                  <c:v>1.6666666666666667</c:v>
                </c:pt>
                <c:pt idx="7744">
                  <c:v>1.6666666666666667</c:v>
                </c:pt>
                <c:pt idx="7745">
                  <c:v>1.6666666666666667</c:v>
                </c:pt>
                <c:pt idx="7746">
                  <c:v>1.6666666666666667</c:v>
                </c:pt>
                <c:pt idx="7747">
                  <c:v>1.6666666666666667</c:v>
                </c:pt>
                <c:pt idx="7748">
                  <c:v>1.6666666666666667</c:v>
                </c:pt>
                <c:pt idx="7749">
                  <c:v>1.6666666666666667</c:v>
                </c:pt>
                <c:pt idx="7750">
                  <c:v>1.6666666666666667</c:v>
                </c:pt>
                <c:pt idx="7751">
                  <c:v>1.6666666666666667</c:v>
                </c:pt>
                <c:pt idx="7752">
                  <c:v>1.6666666666666667</c:v>
                </c:pt>
                <c:pt idx="7753">
                  <c:v>1.6666666666666667</c:v>
                </c:pt>
                <c:pt idx="7754">
                  <c:v>1.6666666666666667</c:v>
                </c:pt>
                <c:pt idx="7755">
                  <c:v>1.6666666666666667</c:v>
                </c:pt>
                <c:pt idx="7756">
                  <c:v>1.6666666666666667</c:v>
                </c:pt>
                <c:pt idx="7757">
                  <c:v>1.6666666666666667</c:v>
                </c:pt>
                <c:pt idx="7758">
                  <c:v>1.6666666666666667</c:v>
                </c:pt>
                <c:pt idx="7759">
                  <c:v>1.6666666666666667</c:v>
                </c:pt>
                <c:pt idx="7760">
                  <c:v>1.6666666666666667</c:v>
                </c:pt>
                <c:pt idx="7761">
                  <c:v>1.6666666666666667</c:v>
                </c:pt>
                <c:pt idx="7762">
                  <c:v>1.6666666666666667</c:v>
                </c:pt>
                <c:pt idx="7763">
                  <c:v>1.6666666666666667</c:v>
                </c:pt>
                <c:pt idx="7764">
                  <c:v>1.6666666666666667</c:v>
                </c:pt>
                <c:pt idx="7765">
                  <c:v>1.6666666666666667</c:v>
                </c:pt>
                <c:pt idx="7766">
                  <c:v>1.6666666666666667</c:v>
                </c:pt>
                <c:pt idx="7767">
                  <c:v>1.6666666666666667</c:v>
                </c:pt>
                <c:pt idx="7768">
                  <c:v>1.6666666666666667</c:v>
                </c:pt>
                <c:pt idx="7769">
                  <c:v>1.6666666666666667</c:v>
                </c:pt>
                <c:pt idx="7770">
                  <c:v>1.6666666666666667</c:v>
                </c:pt>
                <c:pt idx="7771">
                  <c:v>1.6666666666666667</c:v>
                </c:pt>
                <c:pt idx="7772">
                  <c:v>1.6666666666666667</c:v>
                </c:pt>
                <c:pt idx="7773">
                  <c:v>1.6666666666666667</c:v>
                </c:pt>
                <c:pt idx="7774">
                  <c:v>1.6666666666666667</c:v>
                </c:pt>
                <c:pt idx="7775">
                  <c:v>1.6666666666666667</c:v>
                </c:pt>
                <c:pt idx="7776">
                  <c:v>1.6666666666666667</c:v>
                </c:pt>
                <c:pt idx="7777">
                  <c:v>1.6666666666666667</c:v>
                </c:pt>
                <c:pt idx="7778">
                  <c:v>1.6666666666666667</c:v>
                </c:pt>
                <c:pt idx="7779">
                  <c:v>1.6666666666666667</c:v>
                </c:pt>
                <c:pt idx="7780">
                  <c:v>1.6666666666666667</c:v>
                </c:pt>
                <c:pt idx="7781">
                  <c:v>1.6666666666666667</c:v>
                </c:pt>
                <c:pt idx="7782">
                  <c:v>1.6666666666666667</c:v>
                </c:pt>
                <c:pt idx="7783">
                  <c:v>1.6666666666666667</c:v>
                </c:pt>
                <c:pt idx="7784">
                  <c:v>1.6666666666666667</c:v>
                </c:pt>
                <c:pt idx="7785">
                  <c:v>1.6666666666666667</c:v>
                </c:pt>
                <c:pt idx="7786">
                  <c:v>1.6666666666666667</c:v>
                </c:pt>
                <c:pt idx="7787">
                  <c:v>1.6666666666666667</c:v>
                </c:pt>
                <c:pt idx="7788">
                  <c:v>1.6666666666666667</c:v>
                </c:pt>
                <c:pt idx="7789">
                  <c:v>1.6666666666666667</c:v>
                </c:pt>
                <c:pt idx="7790">
                  <c:v>1.6666666666666667</c:v>
                </c:pt>
                <c:pt idx="7791">
                  <c:v>1.6666666666666667</c:v>
                </c:pt>
                <c:pt idx="7792">
                  <c:v>1.6666666666666667</c:v>
                </c:pt>
                <c:pt idx="7793">
                  <c:v>1.6666666666666667</c:v>
                </c:pt>
                <c:pt idx="7794">
                  <c:v>1.6666666666666667</c:v>
                </c:pt>
                <c:pt idx="7795">
                  <c:v>1.6666666666666667</c:v>
                </c:pt>
                <c:pt idx="7796">
                  <c:v>1.6666666666666667</c:v>
                </c:pt>
                <c:pt idx="7797">
                  <c:v>1.6666666666666667</c:v>
                </c:pt>
                <c:pt idx="7798">
                  <c:v>1.6666666666666667</c:v>
                </c:pt>
                <c:pt idx="7799">
                  <c:v>1.6666666666666667</c:v>
                </c:pt>
                <c:pt idx="7800">
                  <c:v>1.6666666666666667</c:v>
                </c:pt>
                <c:pt idx="7801">
                  <c:v>1.6666666666666667</c:v>
                </c:pt>
                <c:pt idx="7802">
                  <c:v>1.6666666666666667</c:v>
                </c:pt>
                <c:pt idx="7803">
                  <c:v>1.6666666666666667</c:v>
                </c:pt>
                <c:pt idx="7804">
                  <c:v>1.6666666666666667</c:v>
                </c:pt>
                <c:pt idx="7805">
                  <c:v>1.6666666666666667</c:v>
                </c:pt>
                <c:pt idx="7806">
                  <c:v>1.6666666666666667</c:v>
                </c:pt>
                <c:pt idx="7807">
                  <c:v>1.6666666666666667</c:v>
                </c:pt>
                <c:pt idx="7808">
                  <c:v>1.6666666666666667</c:v>
                </c:pt>
                <c:pt idx="7809">
                  <c:v>1.6666666666666667</c:v>
                </c:pt>
                <c:pt idx="7810">
                  <c:v>1.6666666666666667</c:v>
                </c:pt>
                <c:pt idx="7811">
                  <c:v>1.6666666666666667</c:v>
                </c:pt>
                <c:pt idx="7812">
                  <c:v>1.6666666666666667</c:v>
                </c:pt>
                <c:pt idx="7813">
                  <c:v>1.6666666666666667</c:v>
                </c:pt>
                <c:pt idx="7814">
                  <c:v>1.6666666666666667</c:v>
                </c:pt>
                <c:pt idx="7815">
                  <c:v>1.6666666666666667</c:v>
                </c:pt>
                <c:pt idx="7816">
                  <c:v>1.6666666666666667</c:v>
                </c:pt>
                <c:pt idx="7817">
                  <c:v>1.6666666666666667</c:v>
                </c:pt>
                <c:pt idx="7818">
                  <c:v>1.6666666666666667</c:v>
                </c:pt>
                <c:pt idx="7819">
                  <c:v>1.6666666666666667</c:v>
                </c:pt>
                <c:pt idx="7820">
                  <c:v>1.6666666666666667</c:v>
                </c:pt>
                <c:pt idx="7821">
                  <c:v>1.6666666666666667</c:v>
                </c:pt>
                <c:pt idx="7822">
                  <c:v>1.6666666666666667</c:v>
                </c:pt>
                <c:pt idx="7823">
                  <c:v>1.6666666666666667</c:v>
                </c:pt>
                <c:pt idx="7824">
                  <c:v>1.6666666666666667</c:v>
                </c:pt>
                <c:pt idx="7825">
                  <c:v>1.6666666666666667</c:v>
                </c:pt>
                <c:pt idx="7826">
                  <c:v>1.6666666666666667</c:v>
                </c:pt>
                <c:pt idx="7827">
                  <c:v>1.6666666666666667</c:v>
                </c:pt>
                <c:pt idx="7828">
                  <c:v>1.6666666666666667</c:v>
                </c:pt>
                <c:pt idx="7829">
                  <c:v>1.6666666666666667</c:v>
                </c:pt>
                <c:pt idx="7830">
                  <c:v>1.6666666666666667</c:v>
                </c:pt>
                <c:pt idx="7831">
                  <c:v>1.6666666666666667</c:v>
                </c:pt>
                <c:pt idx="7832">
                  <c:v>1.6666666666666667</c:v>
                </c:pt>
                <c:pt idx="7833">
                  <c:v>1.6666666666666667</c:v>
                </c:pt>
                <c:pt idx="7834">
                  <c:v>1.6666666666666667</c:v>
                </c:pt>
                <c:pt idx="7835">
                  <c:v>1.6666666666666667</c:v>
                </c:pt>
                <c:pt idx="7836">
                  <c:v>1.6666666666666667</c:v>
                </c:pt>
                <c:pt idx="7837">
                  <c:v>1.6666666666666667</c:v>
                </c:pt>
                <c:pt idx="7838">
                  <c:v>1.6666666666666667</c:v>
                </c:pt>
                <c:pt idx="7839">
                  <c:v>1.6666666666666667</c:v>
                </c:pt>
                <c:pt idx="7840">
                  <c:v>1.6666666666666667</c:v>
                </c:pt>
                <c:pt idx="7841">
                  <c:v>1.6666666666666667</c:v>
                </c:pt>
                <c:pt idx="7842">
                  <c:v>1.6666666666666667</c:v>
                </c:pt>
                <c:pt idx="7843">
                  <c:v>1.6666666666666667</c:v>
                </c:pt>
                <c:pt idx="7844">
                  <c:v>1.6666666666666667</c:v>
                </c:pt>
                <c:pt idx="7845">
                  <c:v>1.6666666666666667</c:v>
                </c:pt>
                <c:pt idx="7846">
                  <c:v>1.6666666666666667</c:v>
                </c:pt>
                <c:pt idx="7847">
                  <c:v>1.6666666666666667</c:v>
                </c:pt>
                <c:pt idx="7848">
                  <c:v>1.6666666666666667</c:v>
                </c:pt>
                <c:pt idx="7849">
                  <c:v>1.6666666666666667</c:v>
                </c:pt>
                <c:pt idx="7850">
                  <c:v>1.6666666666666667</c:v>
                </c:pt>
                <c:pt idx="7851">
                  <c:v>1.6666666666666667</c:v>
                </c:pt>
                <c:pt idx="7852">
                  <c:v>1.6666666666666667</c:v>
                </c:pt>
                <c:pt idx="7853">
                  <c:v>1.6666666666666667</c:v>
                </c:pt>
                <c:pt idx="7854">
                  <c:v>1.6666666666666667</c:v>
                </c:pt>
                <c:pt idx="7855">
                  <c:v>1.6666666666666667</c:v>
                </c:pt>
                <c:pt idx="7856">
                  <c:v>1.6666666666666667</c:v>
                </c:pt>
                <c:pt idx="7857">
                  <c:v>1.6666666666666667</c:v>
                </c:pt>
                <c:pt idx="7858">
                  <c:v>1.6666666666666667</c:v>
                </c:pt>
                <c:pt idx="7859">
                  <c:v>1.6666666666666667</c:v>
                </c:pt>
                <c:pt idx="7860">
                  <c:v>1.6666666666666667</c:v>
                </c:pt>
                <c:pt idx="7861">
                  <c:v>1.6666666666666667</c:v>
                </c:pt>
                <c:pt idx="7862">
                  <c:v>1.6666666666666667</c:v>
                </c:pt>
                <c:pt idx="7863">
                  <c:v>1.6666666666666667</c:v>
                </c:pt>
                <c:pt idx="7864">
                  <c:v>1.6666666666666667</c:v>
                </c:pt>
                <c:pt idx="7865">
                  <c:v>1.6666666666666667</c:v>
                </c:pt>
                <c:pt idx="7866">
                  <c:v>1.6666666666666667</c:v>
                </c:pt>
                <c:pt idx="7867">
                  <c:v>1.6666666666666667</c:v>
                </c:pt>
                <c:pt idx="7868">
                  <c:v>1.6666666666666667</c:v>
                </c:pt>
                <c:pt idx="7869">
                  <c:v>1.6666666666666667</c:v>
                </c:pt>
                <c:pt idx="7870">
                  <c:v>1.6666666666666667</c:v>
                </c:pt>
                <c:pt idx="7871">
                  <c:v>1.6666666666666667</c:v>
                </c:pt>
                <c:pt idx="7872">
                  <c:v>1.6666666666666667</c:v>
                </c:pt>
                <c:pt idx="7873">
                  <c:v>1.6666666666666667</c:v>
                </c:pt>
                <c:pt idx="7874">
                  <c:v>1.6666666666666667</c:v>
                </c:pt>
                <c:pt idx="7875">
                  <c:v>1.6666666666666667</c:v>
                </c:pt>
                <c:pt idx="7876">
                  <c:v>1.6666666666666667</c:v>
                </c:pt>
                <c:pt idx="7877">
                  <c:v>1.6666666666666667</c:v>
                </c:pt>
                <c:pt idx="7878">
                  <c:v>1.6666666666666667</c:v>
                </c:pt>
                <c:pt idx="7879">
                  <c:v>1.6666666666666667</c:v>
                </c:pt>
                <c:pt idx="7880">
                  <c:v>1.6666666666666667</c:v>
                </c:pt>
                <c:pt idx="7881">
                  <c:v>1.6666666666666667</c:v>
                </c:pt>
                <c:pt idx="7882">
                  <c:v>1.6666666666666667</c:v>
                </c:pt>
                <c:pt idx="7883">
                  <c:v>1.6666666666666667</c:v>
                </c:pt>
                <c:pt idx="7884">
                  <c:v>1.6666666666666667</c:v>
                </c:pt>
                <c:pt idx="7885">
                  <c:v>1.6666666666666667</c:v>
                </c:pt>
                <c:pt idx="7886">
                  <c:v>1.6666666666666667</c:v>
                </c:pt>
                <c:pt idx="7887">
                  <c:v>1.6666666666666667</c:v>
                </c:pt>
                <c:pt idx="7888">
                  <c:v>1.6666666666666667</c:v>
                </c:pt>
                <c:pt idx="7889">
                  <c:v>1.6666666666666667</c:v>
                </c:pt>
                <c:pt idx="7890">
                  <c:v>1.6666666666666667</c:v>
                </c:pt>
                <c:pt idx="7891">
                  <c:v>1.6666666666666667</c:v>
                </c:pt>
                <c:pt idx="7892">
                  <c:v>1.6666666666666667</c:v>
                </c:pt>
                <c:pt idx="7893">
                  <c:v>1.6666666666666667</c:v>
                </c:pt>
                <c:pt idx="7894">
                  <c:v>1.6666666666666667</c:v>
                </c:pt>
                <c:pt idx="7895">
                  <c:v>1.6666666666666667</c:v>
                </c:pt>
                <c:pt idx="7896">
                  <c:v>1.6666666666666667</c:v>
                </c:pt>
                <c:pt idx="7897">
                  <c:v>1.6666666666666667</c:v>
                </c:pt>
                <c:pt idx="7898">
                  <c:v>1.6666666666666667</c:v>
                </c:pt>
                <c:pt idx="7899">
                  <c:v>1.6666666666666667</c:v>
                </c:pt>
                <c:pt idx="7900">
                  <c:v>1.6666666666666667</c:v>
                </c:pt>
                <c:pt idx="7901">
                  <c:v>1.6666666666666667</c:v>
                </c:pt>
                <c:pt idx="7902">
                  <c:v>1.6666666666666667</c:v>
                </c:pt>
                <c:pt idx="7903">
                  <c:v>1.6666666666666667</c:v>
                </c:pt>
                <c:pt idx="7904">
                  <c:v>1.6666666666666667</c:v>
                </c:pt>
                <c:pt idx="7905">
                  <c:v>1.6666666666666667</c:v>
                </c:pt>
                <c:pt idx="7906">
                  <c:v>1.6666666666666667</c:v>
                </c:pt>
                <c:pt idx="7907">
                  <c:v>1.6666666666666667</c:v>
                </c:pt>
                <c:pt idx="7908">
                  <c:v>1.6666666666666667</c:v>
                </c:pt>
                <c:pt idx="7909">
                  <c:v>1.6666666666666667</c:v>
                </c:pt>
                <c:pt idx="7910">
                  <c:v>1.6666666666666667</c:v>
                </c:pt>
                <c:pt idx="7911">
                  <c:v>1.6666666666666667</c:v>
                </c:pt>
                <c:pt idx="7912">
                  <c:v>1.6666666666666667</c:v>
                </c:pt>
                <c:pt idx="7913">
                  <c:v>1.6666666666666667</c:v>
                </c:pt>
                <c:pt idx="7914">
                  <c:v>1.6666666666666667</c:v>
                </c:pt>
                <c:pt idx="7915">
                  <c:v>1.6666666666666667</c:v>
                </c:pt>
                <c:pt idx="7916">
                  <c:v>1.6666666666666667</c:v>
                </c:pt>
                <c:pt idx="7917">
                  <c:v>1.6666666666666667</c:v>
                </c:pt>
                <c:pt idx="7918">
                  <c:v>1.6666666666666667</c:v>
                </c:pt>
                <c:pt idx="7919">
                  <c:v>1.6666666666666667</c:v>
                </c:pt>
                <c:pt idx="7920">
                  <c:v>1.6666666666666667</c:v>
                </c:pt>
                <c:pt idx="7921">
                  <c:v>1.6666666666666667</c:v>
                </c:pt>
                <c:pt idx="7922">
                  <c:v>1.6666666666666667</c:v>
                </c:pt>
                <c:pt idx="7923">
                  <c:v>1.6666666666666667</c:v>
                </c:pt>
                <c:pt idx="7924">
                  <c:v>1.6666666666666667</c:v>
                </c:pt>
                <c:pt idx="7925">
                  <c:v>1.6666666666666667</c:v>
                </c:pt>
                <c:pt idx="7926">
                  <c:v>1.6666666666666667</c:v>
                </c:pt>
                <c:pt idx="7927">
                  <c:v>1.6666666666666667</c:v>
                </c:pt>
                <c:pt idx="7928">
                  <c:v>1.6666666666666667</c:v>
                </c:pt>
                <c:pt idx="7929">
                  <c:v>1.6666666666666667</c:v>
                </c:pt>
                <c:pt idx="7930">
                  <c:v>1.6666666666666667</c:v>
                </c:pt>
                <c:pt idx="7931">
                  <c:v>1.6666666666666667</c:v>
                </c:pt>
                <c:pt idx="7932">
                  <c:v>1.6666666666666667</c:v>
                </c:pt>
                <c:pt idx="7933">
                  <c:v>1.6666666666666667</c:v>
                </c:pt>
                <c:pt idx="7934">
                  <c:v>1.6666666666666667</c:v>
                </c:pt>
                <c:pt idx="7935">
                  <c:v>1.6666666666666667</c:v>
                </c:pt>
                <c:pt idx="7936">
                  <c:v>1.6666666666666667</c:v>
                </c:pt>
                <c:pt idx="7937">
                  <c:v>1.6666666666666667</c:v>
                </c:pt>
                <c:pt idx="7938">
                  <c:v>1.6666666666666667</c:v>
                </c:pt>
                <c:pt idx="7939">
                  <c:v>1.6666666666666667</c:v>
                </c:pt>
                <c:pt idx="7940">
                  <c:v>1.6666666666666667</c:v>
                </c:pt>
                <c:pt idx="7941">
                  <c:v>1.6666666666666667</c:v>
                </c:pt>
                <c:pt idx="7942">
                  <c:v>1.6666666666666667</c:v>
                </c:pt>
                <c:pt idx="7943">
                  <c:v>1.6666666666666667</c:v>
                </c:pt>
                <c:pt idx="7944">
                  <c:v>1.6666666666666667</c:v>
                </c:pt>
                <c:pt idx="7945">
                  <c:v>1.6666666666666667</c:v>
                </c:pt>
                <c:pt idx="7946">
                  <c:v>1.6666666666666667</c:v>
                </c:pt>
                <c:pt idx="7947">
                  <c:v>1.6666666666666667</c:v>
                </c:pt>
                <c:pt idx="7948">
                  <c:v>1.6666666666666667</c:v>
                </c:pt>
                <c:pt idx="7949">
                  <c:v>1.6666666666666667</c:v>
                </c:pt>
                <c:pt idx="7950">
                  <c:v>1.6666666666666667</c:v>
                </c:pt>
                <c:pt idx="7951">
                  <c:v>1.6666666666666667</c:v>
                </c:pt>
                <c:pt idx="7952">
                  <c:v>1.6666666666666667</c:v>
                </c:pt>
                <c:pt idx="7953">
                  <c:v>1.6666666666666667</c:v>
                </c:pt>
                <c:pt idx="7954">
                  <c:v>1.6666666666666667</c:v>
                </c:pt>
                <c:pt idx="7955">
                  <c:v>1.6666666666666667</c:v>
                </c:pt>
                <c:pt idx="7956">
                  <c:v>1.6666666666666667</c:v>
                </c:pt>
                <c:pt idx="7957">
                  <c:v>1.6666666666666667</c:v>
                </c:pt>
                <c:pt idx="7958">
                  <c:v>1.6666666666666667</c:v>
                </c:pt>
                <c:pt idx="7959">
                  <c:v>1.6666666666666667</c:v>
                </c:pt>
                <c:pt idx="7960">
                  <c:v>1.6666666666666667</c:v>
                </c:pt>
                <c:pt idx="7961">
                  <c:v>1.6666666666666667</c:v>
                </c:pt>
                <c:pt idx="7962">
                  <c:v>1.6666666666666667</c:v>
                </c:pt>
                <c:pt idx="7963">
                  <c:v>1.6666666666666667</c:v>
                </c:pt>
                <c:pt idx="7964">
                  <c:v>1.6666666666666667</c:v>
                </c:pt>
                <c:pt idx="7965">
                  <c:v>1.6666666666666667</c:v>
                </c:pt>
                <c:pt idx="7966">
                  <c:v>1.6666666666666667</c:v>
                </c:pt>
                <c:pt idx="7967">
                  <c:v>1.6666666666666667</c:v>
                </c:pt>
                <c:pt idx="7968">
                  <c:v>1.6666666666666667</c:v>
                </c:pt>
                <c:pt idx="7969">
                  <c:v>1.6666666666666667</c:v>
                </c:pt>
                <c:pt idx="7970">
                  <c:v>1.6666666666666667</c:v>
                </c:pt>
                <c:pt idx="7971">
                  <c:v>1.6666666666666667</c:v>
                </c:pt>
                <c:pt idx="7972">
                  <c:v>1.6666666666666667</c:v>
                </c:pt>
                <c:pt idx="7973">
                  <c:v>1.6666666666666667</c:v>
                </c:pt>
                <c:pt idx="7974">
                  <c:v>1.6666666666666667</c:v>
                </c:pt>
                <c:pt idx="7975">
                  <c:v>1.6666666666666667</c:v>
                </c:pt>
                <c:pt idx="7976">
                  <c:v>1.6666666666666667</c:v>
                </c:pt>
                <c:pt idx="7977">
                  <c:v>1.6666666666666667</c:v>
                </c:pt>
                <c:pt idx="7978">
                  <c:v>1.6666666666666667</c:v>
                </c:pt>
                <c:pt idx="7979">
                  <c:v>1.6666666666666667</c:v>
                </c:pt>
                <c:pt idx="7980">
                  <c:v>1.6666666666666667</c:v>
                </c:pt>
                <c:pt idx="7981">
                  <c:v>1.6666666666666667</c:v>
                </c:pt>
                <c:pt idx="7982">
                  <c:v>1.6666666666666667</c:v>
                </c:pt>
                <c:pt idx="7983">
                  <c:v>1.6666666666666667</c:v>
                </c:pt>
                <c:pt idx="7984">
                  <c:v>1.6666666666666667</c:v>
                </c:pt>
                <c:pt idx="7985">
                  <c:v>1.6666666666666667</c:v>
                </c:pt>
                <c:pt idx="7986">
                  <c:v>1.6666666666666667</c:v>
                </c:pt>
                <c:pt idx="7987">
                  <c:v>1.6666666666666667</c:v>
                </c:pt>
                <c:pt idx="7988">
                  <c:v>1.6666666666666667</c:v>
                </c:pt>
                <c:pt idx="7989">
                  <c:v>1.6666666666666667</c:v>
                </c:pt>
                <c:pt idx="7990">
                  <c:v>1.6666666666666667</c:v>
                </c:pt>
                <c:pt idx="7991">
                  <c:v>1.6666666666666667</c:v>
                </c:pt>
                <c:pt idx="7992">
                  <c:v>1.6666666666666667</c:v>
                </c:pt>
                <c:pt idx="7993">
                  <c:v>1.6666666666666667</c:v>
                </c:pt>
                <c:pt idx="7994">
                  <c:v>1.6666666666666667</c:v>
                </c:pt>
                <c:pt idx="7995">
                  <c:v>1.6666666666666667</c:v>
                </c:pt>
                <c:pt idx="7996">
                  <c:v>1.6666666666666667</c:v>
                </c:pt>
                <c:pt idx="7997">
                  <c:v>1.6666666666666667</c:v>
                </c:pt>
                <c:pt idx="7998">
                  <c:v>1.6666666666666667</c:v>
                </c:pt>
                <c:pt idx="7999">
                  <c:v>1.6666666666666667</c:v>
                </c:pt>
                <c:pt idx="8000">
                  <c:v>1.6666666666666667</c:v>
                </c:pt>
                <c:pt idx="8001">
                  <c:v>1.6666666666666667</c:v>
                </c:pt>
                <c:pt idx="8002">
                  <c:v>1.6666666666666667</c:v>
                </c:pt>
                <c:pt idx="8003">
                  <c:v>1.6666666666666667</c:v>
                </c:pt>
                <c:pt idx="8004">
                  <c:v>1.6666666666666667</c:v>
                </c:pt>
                <c:pt idx="8005">
                  <c:v>1.6666666666666667</c:v>
                </c:pt>
                <c:pt idx="8006">
                  <c:v>1.6666666666666667</c:v>
                </c:pt>
                <c:pt idx="8007">
                  <c:v>1.6666666666666667</c:v>
                </c:pt>
                <c:pt idx="8008">
                  <c:v>1.6666666666666667</c:v>
                </c:pt>
                <c:pt idx="8009">
                  <c:v>1.6666666666666667</c:v>
                </c:pt>
                <c:pt idx="8010">
                  <c:v>1.6666666666666667</c:v>
                </c:pt>
                <c:pt idx="8011">
                  <c:v>1.6666666666666667</c:v>
                </c:pt>
                <c:pt idx="8012">
                  <c:v>1.6666666666666667</c:v>
                </c:pt>
                <c:pt idx="8013">
                  <c:v>1.6666666666666667</c:v>
                </c:pt>
                <c:pt idx="8014">
                  <c:v>1.6666666666666667</c:v>
                </c:pt>
                <c:pt idx="8015">
                  <c:v>1.6666666666666667</c:v>
                </c:pt>
                <c:pt idx="8016">
                  <c:v>1.6666666666666667</c:v>
                </c:pt>
                <c:pt idx="8017">
                  <c:v>1.6666666666666667</c:v>
                </c:pt>
                <c:pt idx="8018">
                  <c:v>1.6666666666666667</c:v>
                </c:pt>
                <c:pt idx="8019">
                  <c:v>1.6666666666666667</c:v>
                </c:pt>
                <c:pt idx="8020">
                  <c:v>1.6666666666666667</c:v>
                </c:pt>
                <c:pt idx="8021">
                  <c:v>1.6666666666666667</c:v>
                </c:pt>
                <c:pt idx="8022">
                  <c:v>1.6666666666666667</c:v>
                </c:pt>
                <c:pt idx="8023">
                  <c:v>1.6666666666666667</c:v>
                </c:pt>
                <c:pt idx="8024">
                  <c:v>1.6666666666666667</c:v>
                </c:pt>
                <c:pt idx="8025">
                  <c:v>1.6666666666666667</c:v>
                </c:pt>
                <c:pt idx="8026">
                  <c:v>1.6666666666666667</c:v>
                </c:pt>
                <c:pt idx="8027">
                  <c:v>1.6666666666666667</c:v>
                </c:pt>
                <c:pt idx="8028">
                  <c:v>1.6666666666666667</c:v>
                </c:pt>
                <c:pt idx="8029">
                  <c:v>1.6666666666666667</c:v>
                </c:pt>
                <c:pt idx="8030">
                  <c:v>1.6666666666666667</c:v>
                </c:pt>
                <c:pt idx="8031">
                  <c:v>1.6666666666666667</c:v>
                </c:pt>
                <c:pt idx="8032">
                  <c:v>1.6666666666666667</c:v>
                </c:pt>
                <c:pt idx="8033">
                  <c:v>1.6666666666666667</c:v>
                </c:pt>
                <c:pt idx="8034">
                  <c:v>1.6666666666666667</c:v>
                </c:pt>
                <c:pt idx="8035">
                  <c:v>1.6666666666666667</c:v>
                </c:pt>
                <c:pt idx="8036">
                  <c:v>1.6666666666666667</c:v>
                </c:pt>
                <c:pt idx="8037">
                  <c:v>1.6666666666666667</c:v>
                </c:pt>
                <c:pt idx="8038">
                  <c:v>1.6666666666666667</c:v>
                </c:pt>
                <c:pt idx="8039">
                  <c:v>1.6666666666666667</c:v>
                </c:pt>
                <c:pt idx="8040">
                  <c:v>1.6666666666666667</c:v>
                </c:pt>
                <c:pt idx="8041">
                  <c:v>1.6666666666666667</c:v>
                </c:pt>
                <c:pt idx="8042">
                  <c:v>1.6666666666666667</c:v>
                </c:pt>
                <c:pt idx="8043">
                  <c:v>1.6666666666666667</c:v>
                </c:pt>
                <c:pt idx="8044">
                  <c:v>1.6666666666666667</c:v>
                </c:pt>
                <c:pt idx="8045">
                  <c:v>1.6666666666666667</c:v>
                </c:pt>
                <c:pt idx="8046">
                  <c:v>1.6666666666666667</c:v>
                </c:pt>
                <c:pt idx="8047">
                  <c:v>1.6666666666666667</c:v>
                </c:pt>
                <c:pt idx="8048">
                  <c:v>1.6666666666666667</c:v>
                </c:pt>
                <c:pt idx="8049">
                  <c:v>1.6666666666666667</c:v>
                </c:pt>
                <c:pt idx="8050">
                  <c:v>1.6666666666666667</c:v>
                </c:pt>
                <c:pt idx="8051">
                  <c:v>1.6666666666666667</c:v>
                </c:pt>
                <c:pt idx="8052">
                  <c:v>1.6666666666666667</c:v>
                </c:pt>
                <c:pt idx="8053">
                  <c:v>1.6666666666666667</c:v>
                </c:pt>
                <c:pt idx="8054">
                  <c:v>1.6666666666666667</c:v>
                </c:pt>
                <c:pt idx="8055">
                  <c:v>1.6666666666666667</c:v>
                </c:pt>
                <c:pt idx="8056">
                  <c:v>1.6666666666666667</c:v>
                </c:pt>
                <c:pt idx="8057">
                  <c:v>1.6666666666666667</c:v>
                </c:pt>
                <c:pt idx="8058">
                  <c:v>1.6666666666666667</c:v>
                </c:pt>
                <c:pt idx="8059">
                  <c:v>1.6666666666666667</c:v>
                </c:pt>
                <c:pt idx="8060">
                  <c:v>1.6666666666666667</c:v>
                </c:pt>
                <c:pt idx="8061">
                  <c:v>1.6666666666666667</c:v>
                </c:pt>
                <c:pt idx="8062">
                  <c:v>1.6666666666666667</c:v>
                </c:pt>
                <c:pt idx="8063">
                  <c:v>1.6666666666666667</c:v>
                </c:pt>
                <c:pt idx="8064">
                  <c:v>1.6666666666666667</c:v>
                </c:pt>
                <c:pt idx="8065">
                  <c:v>1.6666666666666667</c:v>
                </c:pt>
                <c:pt idx="8066">
                  <c:v>1.6666666666666667</c:v>
                </c:pt>
                <c:pt idx="8067">
                  <c:v>1.6666666666666667</c:v>
                </c:pt>
                <c:pt idx="8068">
                  <c:v>1.6666666666666667</c:v>
                </c:pt>
                <c:pt idx="8069">
                  <c:v>1.6666666666666667</c:v>
                </c:pt>
                <c:pt idx="8070">
                  <c:v>1.6666666666666667</c:v>
                </c:pt>
                <c:pt idx="8071">
                  <c:v>1.6666666666666667</c:v>
                </c:pt>
                <c:pt idx="8072">
                  <c:v>1.6666666666666667</c:v>
                </c:pt>
                <c:pt idx="8073">
                  <c:v>1.6666666666666667</c:v>
                </c:pt>
                <c:pt idx="8074">
                  <c:v>1.6666666666666667</c:v>
                </c:pt>
                <c:pt idx="8075">
                  <c:v>1.6666666666666667</c:v>
                </c:pt>
                <c:pt idx="8076">
                  <c:v>1.6666666666666667</c:v>
                </c:pt>
                <c:pt idx="8077">
                  <c:v>1.6666666666666667</c:v>
                </c:pt>
                <c:pt idx="8078">
                  <c:v>1.6666666666666667</c:v>
                </c:pt>
                <c:pt idx="8079">
                  <c:v>1.6666666666666667</c:v>
                </c:pt>
                <c:pt idx="8080">
                  <c:v>1.6666666666666667</c:v>
                </c:pt>
                <c:pt idx="8081">
                  <c:v>1.6666666666666667</c:v>
                </c:pt>
                <c:pt idx="8082">
                  <c:v>1.6666666666666667</c:v>
                </c:pt>
                <c:pt idx="8083">
                  <c:v>1.6666666666666667</c:v>
                </c:pt>
                <c:pt idx="8084">
                  <c:v>1.6666666666666667</c:v>
                </c:pt>
                <c:pt idx="8085">
                  <c:v>1.6666666666666667</c:v>
                </c:pt>
                <c:pt idx="8086">
                  <c:v>1.6666666666666667</c:v>
                </c:pt>
                <c:pt idx="8087">
                  <c:v>1.6666666666666667</c:v>
                </c:pt>
                <c:pt idx="8088">
                  <c:v>1.6666666666666667</c:v>
                </c:pt>
                <c:pt idx="8089">
                  <c:v>1.6666666666666667</c:v>
                </c:pt>
                <c:pt idx="8090">
                  <c:v>1.6666666666666667</c:v>
                </c:pt>
                <c:pt idx="8091">
                  <c:v>1.6666666666666667</c:v>
                </c:pt>
                <c:pt idx="8092">
                  <c:v>1.6666666666666667</c:v>
                </c:pt>
                <c:pt idx="8093">
                  <c:v>1.6666666666666667</c:v>
                </c:pt>
                <c:pt idx="8094">
                  <c:v>1.6666666666666667</c:v>
                </c:pt>
                <c:pt idx="8095">
                  <c:v>1.6666666666666667</c:v>
                </c:pt>
                <c:pt idx="8096">
                  <c:v>1.6666666666666667</c:v>
                </c:pt>
                <c:pt idx="8097">
                  <c:v>1.6666666666666667</c:v>
                </c:pt>
                <c:pt idx="8098">
                  <c:v>1.6666666666666667</c:v>
                </c:pt>
                <c:pt idx="8099">
                  <c:v>1.6666666666666667</c:v>
                </c:pt>
                <c:pt idx="8100">
                  <c:v>1.6666666666666667</c:v>
                </c:pt>
                <c:pt idx="8101">
                  <c:v>1.6666666666666667</c:v>
                </c:pt>
                <c:pt idx="8102">
                  <c:v>1.6666666666666667</c:v>
                </c:pt>
                <c:pt idx="8103">
                  <c:v>1.6666666666666667</c:v>
                </c:pt>
                <c:pt idx="8104">
                  <c:v>1.6666666666666667</c:v>
                </c:pt>
                <c:pt idx="8105">
                  <c:v>1.6666666666666667</c:v>
                </c:pt>
                <c:pt idx="8106">
                  <c:v>1.6666666666666667</c:v>
                </c:pt>
                <c:pt idx="8107">
                  <c:v>1.6666666666666667</c:v>
                </c:pt>
                <c:pt idx="8108">
                  <c:v>1.6666666666666667</c:v>
                </c:pt>
                <c:pt idx="8109">
                  <c:v>1.6666666666666667</c:v>
                </c:pt>
                <c:pt idx="8110">
                  <c:v>1.6666666666666667</c:v>
                </c:pt>
                <c:pt idx="8111">
                  <c:v>1.6666666666666667</c:v>
                </c:pt>
                <c:pt idx="8112">
                  <c:v>1.6666666666666667</c:v>
                </c:pt>
                <c:pt idx="8113">
                  <c:v>1.6666666666666667</c:v>
                </c:pt>
                <c:pt idx="8114">
                  <c:v>1.6666666666666667</c:v>
                </c:pt>
                <c:pt idx="8115">
                  <c:v>1.6666666666666667</c:v>
                </c:pt>
                <c:pt idx="8116">
                  <c:v>1.6666666666666667</c:v>
                </c:pt>
                <c:pt idx="8117">
                  <c:v>1.6666666666666667</c:v>
                </c:pt>
                <c:pt idx="8118">
                  <c:v>1.6666666666666667</c:v>
                </c:pt>
                <c:pt idx="8119">
                  <c:v>1.6666666666666667</c:v>
                </c:pt>
                <c:pt idx="8120">
                  <c:v>1.6666666666666667</c:v>
                </c:pt>
                <c:pt idx="8121">
                  <c:v>1.6666666666666667</c:v>
                </c:pt>
                <c:pt idx="8122">
                  <c:v>1.6666666666666667</c:v>
                </c:pt>
                <c:pt idx="8123">
                  <c:v>1.6666666666666667</c:v>
                </c:pt>
                <c:pt idx="8124">
                  <c:v>1.6666666666666667</c:v>
                </c:pt>
                <c:pt idx="8125">
                  <c:v>1.6666666666666667</c:v>
                </c:pt>
                <c:pt idx="8126">
                  <c:v>1.6666666666666667</c:v>
                </c:pt>
                <c:pt idx="8127">
                  <c:v>1.6666666666666667</c:v>
                </c:pt>
                <c:pt idx="8128">
                  <c:v>1.6666666666666667</c:v>
                </c:pt>
                <c:pt idx="8129">
                  <c:v>1.6666666666666667</c:v>
                </c:pt>
                <c:pt idx="8130">
                  <c:v>1.6666666666666667</c:v>
                </c:pt>
                <c:pt idx="8131">
                  <c:v>1.6666666666666667</c:v>
                </c:pt>
                <c:pt idx="8132">
                  <c:v>1.6666666666666667</c:v>
                </c:pt>
                <c:pt idx="8133">
                  <c:v>1.6666666666666667</c:v>
                </c:pt>
                <c:pt idx="8134">
                  <c:v>1.6666666666666667</c:v>
                </c:pt>
                <c:pt idx="8135">
                  <c:v>1.6666666666666667</c:v>
                </c:pt>
                <c:pt idx="8136">
                  <c:v>1.6666666666666667</c:v>
                </c:pt>
                <c:pt idx="8137">
                  <c:v>1.6666666666666667</c:v>
                </c:pt>
                <c:pt idx="8138">
                  <c:v>1.6666666666666667</c:v>
                </c:pt>
                <c:pt idx="8139">
                  <c:v>1.6666666666666667</c:v>
                </c:pt>
                <c:pt idx="8140">
                  <c:v>1.6666666666666667</c:v>
                </c:pt>
                <c:pt idx="8141">
                  <c:v>1.6666666666666667</c:v>
                </c:pt>
                <c:pt idx="8142">
                  <c:v>1.6666666666666667</c:v>
                </c:pt>
                <c:pt idx="8143">
                  <c:v>1.6666666666666667</c:v>
                </c:pt>
                <c:pt idx="8144">
                  <c:v>1.6666666666666667</c:v>
                </c:pt>
                <c:pt idx="8145">
                  <c:v>1.6666666666666667</c:v>
                </c:pt>
                <c:pt idx="8146">
                  <c:v>1.6666666666666667</c:v>
                </c:pt>
                <c:pt idx="8147">
                  <c:v>1.6666666666666667</c:v>
                </c:pt>
                <c:pt idx="8148">
                  <c:v>1.6666666666666667</c:v>
                </c:pt>
                <c:pt idx="8149">
                  <c:v>1.6666666666666667</c:v>
                </c:pt>
                <c:pt idx="8150">
                  <c:v>1.6666666666666667</c:v>
                </c:pt>
                <c:pt idx="8151">
                  <c:v>1.6666666666666667</c:v>
                </c:pt>
                <c:pt idx="8152">
                  <c:v>1.6666666666666667</c:v>
                </c:pt>
                <c:pt idx="8153">
                  <c:v>1.6666666666666667</c:v>
                </c:pt>
                <c:pt idx="8154">
                  <c:v>1.6666666666666667</c:v>
                </c:pt>
                <c:pt idx="8155">
                  <c:v>1.6666666666666667</c:v>
                </c:pt>
                <c:pt idx="8156">
                  <c:v>1.6666666666666667</c:v>
                </c:pt>
                <c:pt idx="8157">
                  <c:v>1.6666666666666667</c:v>
                </c:pt>
                <c:pt idx="8158">
                  <c:v>1.6666666666666667</c:v>
                </c:pt>
                <c:pt idx="8159">
                  <c:v>1.6666666666666667</c:v>
                </c:pt>
                <c:pt idx="8160">
                  <c:v>1.6666666666666667</c:v>
                </c:pt>
                <c:pt idx="8161">
                  <c:v>1.6666666666666667</c:v>
                </c:pt>
                <c:pt idx="8162">
                  <c:v>1.6666666666666667</c:v>
                </c:pt>
                <c:pt idx="8163">
                  <c:v>1.6666666666666667</c:v>
                </c:pt>
                <c:pt idx="8164">
                  <c:v>1.6666666666666667</c:v>
                </c:pt>
                <c:pt idx="8165">
                  <c:v>1.6666666666666667</c:v>
                </c:pt>
                <c:pt idx="8166">
                  <c:v>1.6666666666666667</c:v>
                </c:pt>
                <c:pt idx="8167">
                  <c:v>1.6666666666666667</c:v>
                </c:pt>
                <c:pt idx="8168">
                  <c:v>1.6666666666666667</c:v>
                </c:pt>
                <c:pt idx="8169">
                  <c:v>1.6666666666666667</c:v>
                </c:pt>
                <c:pt idx="8170">
                  <c:v>1.6666666666666667</c:v>
                </c:pt>
                <c:pt idx="8171">
                  <c:v>1.6666666666666667</c:v>
                </c:pt>
                <c:pt idx="8172">
                  <c:v>1.6666666666666667</c:v>
                </c:pt>
                <c:pt idx="8173">
                  <c:v>1.6666666666666667</c:v>
                </c:pt>
                <c:pt idx="8174">
                  <c:v>1.6666666666666667</c:v>
                </c:pt>
                <c:pt idx="8175">
                  <c:v>1.6666666666666667</c:v>
                </c:pt>
                <c:pt idx="8176">
                  <c:v>1.6666666666666667</c:v>
                </c:pt>
                <c:pt idx="8177">
                  <c:v>1.6666666666666667</c:v>
                </c:pt>
                <c:pt idx="8178">
                  <c:v>1.6666666666666667</c:v>
                </c:pt>
                <c:pt idx="8179">
                  <c:v>1.6666666666666667</c:v>
                </c:pt>
                <c:pt idx="8180">
                  <c:v>1.6666666666666667</c:v>
                </c:pt>
                <c:pt idx="8181">
                  <c:v>1.6666666666666667</c:v>
                </c:pt>
                <c:pt idx="8182">
                  <c:v>1.6666666666666667</c:v>
                </c:pt>
                <c:pt idx="8183">
                  <c:v>1.6666666666666667</c:v>
                </c:pt>
                <c:pt idx="8184">
                  <c:v>1.6666666666666667</c:v>
                </c:pt>
                <c:pt idx="8185">
                  <c:v>1.6666666666666667</c:v>
                </c:pt>
                <c:pt idx="8186">
                  <c:v>1.6666666666666667</c:v>
                </c:pt>
                <c:pt idx="8187">
                  <c:v>1.6666666666666667</c:v>
                </c:pt>
                <c:pt idx="8188">
                  <c:v>1.6666666666666667</c:v>
                </c:pt>
                <c:pt idx="8189">
                  <c:v>1.6666666666666667</c:v>
                </c:pt>
                <c:pt idx="8190">
                  <c:v>1.6666666666666667</c:v>
                </c:pt>
                <c:pt idx="8191">
                  <c:v>1.6666666666666667</c:v>
                </c:pt>
                <c:pt idx="8192">
                  <c:v>1.6666666666666667</c:v>
                </c:pt>
                <c:pt idx="8193">
                  <c:v>1.6666666666666667</c:v>
                </c:pt>
                <c:pt idx="8194">
                  <c:v>1.6666666666666667</c:v>
                </c:pt>
                <c:pt idx="8195">
                  <c:v>1.6666666666666667</c:v>
                </c:pt>
                <c:pt idx="8196">
                  <c:v>1.6666666666666667</c:v>
                </c:pt>
                <c:pt idx="8197">
                  <c:v>1.6666666666666667</c:v>
                </c:pt>
                <c:pt idx="8198">
                  <c:v>1.6666666666666667</c:v>
                </c:pt>
                <c:pt idx="8199">
                  <c:v>1.6666666666666667</c:v>
                </c:pt>
                <c:pt idx="8200">
                  <c:v>1.6666666666666667</c:v>
                </c:pt>
                <c:pt idx="8201">
                  <c:v>1.6666666666666667</c:v>
                </c:pt>
                <c:pt idx="8202">
                  <c:v>1.6666666666666667</c:v>
                </c:pt>
                <c:pt idx="8203">
                  <c:v>1.6666666666666667</c:v>
                </c:pt>
                <c:pt idx="8204">
                  <c:v>1.6666666666666667</c:v>
                </c:pt>
                <c:pt idx="8205">
                  <c:v>1.6666666666666667</c:v>
                </c:pt>
                <c:pt idx="8206">
                  <c:v>1.6666666666666667</c:v>
                </c:pt>
                <c:pt idx="8207">
                  <c:v>1.6666666666666667</c:v>
                </c:pt>
                <c:pt idx="8208">
                  <c:v>1.6666666666666667</c:v>
                </c:pt>
                <c:pt idx="8209">
                  <c:v>1.6666666666666667</c:v>
                </c:pt>
                <c:pt idx="8210">
                  <c:v>1.6666666666666667</c:v>
                </c:pt>
                <c:pt idx="8211">
                  <c:v>1.6666666666666667</c:v>
                </c:pt>
                <c:pt idx="8212">
                  <c:v>1.6666666666666667</c:v>
                </c:pt>
                <c:pt idx="8213">
                  <c:v>1.6666666666666667</c:v>
                </c:pt>
                <c:pt idx="8214">
                  <c:v>1.6666666666666667</c:v>
                </c:pt>
                <c:pt idx="8215">
                  <c:v>1.6666666666666667</c:v>
                </c:pt>
                <c:pt idx="8216">
                  <c:v>1.6666666666666667</c:v>
                </c:pt>
                <c:pt idx="8217">
                  <c:v>1.6666666666666667</c:v>
                </c:pt>
                <c:pt idx="8218">
                  <c:v>1.6666666666666667</c:v>
                </c:pt>
                <c:pt idx="8219">
                  <c:v>1.6666666666666667</c:v>
                </c:pt>
                <c:pt idx="8220">
                  <c:v>1.6666666666666667</c:v>
                </c:pt>
                <c:pt idx="8221">
                  <c:v>1.6666666666666667</c:v>
                </c:pt>
                <c:pt idx="8222">
                  <c:v>1.6666666666666667</c:v>
                </c:pt>
                <c:pt idx="8223">
                  <c:v>1.6666666666666667</c:v>
                </c:pt>
                <c:pt idx="8224">
                  <c:v>1.6666666666666667</c:v>
                </c:pt>
                <c:pt idx="8225">
                  <c:v>1.6666666666666667</c:v>
                </c:pt>
                <c:pt idx="8226">
                  <c:v>1.6666666666666667</c:v>
                </c:pt>
                <c:pt idx="8227">
                  <c:v>1.6666666666666667</c:v>
                </c:pt>
                <c:pt idx="8228">
                  <c:v>1.6666666666666667</c:v>
                </c:pt>
                <c:pt idx="8229">
                  <c:v>1.6666666666666667</c:v>
                </c:pt>
                <c:pt idx="8230">
                  <c:v>1.6666666666666667</c:v>
                </c:pt>
                <c:pt idx="8231">
                  <c:v>1.6666666666666667</c:v>
                </c:pt>
                <c:pt idx="8232">
                  <c:v>1.6666666666666667</c:v>
                </c:pt>
                <c:pt idx="8233">
                  <c:v>1.6666666666666667</c:v>
                </c:pt>
                <c:pt idx="8234">
                  <c:v>1.6666666666666667</c:v>
                </c:pt>
                <c:pt idx="8235">
                  <c:v>1.6666666666666667</c:v>
                </c:pt>
                <c:pt idx="8236">
                  <c:v>1.6666666666666667</c:v>
                </c:pt>
                <c:pt idx="8237">
                  <c:v>1.6666666666666667</c:v>
                </c:pt>
                <c:pt idx="8238">
                  <c:v>1.6666666666666667</c:v>
                </c:pt>
                <c:pt idx="8239">
                  <c:v>1.6666666666666667</c:v>
                </c:pt>
                <c:pt idx="8240">
                  <c:v>1.6666666666666667</c:v>
                </c:pt>
                <c:pt idx="8241">
                  <c:v>1.6666666666666667</c:v>
                </c:pt>
                <c:pt idx="8242">
                  <c:v>1.6666666666666667</c:v>
                </c:pt>
                <c:pt idx="8243">
                  <c:v>1.6666666666666667</c:v>
                </c:pt>
                <c:pt idx="8244">
                  <c:v>1.6666666666666667</c:v>
                </c:pt>
                <c:pt idx="8245">
                  <c:v>1.6666666666666667</c:v>
                </c:pt>
                <c:pt idx="8246">
                  <c:v>1.6666666666666667</c:v>
                </c:pt>
                <c:pt idx="8247">
                  <c:v>1.6666666666666667</c:v>
                </c:pt>
                <c:pt idx="8248">
                  <c:v>1.6666666666666667</c:v>
                </c:pt>
                <c:pt idx="8249">
                  <c:v>1.6666666666666667</c:v>
                </c:pt>
                <c:pt idx="8250">
                  <c:v>1.6666666666666667</c:v>
                </c:pt>
                <c:pt idx="8251">
                  <c:v>1.6666666666666667</c:v>
                </c:pt>
                <c:pt idx="8252">
                  <c:v>1.6666666666666667</c:v>
                </c:pt>
                <c:pt idx="8253">
                  <c:v>1.6666666666666667</c:v>
                </c:pt>
                <c:pt idx="8254">
                  <c:v>1.6666666666666667</c:v>
                </c:pt>
                <c:pt idx="8255">
                  <c:v>1.6666666666666667</c:v>
                </c:pt>
                <c:pt idx="8256">
                  <c:v>1.6666666666666667</c:v>
                </c:pt>
                <c:pt idx="8257">
                  <c:v>1.6666666666666667</c:v>
                </c:pt>
                <c:pt idx="8258">
                  <c:v>1.6666666666666667</c:v>
                </c:pt>
                <c:pt idx="8259">
                  <c:v>1.6666666666666667</c:v>
                </c:pt>
                <c:pt idx="8260">
                  <c:v>1.6666666666666667</c:v>
                </c:pt>
                <c:pt idx="8261">
                  <c:v>1.6666666666666667</c:v>
                </c:pt>
                <c:pt idx="8262">
                  <c:v>1.6666666666666667</c:v>
                </c:pt>
                <c:pt idx="8263">
                  <c:v>1.6666666666666667</c:v>
                </c:pt>
                <c:pt idx="8264">
                  <c:v>1.6666666666666667</c:v>
                </c:pt>
                <c:pt idx="8265">
                  <c:v>1.6666666666666667</c:v>
                </c:pt>
                <c:pt idx="8266">
                  <c:v>1.6666666666666667</c:v>
                </c:pt>
                <c:pt idx="8267">
                  <c:v>1.6666666666666667</c:v>
                </c:pt>
                <c:pt idx="8268">
                  <c:v>1.6666666666666667</c:v>
                </c:pt>
                <c:pt idx="8269">
                  <c:v>1.6666666666666667</c:v>
                </c:pt>
                <c:pt idx="8270">
                  <c:v>1.6666666666666667</c:v>
                </c:pt>
                <c:pt idx="8271">
                  <c:v>1.6666666666666667</c:v>
                </c:pt>
                <c:pt idx="8272">
                  <c:v>1.6666666666666667</c:v>
                </c:pt>
                <c:pt idx="8273">
                  <c:v>1.6666666666666667</c:v>
                </c:pt>
                <c:pt idx="8274">
                  <c:v>1.6666666666666667</c:v>
                </c:pt>
                <c:pt idx="8275">
                  <c:v>1.6666666666666667</c:v>
                </c:pt>
                <c:pt idx="8276">
                  <c:v>1.6666666666666667</c:v>
                </c:pt>
                <c:pt idx="8277">
                  <c:v>1.6666666666666667</c:v>
                </c:pt>
                <c:pt idx="8278">
                  <c:v>1.6666666666666667</c:v>
                </c:pt>
                <c:pt idx="8279">
                  <c:v>1.6666666666666667</c:v>
                </c:pt>
                <c:pt idx="8280">
                  <c:v>1.6666666666666667</c:v>
                </c:pt>
                <c:pt idx="8281">
                  <c:v>1.6666666666666667</c:v>
                </c:pt>
                <c:pt idx="8282">
                  <c:v>1.6666666666666667</c:v>
                </c:pt>
                <c:pt idx="8283">
                  <c:v>1.6666666666666667</c:v>
                </c:pt>
                <c:pt idx="8284">
                  <c:v>1.6666666666666667</c:v>
                </c:pt>
                <c:pt idx="8285">
                  <c:v>1.6666666666666667</c:v>
                </c:pt>
                <c:pt idx="8286">
                  <c:v>1.6666666666666667</c:v>
                </c:pt>
                <c:pt idx="8287">
                  <c:v>1.6666666666666667</c:v>
                </c:pt>
                <c:pt idx="8288">
                  <c:v>1.6666666666666667</c:v>
                </c:pt>
                <c:pt idx="8289">
                  <c:v>1.6666666666666667</c:v>
                </c:pt>
                <c:pt idx="8290">
                  <c:v>1.6666666666666667</c:v>
                </c:pt>
                <c:pt idx="8291">
                  <c:v>1.6666666666666667</c:v>
                </c:pt>
                <c:pt idx="8292">
                  <c:v>1.6666666666666667</c:v>
                </c:pt>
                <c:pt idx="8293">
                  <c:v>1.6666666666666667</c:v>
                </c:pt>
                <c:pt idx="8294">
                  <c:v>1.6666666666666667</c:v>
                </c:pt>
                <c:pt idx="8295">
                  <c:v>1.6666666666666667</c:v>
                </c:pt>
                <c:pt idx="8296">
                  <c:v>1.6666666666666667</c:v>
                </c:pt>
                <c:pt idx="8297">
                  <c:v>1.6666666666666667</c:v>
                </c:pt>
                <c:pt idx="8298">
                  <c:v>1.6666666666666667</c:v>
                </c:pt>
                <c:pt idx="8299">
                  <c:v>1.6666666666666667</c:v>
                </c:pt>
                <c:pt idx="8300">
                  <c:v>1.6666666666666667</c:v>
                </c:pt>
                <c:pt idx="8301">
                  <c:v>1.6666666666666667</c:v>
                </c:pt>
                <c:pt idx="8302">
                  <c:v>1.6666666666666667</c:v>
                </c:pt>
                <c:pt idx="8303">
                  <c:v>1.6666666666666667</c:v>
                </c:pt>
                <c:pt idx="8304">
                  <c:v>1.6666666666666667</c:v>
                </c:pt>
                <c:pt idx="8305">
                  <c:v>1.6666666666666667</c:v>
                </c:pt>
                <c:pt idx="8306">
                  <c:v>1.6666666666666667</c:v>
                </c:pt>
                <c:pt idx="8307">
                  <c:v>1.6666666666666667</c:v>
                </c:pt>
                <c:pt idx="8308">
                  <c:v>1.6666666666666667</c:v>
                </c:pt>
                <c:pt idx="8309">
                  <c:v>1.6666666666666667</c:v>
                </c:pt>
                <c:pt idx="8310">
                  <c:v>1.6666666666666667</c:v>
                </c:pt>
                <c:pt idx="8311">
                  <c:v>1.6666666666666667</c:v>
                </c:pt>
                <c:pt idx="8312">
                  <c:v>1.6666666666666667</c:v>
                </c:pt>
                <c:pt idx="8313">
                  <c:v>1.6666666666666667</c:v>
                </c:pt>
                <c:pt idx="8314">
                  <c:v>1.6666666666666667</c:v>
                </c:pt>
                <c:pt idx="8315">
                  <c:v>1.6666666666666667</c:v>
                </c:pt>
                <c:pt idx="8316">
                  <c:v>1.6666666666666667</c:v>
                </c:pt>
                <c:pt idx="8317">
                  <c:v>1.6666666666666667</c:v>
                </c:pt>
                <c:pt idx="8318">
                  <c:v>1.6666666666666667</c:v>
                </c:pt>
                <c:pt idx="8319">
                  <c:v>1.6666666666666667</c:v>
                </c:pt>
                <c:pt idx="8320">
                  <c:v>1.6666666666666667</c:v>
                </c:pt>
                <c:pt idx="8321">
                  <c:v>1.6666666666666667</c:v>
                </c:pt>
                <c:pt idx="8322">
                  <c:v>1.6666666666666667</c:v>
                </c:pt>
                <c:pt idx="8323">
                  <c:v>1.6666666666666667</c:v>
                </c:pt>
                <c:pt idx="8324">
                  <c:v>1.6666666666666667</c:v>
                </c:pt>
                <c:pt idx="8325">
                  <c:v>1.6666666666666667</c:v>
                </c:pt>
                <c:pt idx="8326">
                  <c:v>1.6666666666666667</c:v>
                </c:pt>
                <c:pt idx="8327">
                  <c:v>1.6666666666666667</c:v>
                </c:pt>
                <c:pt idx="8328">
                  <c:v>1.6666666666666667</c:v>
                </c:pt>
                <c:pt idx="8329">
                  <c:v>1.6666666666666667</c:v>
                </c:pt>
                <c:pt idx="8330">
                  <c:v>1.6666666666666667</c:v>
                </c:pt>
                <c:pt idx="8331">
                  <c:v>1.6666666666666667</c:v>
                </c:pt>
                <c:pt idx="8332">
                  <c:v>1.6666666666666667</c:v>
                </c:pt>
                <c:pt idx="8333">
                  <c:v>1.6666666666666667</c:v>
                </c:pt>
                <c:pt idx="8334">
                  <c:v>1.6666666666666667</c:v>
                </c:pt>
                <c:pt idx="8335">
                  <c:v>1.6666666666666667</c:v>
                </c:pt>
                <c:pt idx="8336">
                  <c:v>1.6666666666666667</c:v>
                </c:pt>
                <c:pt idx="8337">
                  <c:v>1.6666666666666667</c:v>
                </c:pt>
                <c:pt idx="8338">
                  <c:v>1.6666666666666667</c:v>
                </c:pt>
                <c:pt idx="8339">
                  <c:v>1.6666666666666667</c:v>
                </c:pt>
                <c:pt idx="8340">
                  <c:v>1.6666666666666667</c:v>
                </c:pt>
                <c:pt idx="8341">
                  <c:v>1.6666666666666667</c:v>
                </c:pt>
                <c:pt idx="8342">
                  <c:v>1.6666666666666667</c:v>
                </c:pt>
                <c:pt idx="8343">
                  <c:v>1.6666666666666667</c:v>
                </c:pt>
                <c:pt idx="8344">
                  <c:v>1.6666666666666667</c:v>
                </c:pt>
                <c:pt idx="8345">
                  <c:v>1.6666666666666667</c:v>
                </c:pt>
                <c:pt idx="8346">
                  <c:v>1.6666666666666667</c:v>
                </c:pt>
                <c:pt idx="8347">
                  <c:v>1.6666666666666667</c:v>
                </c:pt>
                <c:pt idx="8348">
                  <c:v>1.6666666666666667</c:v>
                </c:pt>
                <c:pt idx="8349">
                  <c:v>1.6666666666666667</c:v>
                </c:pt>
                <c:pt idx="8350">
                  <c:v>1.6666666666666667</c:v>
                </c:pt>
                <c:pt idx="8351">
                  <c:v>1.6666666666666667</c:v>
                </c:pt>
                <c:pt idx="8352">
                  <c:v>1.6666666666666667</c:v>
                </c:pt>
                <c:pt idx="8353">
                  <c:v>1.6666666666666667</c:v>
                </c:pt>
                <c:pt idx="8354">
                  <c:v>1.6666666666666667</c:v>
                </c:pt>
                <c:pt idx="8355">
                  <c:v>1.6666666666666667</c:v>
                </c:pt>
                <c:pt idx="8356">
                  <c:v>1.6666666666666667</c:v>
                </c:pt>
                <c:pt idx="8357">
                  <c:v>1.6666666666666667</c:v>
                </c:pt>
                <c:pt idx="8358">
                  <c:v>1.6666666666666667</c:v>
                </c:pt>
                <c:pt idx="8359">
                  <c:v>1.6666666666666667</c:v>
                </c:pt>
                <c:pt idx="8360">
                  <c:v>1.6666666666666667</c:v>
                </c:pt>
                <c:pt idx="8361">
                  <c:v>1.6666666666666667</c:v>
                </c:pt>
                <c:pt idx="8362">
                  <c:v>1.6666666666666667</c:v>
                </c:pt>
                <c:pt idx="8363">
                  <c:v>1.6666666666666667</c:v>
                </c:pt>
                <c:pt idx="8364">
                  <c:v>1.6666666666666667</c:v>
                </c:pt>
                <c:pt idx="8365">
                  <c:v>1.6666666666666667</c:v>
                </c:pt>
                <c:pt idx="8366">
                  <c:v>1.6666666666666667</c:v>
                </c:pt>
                <c:pt idx="8367">
                  <c:v>1.6666666666666667</c:v>
                </c:pt>
                <c:pt idx="8368">
                  <c:v>1.6666666666666667</c:v>
                </c:pt>
                <c:pt idx="8369">
                  <c:v>1.6666666666666667</c:v>
                </c:pt>
                <c:pt idx="8370">
                  <c:v>1.6666666666666667</c:v>
                </c:pt>
                <c:pt idx="8371">
                  <c:v>1.6666666666666667</c:v>
                </c:pt>
                <c:pt idx="8372">
                  <c:v>1.6666666666666667</c:v>
                </c:pt>
                <c:pt idx="8373">
                  <c:v>1.6666666666666667</c:v>
                </c:pt>
                <c:pt idx="8374">
                  <c:v>1.6666666666666667</c:v>
                </c:pt>
                <c:pt idx="8375">
                  <c:v>1.6666666666666667</c:v>
                </c:pt>
                <c:pt idx="8376">
                  <c:v>1.6666666666666667</c:v>
                </c:pt>
                <c:pt idx="8377">
                  <c:v>1.6666666666666667</c:v>
                </c:pt>
                <c:pt idx="8378">
                  <c:v>1.6666666666666667</c:v>
                </c:pt>
                <c:pt idx="8379">
                  <c:v>1.6666666666666667</c:v>
                </c:pt>
                <c:pt idx="8380">
                  <c:v>1.6666666666666667</c:v>
                </c:pt>
                <c:pt idx="8381">
                  <c:v>1.6666666666666667</c:v>
                </c:pt>
                <c:pt idx="8382">
                  <c:v>1.6666666666666667</c:v>
                </c:pt>
                <c:pt idx="8383">
                  <c:v>1.6666666666666667</c:v>
                </c:pt>
                <c:pt idx="8384">
                  <c:v>1.6666666666666667</c:v>
                </c:pt>
                <c:pt idx="8385">
                  <c:v>1.6666666666666667</c:v>
                </c:pt>
                <c:pt idx="8386">
                  <c:v>1.6666666666666667</c:v>
                </c:pt>
                <c:pt idx="8387">
                  <c:v>1.6666666666666667</c:v>
                </c:pt>
                <c:pt idx="8388">
                  <c:v>1.6666666666666667</c:v>
                </c:pt>
                <c:pt idx="8389">
                  <c:v>1.6666666666666667</c:v>
                </c:pt>
                <c:pt idx="8390">
                  <c:v>1.6666666666666667</c:v>
                </c:pt>
                <c:pt idx="8391">
                  <c:v>1.6666666666666667</c:v>
                </c:pt>
                <c:pt idx="8392">
                  <c:v>1.6666666666666667</c:v>
                </c:pt>
                <c:pt idx="8393">
                  <c:v>1.6666666666666667</c:v>
                </c:pt>
                <c:pt idx="8394">
                  <c:v>1.6666666666666667</c:v>
                </c:pt>
                <c:pt idx="8395">
                  <c:v>1.6666666666666667</c:v>
                </c:pt>
                <c:pt idx="8396">
                  <c:v>1.6666666666666667</c:v>
                </c:pt>
                <c:pt idx="8397">
                  <c:v>1.6666666666666667</c:v>
                </c:pt>
                <c:pt idx="8398">
                  <c:v>1.6666666666666667</c:v>
                </c:pt>
                <c:pt idx="8399">
                  <c:v>1.6666666666666667</c:v>
                </c:pt>
                <c:pt idx="8400">
                  <c:v>1.6666666666666667</c:v>
                </c:pt>
                <c:pt idx="8401">
                  <c:v>1.6666666666666667</c:v>
                </c:pt>
                <c:pt idx="8402">
                  <c:v>1.6666666666666667</c:v>
                </c:pt>
                <c:pt idx="8403">
                  <c:v>1.6666666666666667</c:v>
                </c:pt>
                <c:pt idx="8404">
                  <c:v>1.6666666666666667</c:v>
                </c:pt>
                <c:pt idx="8405">
                  <c:v>1.6666666666666667</c:v>
                </c:pt>
                <c:pt idx="8406">
                  <c:v>1.6666666666666667</c:v>
                </c:pt>
                <c:pt idx="8407">
                  <c:v>1.6666666666666667</c:v>
                </c:pt>
                <c:pt idx="8408">
                  <c:v>1.6666666666666667</c:v>
                </c:pt>
                <c:pt idx="8409">
                  <c:v>1.6666666666666667</c:v>
                </c:pt>
                <c:pt idx="8410">
                  <c:v>1.6666666666666667</c:v>
                </c:pt>
                <c:pt idx="8411">
                  <c:v>1.6666666666666667</c:v>
                </c:pt>
                <c:pt idx="8412">
                  <c:v>1.6666666666666667</c:v>
                </c:pt>
                <c:pt idx="8413">
                  <c:v>1.6666666666666667</c:v>
                </c:pt>
                <c:pt idx="8414">
                  <c:v>1.6666666666666667</c:v>
                </c:pt>
                <c:pt idx="8415">
                  <c:v>1.6666666666666667</c:v>
                </c:pt>
                <c:pt idx="8416">
                  <c:v>1.6666666666666667</c:v>
                </c:pt>
                <c:pt idx="8417">
                  <c:v>1.6666666666666667</c:v>
                </c:pt>
                <c:pt idx="8418">
                  <c:v>1.6666666666666667</c:v>
                </c:pt>
                <c:pt idx="8419">
                  <c:v>1.6666666666666667</c:v>
                </c:pt>
                <c:pt idx="8420">
                  <c:v>1.6666666666666667</c:v>
                </c:pt>
                <c:pt idx="8421">
                  <c:v>1.6666666666666667</c:v>
                </c:pt>
                <c:pt idx="8422">
                  <c:v>1.6666666666666667</c:v>
                </c:pt>
                <c:pt idx="8423">
                  <c:v>1.6666666666666667</c:v>
                </c:pt>
                <c:pt idx="8424">
                  <c:v>1.6666666666666667</c:v>
                </c:pt>
                <c:pt idx="8425">
                  <c:v>1.6666666666666667</c:v>
                </c:pt>
                <c:pt idx="8426">
                  <c:v>1.6666666666666667</c:v>
                </c:pt>
                <c:pt idx="8427">
                  <c:v>1.6666666666666667</c:v>
                </c:pt>
                <c:pt idx="8428">
                  <c:v>1.6666666666666667</c:v>
                </c:pt>
                <c:pt idx="8429">
                  <c:v>1.6666666666666667</c:v>
                </c:pt>
                <c:pt idx="8430">
                  <c:v>1.6666666666666667</c:v>
                </c:pt>
                <c:pt idx="8431">
                  <c:v>1.6666666666666667</c:v>
                </c:pt>
                <c:pt idx="8432">
                  <c:v>1.6666666666666667</c:v>
                </c:pt>
                <c:pt idx="8433">
                  <c:v>1.6666666666666667</c:v>
                </c:pt>
                <c:pt idx="8434">
                  <c:v>1.6666666666666667</c:v>
                </c:pt>
                <c:pt idx="8435">
                  <c:v>1.6666666666666667</c:v>
                </c:pt>
                <c:pt idx="8436">
                  <c:v>1.6666666666666667</c:v>
                </c:pt>
                <c:pt idx="8437">
                  <c:v>1.6666666666666667</c:v>
                </c:pt>
                <c:pt idx="8438">
                  <c:v>1.6666666666666667</c:v>
                </c:pt>
                <c:pt idx="8439">
                  <c:v>1.6666666666666667</c:v>
                </c:pt>
                <c:pt idx="8440">
                  <c:v>1.6666666666666667</c:v>
                </c:pt>
                <c:pt idx="8441">
                  <c:v>1.6666666666666667</c:v>
                </c:pt>
                <c:pt idx="8442">
                  <c:v>1.6666666666666667</c:v>
                </c:pt>
                <c:pt idx="8443">
                  <c:v>1.6666666666666667</c:v>
                </c:pt>
                <c:pt idx="8444">
                  <c:v>1.6666666666666667</c:v>
                </c:pt>
                <c:pt idx="8445">
                  <c:v>1.6666666666666667</c:v>
                </c:pt>
                <c:pt idx="8446">
                  <c:v>1.6666666666666667</c:v>
                </c:pt>
                <c:pt idx="8447">
                  <c:v>1.6666666666666667</c:v>
                </c:pt>
                <c:pt idx="8448">
                  <c:v>1.6666666666666667</c:v>
                </c:pt>
                <c:pt idx="8449">
                  <c:v>1.6666666666666667</c:v>
                </c:pt>
                <c:pt idx="8450">
                  <c:v>1.6666666666666667</c:v>
                </c:pt>
                <c:pt idx="8451">
                  <c:v>1.6666666666666667</c:v>
                </c:pt>
                <c:pt idx="8452">
                  <c:v>1.6666666666666667</c:v>
                </c:pt>
                <c:pt idx="8453">
                  <c:v>1.6666666666666667</c:v>
                </c:pt>
                <c:pt idx="8454">
                  <c:v>1.6666666666666667</c:v>
                </c:pt>
                <c:pt idx="8455">
                  <c:v>1.6666666666666667</c:v>
                </c:pt>
                <c:pt idx="8456">
                  <c:v>1.6666666666666667</c:v>
                </c:pt>
                <c:pt idx="8457">
                  <c:v>1.6666666666666667</c:v>
                </c:pt>
                <c:pt idx="8458">
                  <c:v>1.6666666666666667</c:v>
                </c:pt>
                <c:pt idx="8459">
                  <c:v>1.6666666666666667</c:v>
                </c:pt>
                <c:pt idx="8460">
                  <c:v>1.6666666666666667</c:v>
                </c:pt>
                <c:pt idx="8461">
                  <c:v>1.6666666666666667</c:v>
                </c:pt>
                <c:pt idx="8462">
                  <c:v>1.6666666666666667</c:v>
                </c:pt>
                <c:pt idx="8463">
                  <c:v>1.6666666666666667</c:v>
                </c:pt>
                <c:pt idx="8464">
                  <c:v>1.6666666666666667</c:v>
                </c:pt>
                <c:pt idx="8465">
                  <c:v>1.6666666666666667</c:v>
                </c:pt>
                <c:pt idx="8466">
                  <c:v>1.6666666666666667</c:v>
                </c:pt>
                <c:pt idx="8467">
                  <c:v>1.6666666666666667</c:v>
                </c:pt>
                <c:pt idx="8468">
                  <c:v>1.6666666666666667</c:v>
                </c:pt>
                <c:pt idx="8469">
                  <c:v>1.6666666666666667</c:v>
                </c:pt>
                <c:pt idx="8470">
                  <c:v>1.6666666666666667</c:v>
                </c:pt>
                <c:pt idx="8471">
                  <c:v>1.6666666666666667</c:v>
                </c:pt>
                <c:pt idx="8472">
                  <c:v>1.6666666666666667</c:v>
                </c:pt>
                <c:pt idx="8473">
                  <c:v>1.6666666666666667</c:v>
                </c:pt>
                <c:pt idx="8474">
                  <c:v>1.6666666666666667</c:v>
                </c:pt>
                <c:pt idx="8475">
                  <c:v>1.6666666666666667</c:v>
                </c:pt>
                <c:pt idx="8476">
                  <c:v>1.6666666666666667</c:v>
                </c:pt>
                <c:pt idx="8477">
                  <c:v>1.6666666666666667</c:v>
                </c:pt>
                <c:pt idx="8478">
                  <c:v>1.6666666666666667</c:v>
                </c:pt>
                <c:pt idx="8479">
                  <c:v>1.6666666666666667</c:v>
                </c:pt>
                <c:pt idx="8480">
                  <c:v>1.6666666666666667</c:v>
                </c:pt>
                <c:pt idx="8481">
                  <c:v>1.6666666666666667</c:v>
                </c:pt>
                <c:pt idx="8482">
                  <c:v>1.6666666666666667</c:v>
                </c:pt>
                <c:pt idx="8483">
                  <c:v>1.6666666666666667</c:v>
                </c:pt>
                <c:pt idx="8484">
                  <c:v>1.6666666666666667</c:v>
                </c:pt>
                <c:pt idx="8485">
                  <c:v>1.6666666666666667</c:v>
                </c:pt>
                <c:pt idx="8486">
                  <c:v>1.6666666666666667</c:v>
                </c:pt>
                <c:pt idx="8487">
                  <c:v>1.6666666666666667</c:v>
                </c:pt>
                <c:pt idx="8488">
                  <c:v>1.6666666666666667</c:v>
                </c:pt>
                <c:pt idx="8489">
                  <c:v>1.6666666666666667</c:v>
                </c:pt>
                <c:pt idx="8490">
                  <c:v>1.6666666666666667</c:v>
                </c:pt>
                <c:pt idx="8491">
                  <c:v>1.6666666666666667</c:v>
                </c:pt>
                <c:pt idx="8492">
                  <c:v>1.6666666666666667</c:v>
                </c:pt>
                <c:pt idx="8493">
                  <c:v>1.6666666666666667</c:v>
                </c:pt>
                <c:pt idx="8494">
                  <c:v>1.6666666666666667</c:v>
                </c:pt>
                <c:pt idx="8495">
                  <c:v>1.6666666666666667</c:v>
                </c:pt>
                <c:pt idx="8496">
                  <c:v>1.6666666666666667</c:v>
                </c:pt>
                <c:pt idx="8497">
                  <c:v>1.6666666666666667</c:v>
                </c:pt>
                <c:pt idx="8498">
                  <c:v>1.6666666666666667</c:v>
                </c:pt>
                <c:pt idx="8499">
                  <c:v>1.6666666666666667</c:v>
                </c:pt>
                <c:pt idx="8500">
                  <c:v>1.6666666666666667</c:v>
                </c:pt>
                <c:pt idx="8501">
                  <c:v>1.6666666666666667</c:v>
                </c:pt>
                <c:pt idx="8502">
                  <c:v>1.6666666666666667</c:v>
                </c:pt>
                <c:pt idx="8503">
                  <c:v>1.6666666666666667</c:v>
                </c:pt>
                <c:pt idx="8504">
                  <c:v>1.6666666666666667</c:v>
                </c:pt>
                <c:pt idx="8505">
                  <c:v>1.6666666666666667</c:v>
                </c:pt>
                <c:pt idx="8506">
                  <c:v>1.6666666666666667</c:v>
                </c:pt>
                <c:pt idx="8507">
                  <c:v>1.6666666666666667</c:v>
                </c:pt>
                <c:pt idx="8508">
                  <c:v>1.6666666666666667</c:v>
                </c:pt>
                <c:pt idx="8509">
                  <c:v>1.6666666666666667</c:v>
                </c:pt>
                <c:pt idx="8510">
                  <c:v>1.6666666666666667</c:v>
                </c:pt>
                <c:pt idx="8511">
                  <c:v>1.6666666666666667</c:v>
                </c:pt>
                <c:pt idx="8512">
                  <c:v>1.6666666666666667</c:v>
                </c:pt>
                <c:pt idx="8513">
                  <c:v>1.6666666666666667</c:v>
                </c:pt>
                <c:pt idx="8514">
                  <c:v>1.6666666666666667</c:v>
                </c:pt>
                <c:pt idx="8515">
                  <c:v>1.6666666666666667</c:v>
                </c:pt>
                <c:pt idx="8516">
                  <c:v>1.6666666666666667</c:v>
                </c:pt>
                <c:pt idx="8517">
                  <c:v>1.6666666666666667</c:v>
                </c:pt>
                <c:pt idx="8518">
                  <c:v>1.6666666666666667</c:v>
                </c:pt>
                <c:pt idx="8519">
                  <c:v>1.6666666666666667</c:v>
                </c:pt>
                <c:pt idx="8520">
                  <c:v>1.6666666666666667</c:v>
                </c:pt>
                <c:pt idx="8521">
                  <c:v>1.6666666666666667</c:v>
                </c:pt>
                <c:pt idx="8522">
                  <c:v>1.6666666666666667</c:v>
                </c:pt>
                <c:pt idx="8523">
                  <c:v>1.6666666666666667</c:v>
                </c:pt>
                <c:pt idx="8524">
                  <c:v>1.6666666666666667</c:v>
                </c:pt>
                <c:pt idx="8525">
                  <c:v>1.6666666666666667</c:v>
                </c:pt>
                <c:pt idx="8526">
                  <c:v>1.6666666666666667</c:v>
                </c:pt>
                <c:pt idx="8527">
                  <c:v>1.6666666666666667</c:v>
                </c:pt>
                <c:pt idx="8528">
                  <c:v>1.6666666666666667</c:v>
                </c:pt>
                <c:pt idx="8529">
                  <c:v>1.6666666666666667</c:v>
                </c:pt>
                <c:pt idx="8530">
                  <c:v>1.6666666666666667</c:v>
                </c:pt>
                <c:pt idx="8531">
                  <c:v>1.6666666666666667</c:v>
                </c:pt>
                <c:pt idx="8532">
                  <c:v>1.6666666666666667</c:v>
                </c:pt>
                <c:pt idx="8533">
                  <c:v>1.6666666666666667</c:v>
                </c:pt>
                <c:pt idx="8534">
                  <c:v>1.6666666666666667</c:v>
                </c:pt>
                <c:pt idx="8535">
                  <c:v>1.6666666666666667</c:v>
                </c:pt>
                <c:pt idx="8536">
                  <c:v>1.6666666666666667</c:v>
                </c:pt>
                <c:pt idx="8537">
                  <c:v>1.6666666666666667</c:v>
                </c:pt>
                <c:pt idx="8538">
                  <c:v>1.6666666666666667</c:v>
                </c:pt>
                <c:pt idx="8539">
                  <c:v>1.6666666666666667</c:v>
                </c:pt>
                <c:pt idx="8540">
                  <c:v>1.6666666666666667</c:v>
                </c:pt>
                <c:pt idx="8541">
                  <c:v>1.6666666666666667</c:v>
                </c:pt>
                <c:pt idx="8542">
                  <c:v>1.6666666666666667</c:v>
                </c:pt>
                <c:pt idx="8543">
                  <c:v>1.6666666666666667</c:v>
                </c:pt>
                <c:pt idx="8544">
                  <c:v>1.6666666666666667</c:v>
                </c:pt>
                <c:pt idx="8545">
                  <c:v>1.6666666666666667</c:v>
                </c:pt>
                <c:pt idx="8546">
                  <c:v>1.6666666666666667</c:v>
                </c:pt>
                <c:pt idx="8547">
                  <c:v>1.6666666666666667</c:v>
                </c:pt>
                <c:pt idx="8548">
                  <c:v>1.6666666666666667</c:v>
                </c:pt>
                <c:pt idx="8549">
                  <c:v>1.6666666666666667</c:v>
                </c:pt>
                <c:pt idx="8550">
                  <c:v>1.6666666666666667</c:v>
                </c:pt>
                <c:pt idx="8551">
                  <c:v>1.6666666666666667</c:v>
                </c:pt>
                <c:pt idx="8552">
                  <c:v>1.6666666666666667</c:v>
                </c:pt>
                <c:pt idx="8553">
                  <c:v>1.6666666666666667</c:v>
                </c:pt>
                <c:pt idx="8554">
                  <c:v>1.6666666666666667</c:v>
                </c:pt>
                <c:pt idx="8555">
                  <c:v>1.6666666666666667</c:v>
                </c:pt>
                <c:pt idx="8556">
                  <c:v>1.6666666666666667</c:v>
                </c:pt>
                <c:pt idx="8557">
                  <c:v>1.6666666666666667</c:v>
                </c:pt>
                <c:pt idx="8558">
                  <c:v>1.6666666666666667</c:v>
                </c:pt>
                <c:pt idx="8559">
                  <c:v>1.6666666666666667</c:v>
                </c:pt>
                <c:pt idx="8560">
                  <c:v>1.6666666666666667</c:v>
                </c:pt>
                <c:pt idx="8561">
                  <c:v>1.6666666666666667</c:v>
                </c:pt>
                <c:pt idx="8562">
                  <c:v>1.6666666666666667</c:v>
                </c:pt>
                <c:pt idx="8563">
                  <c:v>1.6666666666666667</c:v>
                </c:pt>
                <c:pt idx="8564">
                  <c:v>1.6666666666666667</c:v>
                </c:pt>
                <c:pt idx="8565">
                  <c:v>1.6666666666666667</c:v>
                </c:pt>
                <c:pt idx="8566">
                  <c:v>1.6666666666666667</c:v>
                </c:pt>
                <c:pt idx="8567">
                  <c:v>1.6666666666666667</c:v>
                </c:pt>
                <c:pt idx="8568">
                  <c:v>1.6666666666666667</c:v>
                </c:pt>
                <c:pt idx="8569">
                  <c:v>1.6666666666666667</c:v>
                </c:pt>
                <c:pt idx="8570">
                  <c:v>1.6666666666666667</c:v>
                </c:pt>
                <c:pt idx="8571">
                  <c:v>1.6666666666666667</c:v>
                </c:pt>
                <c:pt idx="8572">
                  <c:v>1.6666666666666667</c:v>
                </c:pt>
                <c:pt idx="8573">
                  <c:v>1.6666666666666667</c:v>
                </c:pt>
                <c:pt idx="8574">
                  <c:v>1.6666666666666667</c:v>
                </c:pt>
                <c:pt idx="8575">
                  <c:v>1.6666666666666667</c:v>
                </c:pt>
                <c:pt idx="8576">
                  <c:v>1.6666666666666667</c:v>
                </c:pt>
                <c:pt idx="8577">
                  <c:v>1.6666666666666667</c:v>
                </c:pt>
                <c:pt idx="8578">
                  <c:v>1.6666666666666667</c:v>
                </c:pt>
                <c:pt idx="8579">
                  <c:v>1.6666666666666667</c:v>
                </c:pt>
                <c:pt idx="8580">
                  <c:v>1.6666666666666667</c:v>
                </c:pt>
                <c:pt idx="8581">
                  <c:v>1.6666666666666667</c:v>
                </c:pt>
                <c:pt idx="8582">
                  <c:v>1.6666666666666667</c:v>
                </c:pt>
                <c:pt idx="8583">
                  <c:v>1.6666666666666667</c:v>
                </c:pt>
                <c:pt idx="8584">
                  <c:v>1.6666666666666667</c:v>
                </c:pt>
                <c:pt idx="8585">
                  <c:v>1.6666666666666667</c:v>
                </c:pt>
                <c:pt idx="8586">
                  <c:v>1.6666666666666667</c:v>
                </c:pt>
                <c:pt idx="8587">
                  <c:v>1.6666666666666667</c:v>
                </c:pt>
                <c:pt idx="8588">
                  <c:v>1.6666666666666667</c:v>
                </c:pt>
                <c:pt idx="8589">
                  <c:v>1.6666666666666667</c:v>
                </c:pt>
                <c:pt idx="8590">
                  <c:v>1.6666666666666667</c:v>
                </c:pt>
                <c:pt idx="8591">
                  <c:v>1.6666666666666667</c:v>
                </c:pt>
                <c:pt idx="8592">
                  <c:v>1.6666666666666667</c:v>
                </c:pt>
                <c:pt idx="8593">
                  <c:v>1.6666666666666667</c:v>
                </c:pt>
                <c:pt idx="8594">
                  <c:v>1.6666666666666667</c:v>
                </c:pt>
                <c:pt idx="8595">
                  <c:v>1.6666666666666667</c:v>
                </c:pt>
                <c:pt idx="8596">
                  <c:v>1.6666666666666667</c:v>
                </c:pt>
                <c:pt idx="8597">
                  <c:v>1.6666666666666667</c:v>
                </c:pt>
                <c:pt idx="8598">
                  <c:v>1.6666666666666667</c:v>
                </c:pt>
                <c:pt idx="8599">
                  <c:v>1.6666666666666667</c:v>
                </c:pt>
                <c:pt idx="8600">
                  <c:v>1.6666666666666667</c:v>
                </c:pt>
                <c:pt idx="8601">
                  <c:v>1.6666666666666667</c:v>
                </c:pt>
                <c:pt idx="8602">
                  <c:v>1.6666666666666667</c:v>
                </c:pt>
                <c:pt idx="8603">
                  <c:v>1.6666666666666667</c:v>
                </c:pt>
                <c:pt idx="8604">
                  <c:v>1.6666666666666667</c:v>
                </c:pt>
                <c:pt idx="8605">
                  <c:v>1.6666666666666667</c:v>
                </c:pt>
                <c:pt idx="8606">
                  <c:v>1.6666666666666667</c:v>
                </c:pt>
                <c:pt idx="8607">
                  <c:v>1.6666666666666667</c:v>
                </c:pt>
                <c:pt idx="8608">
                  <c:v>1.6666666666666667</c:v>
                </c:pt>
                <c:pt idx="8609">
                  <c:v>1.6666666666666667</c:v>
                </c:pt>
                <c:pt idx="8610">
                  <c:v>1.6666666666666667</c:v>
                </c:pt>
                <c:pt idx="8611">
                  <c:v>1.6666666666666667</c:v>
                </c:pt>
                <c:pt idx="8612">
                  <c:v>1.6666666666666667</c:v>
                </c:pt>
                <c:pt idx="8613">
                  <c:v>1.6666666666666667</c:v>
                </c:pt>
                <c:pt idx="8614">
                  <c:v>1.6666666666666667</c:v>
                </c:pt>
                <c:pt idx="8615">
                  <c:v>1.6666666666666667</c:v>
                </c:pt>
                <c:pt idx="8616">
                  <c:v>1.6666666666666667</c:v>
                </c:pt>
                <c:pt idx="8617">
                  <c:v>1.6666666666666667</c:v>
                </c:pt>
                <c:pt idx="8618">
                  <c:v>1.6666666666666667</c:v>
                </c:pt>
                <c:pt idx="8619">
                  <c:v>1.6666666666666667</c:v>
                </c:pt>
                <c:pt idx="8620">
                  <c:v>1.6666666666666667</c:v>
                </c:pt>
                <c:pt idx="8621">
                  <c:v>1.6666666666666667</c:v>
                </c:pt>
                <c:pt idx="8622">
                  <c:v>1.6666666666666667</c:v>
                </c:pt>
                <c:pt idx="8623">
                  <c:v>1.6666666666666667</c:v>
                </c:pt>
                <c:pt idx="8624">
                  <c:v>1.6666666666666667</c:v>
                </c:pt>
                <c:pt idx="8625">
                  <c:v>1.6666666666666667</c:v>
                </c:pt>
                <c:pt idx="8626">
                  <c:v>1.6666666666666667</c:v>
                </c:pt>
                <c:pt idx="8627">
                  <c:v>1.6666666666666667</c:v>
                </c:pt>
                <c:pt idx="8628">
                  <c:v>1.6666666666666667</c:v>
                </c:pt>
                <c:pt idx="8629">
                  <c:v>1.6666666666666667</c:v>
                </c:pt>
                <c:pt idx="8630">
                  <c:v>1.6666666666666667</c:v>
                </c:pt>
                <c:pt idx="8631">
                  <c:v>1.6666666666666667</c:v>
                </c:pt>
                <c:pt idx="8632">
                  <c:v>1.6666666666666667</c:v>
                </c:pt>
                <c:pt idx="8633">
                  <c:v>1.6666666666666667</c:v>
                </c:pt>
                <c:pt idx="8634">
                  <c:v>1.6666666666666667</c:v>
                </c:pt>
                <c:pt idx="8635">
                  <c:v>1.6666666666666667</c:v>
                </c:pt>
                <c:pt idx="8636">
                  <c:v>1.6666666666666667</c:v>
                </c:pt>
                <c:pt idx="8637">
                  <c:v>1.6666666666666667</c:v>
                </c:pt>
                <c:pt idx="8638">
                  <c:v>1.6666666666666667</c:v>
                </c:pt>
                <c:pt idx="8639">
                  <c:v>1.6666666666666667</c:v>
                </c:pt>
                <c:pt idx="8640">
                  <c:v>1.6666666666666667</c:v>
                </c:pt>
                <c:pt idx="8641">
                  <c:v>1.6666666666666667</c:v>
                </c:pt>
                <c:pt idx="8642">
                  <c:v>1.6666666666666667</c:v>
                </c:pt>
                <c:pt idx="8643">
                  <c:v>1.6666666666666667</c:v>
                </c:pt>
                <c:pt idx="8644">
                  <c:v>1.6666666666666667</c:v>
                </c:pt>
                <c:pt idx="8645">
                  <c:v>1.6666666666666667</c:v>
                </c:pt>
                <c:pt idx="8646">
                  <c:v>1.6666666666666667</c:v>
                </c:pt>
                <c:pt idx="8647">
                  <c:v>1.6666666666666667</c:v>
                </c:pt>
                <c:pt idx="8648">
                  <c:v>1.6666666666666667</c:v>
                </c:pt>
                <c:pt idx="8649">
                  <c:v>1.6666666666666667</c:v>
                </c:pt>
                <c:pt idx="8650">
                  <c:v>1.6666666666666667</c:v>
                </c:pt>
                <c:pt idx="8651">
                  <c:v>1.6666666666666667</c:v>
                </c:pt>
                <c:pt idx="8652">
                  <c:v>1.6666666666666667</c:v>
                </c:pt>
                <c:pt idx="8653">
                  <c:v>1.6666666666666667</c:v>
                </c:pt>
                <c:pt idx="8654">
                  <c:v>1.6666666666666667</c:v>
                </c:pt>
                <c:pt idx="8655">
                  <c:v>1.6666666666666667</c:v>
                </c:pt>
                <c:pt idx="8656">
                  <c:v>1.6666666666666667</c:v>
                </c:pt>
                <c:pt idx="8657">
                  <c:v>1.6666666666666667</c:v>
                </c:pt>
                <c:pt idx="8658">
                  <c:v>1.6666666666666667</c:v>
                </c:pt>
                <c:pt idx="8659">
                  <c:v>1.6666666666666667</c:v>
                </c:pt>
                <c:pt idx="8660">
                  <c:v>1.6666666666666667</c:v>
                </c:pt>
                <c:pt idx="8661">
                  <c:v>1.6666666666666667</c:v>
                </c:pt>
                <c:pt idx="8662">
                  <c:v>1.6666666666666667</c:v>
                </c:pt>
                <c:pt idx="8663">
                  <c:v>1.6666666666666667</c:v>
                </c:pt>
                <c:pt idx="8664">
                  <c:v>1.6666666666666667</c:v>
                </c:pt>
                <c:pt idx="8665">
                  <c:v>1.6666666666666667</c:v>
                </c:pt>
                <c:pt idx="8666">
                  <c:v>1.6666666666666667</c:v>
                </c:pt>
                <c:pt idx="8667">
                  <c:v>1.6666666666666667</c:v>
                </c:pt>
                <c:pt idx="8668">
                  <c:v>1.6666666666666667</c:v>
                </c:pt>
                <c:pt idx="8669">
                  <c:v>1.6666666666666667</c:v>
                </c:pt>
                <c:pt idx="8670">
                  <c:v>1.6666666666666667</c:v>
                </c:pt>
                <c:pt idx="8671">
                  <c:v>1.6666666666666667</c:v>
                </c:pt>
                <c:pt idx="8672">
                  <c:v>1.6666666666666667</c:v>
                </c:pt>
                <c:pt idx="8673">
                  <c:v>1.6666666666666667</c:v>
                </c:pt>
                <c:pt idx="8674">
                  <c:v>1.6666666666666667</c:v>
                </c:pt>
                <c:pt idx="8675">
                  <c:v>1.6666666666666667</c:v>
                </c:pt>
                <c:pt idx="8676">
                  <c:v>1.6666666666666667</c:v>
                </c:pt>
                <c:pt idx="8677">
                  <c:v>1.6666666666666667</c:v>
                </c:pt>
                <c:pt idx="8678">
                  <c:v>1.6666666666666667</c:v>
                </c:pt>
                <c:pt idx="8679">
                  <c:v>1.6666666666666667</c:v>
                </c:pt>
                <c:pt idx="8680">
                  <c:v>1.6666666666666667</c:v>
                </c:pt>
                <c:pt idx="8681">
                  <c:v>1.6666666666666667</c:v>
                </c:pt>
                <c:pt idx="8682">
                  <c:v>1.6666666666666667</c:v>
                </c:pt>
                <c:pt idx="8683">
                  <c:v>1.6666666666666667</c:v>
                </c:pt>
                <c:pt idx="8684">
                  <c:v>1.6666666666666667</c:v>
                </c:pt>
                <c:pt idx="8685">
                  <c:v>1.6666666666666667</c:v>
                </c:pt>
                <c:pt idx="8686">
                  <c:v>1.6666666666666667</c:v>
                </c:pt>
                <c:pt idx="8687">
                  <c:v>1.6666666666666667</c:v>
                </c:pt>
                <c:pt idx="8688">
                  <c:v>1.6666666666666667</c:v>
                </c:pt>
                <c:pt idx="8689">
                  <c:v>1.6666666666666667</c:v>
                </c:pt>
                <c:pt idx="8690">
                  <c:v>1.6666666666666667</c:v>
                </c:pt>
                <c:pt idx="8691">
                  <c:v>1.6666666666666667</c:v>
                </c:pt>
                <c:pt idx="8692">
                  <c:v>1.6666666666666667</c:v>
                </c:pt>
                <c:pt idx="8693">
                  <c:v>1.6666666666666667</c:v>
                </c:pt>
                <c:pt idx="8694">
                  <c:v>1.6666666666666667</c:v>
                </c:pt>
                <c:pt idx="8695">
                  <c:v>1.6666666666666667</c:v>
                </c:pt>
                <c:pt idx="8696">
                  <c:v>1.6666666666666667</c:v>
                </c:pt>
                <c:pt idx="8697">
                  <c:v>1.6666666666666667</c:v>
                </c:pt>
                <c:pt idx="8698">
                  <c:v>1.6666666666666667</c:v>
                </c:pt>
                <c:pt idx="8699">
                  <c:v>1.6666666666666667</c:v>
                </c:pt>
                <c:pt idx="8700">
                  <c:v>1.6666666666666667</c:v>
                </c:pt>
                <c:pt idx="8701">
                  <c:v>1.6666666666666667</c:v>
                </c:pt>
                <c:pt idx="8702">
                  <c:v>1.6666666666666667</c:v>
                </c:pt>
                <c:pt idx="8703">
                  <c:v>1.6666666666666667</c:v>
                </c:pt>
                <c:pt idx="8704">
                  <c:v>1.6666666666666667</c:v>
                </c:pt>
                <c:pt idx="8705">
                  <c:v>1.6666666666666667</c:v>
                </c:pt>
                <c:pt idx="8706">
                  <c:v>1.6666666666666667</c:v>
                </c:pt>
                <c:pt idx="8707">
                  <c:v>1.6666666666666667</c:v>
                </c:pt>
                <c:pt idx="8708">
                  <c:v>1.6666666666666667</c:v>
                </c:pt>
                <c:pt idx="8709">
                  <c:v>1.6666666666666667</c:v>
                </c:pt>
                <c:pt idx="8710">
                  <c:v>1.6666666666666667</c:v>
                </c:pt>
                <c:pt idx="8711">
                  <c:v>1.6666666666666667</c:v>
                </c:pt>
                <c:pt idx="8712">
                  <c:v>1.6666666666666667</c:v>
                </c:pt>
                <c:pt idx="8713">
                  <c:v>1.6666666666666667</c:v>
                </c:pt>
                <c:pt idx="8714">
                  <c:v>1.6666666666666667</c:v>
                </c:pt>
                <c:pt idx="8715">
                  <c:v>1.6666666666666667</c:v>
                </c:pt>
                <c:pt idx="8716">
                  <c:v>1.6666666666666667</c:v>
                </c:pt>
                <c:pt idx="8717">
                  <c:v>1.6666666666666667</c:v>
                </c:pt>
                <c:pt idx="8718">
                  <c:v>1.6666666666666667</c:v>
                </c:pt>
                <c:pt idx="8719">
                  <c:v>1.6666666666666667</c:v>
                </c:pt>
                <c:pt idx="8720">
                  <c:v>1.6666666666666667</c:v>
                </c:pt>
                <c:pt idx="8721">
                  <c:v>1.6666666666666667</c:v>
                </c:pt>
                <c:pt idx="8722">
                  <c:v>1.6666666666666667</c:v>
                </c:pt>
                <c:pt idx="8723">
                  <c:v>1.6666666666666667</c:v>
                </c:pt>
                <c:pt idx="8724">
                  <c:v>1.6666666666666667</c:v>
                </c:pt>
                <c:pt idx="8725">
                  <c:v>1.6666666666666667</c:v>
                </c:pt>
                <c:pt idx="8726">
                  <c:v>1.6666666666666667</c:v>
                </c:pt>
                <c:pt idx="8727">
                  <c:v>1.6666666666666667</c:v>
                </c:pt>
                <c:pt idx="8728">
                  <c:v>1.6666666666666667</c:v>
                </c:pt>
                <c:pt idx="8729">
                  <c:v>1.6666666666666667</c:v>
                </c:pt>
                <c:pt idx="8730">
                  <c:v>1.6666666666666667</c:v>
                </c:pt>
                <c:pt idx="8731">
                  <c:v>1.6666666666666667</c:v>
                </c:pt>
                <c:pt idx="8732">
                  <c:v>1.6666666666666667</c:v>
                </c:pt>
                <c:pt idx="8733">
                  <c:v>1.6666666666666667</c:v>
                </c:pt>
                <c:pt idx="8734">
                  <c:v>1.6666666666666667</c:v>
                </c:pt>
                <c:pt idx="8735">
                  <c:v>1.6666666666666667</c:v>
                </c:pt>
                <c:pt idx="8736">
                  <c:v>1.6666666666666667</c:v>
                </c:pt>
                <c:pt idx="8737">
                  <c:v>1.6666666666666667</c:v>
                </c:pt>
                <c:pt idx="8738">
                  <c:v>1.6666666666666667</c:v>
                </c:pt>
                <c:pt idx="8739">
                  <c:v>1.6666666666666667</c:v>
                </c:pt>
                <c:pt idx="8740">
                  <c:v>1.6666666666666667</c:v>
                </c:pt>
                <c:pt idx="8741">
                  <c:v>1.6666666666666667</c:v>
                </c:pt>
                <c:pt idx="8742">
                  <c:v>1.6666666666666667</c:v>
                </c:pt>
                <c:pt idx="8743">
                  <c:v>1.6666666666666667</c:v>
                </c:pt>
                <c:pt idx="8744">
                  <c:v>1.6666666666666667</c:v>
                </c:pt>
                <c:pt idx="8745">
                  <c:v>1.6666666666666667</c:v>
                </c:pt>
                <c:pt idx="8746">
                  <c:v>1.6666666666666667</c:v>
                </c:pt>
                <c:pt idx="8747">
                  <c:v>1.6666666666666667</c:v>
                </c:pt>
                <c:pt idx="8748">
                  <c:v>1.6666666666666667</c:v>
                </c:pt>
                <c:pt idx="8749">
                  <c:v>1.6666666666666667</c:v>
                </c:pt>
                <c:pt idx="8750">
                  <c:v>1.6666666666666667</c:v>
                </c:pt>
                <c:pt idx="8751">
                  <c:v>1.6666666666666667</c:v>
                </c:pt>
                <c:pt idx="8752">
                  <c:v>1.6666666666666667</c:v>
                </c:pt>
                <c:pt idx="8753">
                  <c:v>1.6666666666666667</c:v>
                </c:pt>
                <c:pt idx="8754">
                  <c:v>1.6666666666666667</c:v>
                </c:pt>
                <c:pt idx="8755">
                  <c:v>1.6666666666666667</c:v>
                </c:pt>
                <c:pt idx="8756">
                  <c:v>1.6666666666666667</c:v>
                </c:pt>
                <c:pt idx="8757">
                  <c:v>1.6666666666666667</c:v>
                </c:pt>
                <c:pt idx="8758">
                  <c:v>1.6666666666666667</c:v>
                </c:pt>
                <c:pt idx="8759">
                  <c:v>1.6666666666666667</c:v>
                </c:pt>
                <c:pt idx="8760">
                  <c:v>1.6666666666666667</c:v>
                </c:pt>
                <c:pt idx="8761">
                  <c:v>1.6666666666666667</c:v>
                </c:pt>
                <c:pt idx="8762">
                  <c:v>1.6666666666666667</c:v>
                </c:pt>
                <c:pt idx="8763">
                  <c:v>1.6666666666666667</c:v>
                </c:pt>
                <c:pt idx="8764">
                  <c:v>1.6666666666666667</c:v>
                </c:pt>
                <c:pt idx="8765">
                  <c:v>1.6666666666666667</c:v>
                </c:pt>
                <c:pt idx="8766">
                  <c:v>1.6666666666666667</c:v>
                </c:pt>
                <c:pt idx="8767">
                  <c:v>1.6666666666666667</c:v>
                </c:pt>
                <c:pt idx="8768">
                  <c:v>1.6666666666666667</c:v>
                </c:pt>
                <c:pt idx="8769">
                  <c:v>1.6666666666666667</c:v>
                </c:pt>
                <c:pt idx="8770">
                  <c:v>1.6666666666666667</c:v>
                </c:pt>
                <c:pt idx="8771">
                  <c:v>1.6666666666666667</c:v>
                </c:pt>
                <c:pt idx="8772">
                  <c:v>1.6666666666666667</c:v>
                </c:pt>
                <c:pt idx="8773">
                  <c:v>1.6666666666666667</c:v>
                </c:pt>
                <c:pt idx="8774">
                  <c:v>1.6666666666666667</c:v>
                </c:pt>
                <c:pt idx="8775">
                  <c:v>1.6666666666666667</c:v>
                </c:pt>
                <c:pt idx="8776">
                  <c:v>1.6666666666666667</c:v>
                </c:pt>
                <c:pt idx="8777">
                  <c:v>1.6666666666666667</c:v>
                </c:pt>
                <c:pt idx="8778">
                  <c:v>1.6666666666666667</c:v>
                </c:pt>
                <c:pt idx="8779">
                  <c:v>1.6666666666666667</c:v>
                </c:pt>
                <c:pt idx="8780">
                  <c:v>1.6666666666666667</c:v>
                </c:pt>
                <c:pt idx="8781">
                  <c:v>1.6666666666666667</c:v>
                </c:pt>
                <c:pt idx="8782">
                  <c:v>1.6666666666666667</c:v>
                </c:pt>
                <c:pt idx="8783">
                  <c:v>1.6666666666666667</c:v>
                </c:pt>
                <c:pt idx="8784">
                  <c:v>1.6666666666666667</c:v>
                </c:pt>
                <c:pt idx="8785">
                  <c:v>1.6666666666666667</c:v>
                </c:pt>
                <c:pt idx="8786">
                  <c:v>1.6666666666666667</c:v>
                </c:pt>
                <c:pt idx="8787">
                  <c:v>1.6666666666666667</c:v>
                </c:pt>
                <c:pt idx="8788">
                  <c:v>1.6666666666666667</c:v>
                </c:pt>
                <c:pt idx="8789">
                  <c:v>1.6666666666666667</c:v>
                </c:pt>
                <c:pt idx="8790">
                  <c:v>1.6666666666666667</c:v>
                </c:pt>
                <c:pt idx="8791">
                  <c:v>1.6666666666666667</c:v>
                </c:pt>
                <c:pt idx="8792">
                  <c:v>1.6666666666666667</c:v>
                </c:pt>
                <c:pt idx="8793">
                  <c:v>1.6666666666666667</c:v>
                </c:pt>
                <c:pt idx="8794">
                  <c:v>1.6666666666666667</c:v>
                </c:pt>
                <c:pt idx="8795">
                  <c:v>1.6666666666666667</c:v>
                </c:pt>
                <c:pt idx="8796">
                  <c:v>1.6666666666666667</c:v>
                </c:pt>
                <c:pt idx="8797">
                  <c:v>1.6666666666666667</c:v>
                </c:pt>
                <c:pt idx="8798">
                  <c:v>1.6666666666666667</c:v>
                </c:pt>
                <c:pt idx="8799">
                  <c:v>1.6666666666666667</c:v>
                </c:pt>
                <c:pt idx="8800">
                  <c:v>1.6666666666666667</c:v>
                </c:pt>
                <c:pt idx="8801">
                  <c:v>1.6666666666666667</c:v>
                </c:pt>
                <c:pt idx="8802">
                  <c:v>1.6666666666666667</c:v>
                </c:pt>
                <c:pt idx="8803">
                  <c:v>1.6666666666666667</c:v>
                </c:pt>
                <c:pt idx="8804">
                  <c:v>1.6666666666666667</c:v>
                </c:pt>
                <c:pt idx="8805">
                  <c:v>1.6666666666666667</c:v>
                </c:pt>
                <c:pt idx="8806">
                  <c:v>1.6666666666666667</c:v>
                </c:pt>
                <c:pt idx="8807">
                  <c:v>1.6666666666666667</c:v>
                </c:pt>
                <c:pt idx="8808">
                  <c:v>1.6666666666666667</c:v>
                </c:pt>
                <c:pt idx="8809">
                  <c:v>1.6666666666666667</c:v>
                </c:pt>
                <c:pt idx="8810">
                  <c:v>1.6666666666666667</c:v>
                </c:pt>
                <c:pt idx="8811">
                  <c:v>1.6666666666666667</c:v>
                </c:pt>
                <c:pt idx="8812">
                  <c:v>1.6666666666666667</c:v>
                </c:pt>
                <c:pt idx="8813">
                  <c:v>1.6666666666666667</c:v>
                </c:pt>
                <c:pt idx="8814">
                  <c:v>1.6666666666666667</c:v>
                </c:pt>
                <c:pt idx="8815">
                  <c:v>1.6666666666666667</c:v>
                </c:pt>
                <c:pt idx="8816">
                  <c:v>1.6666666666666667</c:v>
                </c:pt>
                <c:pt idx="8817">
                  <c:v>1.6666666666666667</c:v>
                </c:pt>
                <c:pt idx="8818">
                  <c:v>1.6666666666666667</c:v>
                </c:pt>
                <c:pt idx="8819">
                  <c:v>1.6666666666666667</c:v>
                </c:pt>
                <c:pt idx="8820">
                  <c:v>1.6666666666666667</c:v>
                </c:pt>
                <c:pt idx="8821">
                  <c:v>1.6666666666666667</c:v>
                </c:pt>
                <c:pt idx="8822">
                  <c:v>1.6666666666666667</c:v>
                </c:pt>
                <c:pt idx="8823">
                  <c:v>1.6666666666666667</c:v>
                </c:pt>
                <c:pt idx="8824">
                  <c:v>1.6666666666666667</c:v>
                </c:pt>
                <c:pt idx="8825">
                  <c:v>1.6666666666666667</c:v>
                </c:pt>
                <c:pt idx="8826">
                  <c:v>1.6666666666666667</c:v>
                </c:pt>
                <c:pt idx="8827">
                  <c:v>1.6666666666666667</c:v>
                </c:pt>
                <c:pt idx="8828">
                  <c:v>1.6666666666666667</c:v>
                </c:pt>
                <c:pt idx="8829">
                  <c:v>1.6666666666666667</c:v>
                </c:pt>
                <c:pt idx="8830">
                  <c:v>1.6666666666666667</c:v>
                </c:pt>
                <c:pt idx="8831">
                  <c:v>1.6666666666666667</c:v>
                </c:pt>
                <c:pt idx="8832">
                  <c:v>1.6666666666666667</c:v>
                </c:pt>
                <c:pt idx="8833">
                  <c:v>1.6666666666666667</c:v>
                </c:pt>
                <c:pt idx="8834">
                  <c:v>1.6666666666666667</c:v>
                </c:pt>
                <c:pt idx="8835">
                  <c:v>1.6666666666666667</c:v>
                </c:pt>
                <c:pt idx="8836">
                  <c:v>1.6666666666666667</c:v>
                </c:pt>
                <c:pt idx="8837">
                  <c:v>1.6666666666666667</c:v>
                </c:pt>
                <c:pt idx="8838">
                  <c:v>1.6666666666666667</c:v>
                </c:pt>
                <c:pt idx="8839">
                  <c:v>1.6666666666666667</c:v>
                </c:pt>
                <c:pt idx="8840">
                  <c:v>1.6666666666666667</c:v>
                </c:pt>
                <c:pt idx="8841">
                  <c:v>1.6666666666666667</c:v>
                </c:pt>
                <c:pt idx="8842">
                  <c:v>1.6666666666666667</c:v>
                </c:pt>
                <c:pt idx="8843">
                  <c:v>1.6666666666666667</c:v>
                </c:pt>
                <c:pt idx="8844">
                  <c:v>1.6666666666666667</c:v>
                </c:pt>
                <c:pt idx="8845">
                  <c:v>1.6666666666666667</c:v>
                </c:pt>
                <c:pt idx="8846">
                  <c:v>1.6666666666666667</c:v>
                </c:pt>
                <c:pt idx="8847">
                  <c:v>1.6666666666666667</c:v>
                </c:pt>
                <c:pt idx="8848">
                  <c:v>1.6666666666666667</c:v>
                </c:pt>
                <c:pt idx="8849">
                  <c:v>1.6666666666666667</c:v>
                </c:pt>
                <c:pt idx="8850">
                  <c:v>1.6666666666666667</c:v>
                </c:pt>
                <c:pt idx="8851">
                  <c:v>1.6666666666666667</c:v>
                </c:pt>
                <c:pt idx="8852">
                  <c:v>1.6666666666666667</c:v>
                </c:pt>
                <c:pt idx="8853">
                  <c:v>1.6666666666666667</c:v>
                </c:pt>
                <c:pt idx="8854">
                  <c:v>1.6666666666666667</c:v>
                </c:pt>
                <c:pt idx="8855">
                  <c:v>1.6666666666666667</c:v>
                </c:pt>
                <c:pt idx="8856">
                  <c:v>1.6666666666666667</c:v>
                </c:pt>
                <c:pt idx="8857">
                  <c:v>1.6666666666666667</c:v>
                </c:pt>
                <c:pt idx="8858">
                  <c:v>1.6666666666666667</c:v>
                </c:pt>
                <c:pt idx="8859">
                  <c:v>1.6666666666666667</c:v>
                </c:pt>
                <c:pt idx="8860">
                  <c:v>1.6666666666666667</c:v>
                </c:pt>
                <c:pt idx="8861">
                  <c:v>1.6666666666666667</c:v>
                </c:pt>
                <c:pt idx="8862">
                  <c:v>1.6666666666666667</c:v>
                </c:pt>
                <c:pt idx="8863">
                  <c:v>1.6666666666666667</c:v>
                </c:pt>
                <c:pt idx="8864">
                  <c:v>1.6666666666666667</c:v>
                </c:pt>
                <c:pt idx="8865">
                  <c:v>1.6666666666666667</c:v>
                </c:pt>
                <c:pt idx="8866">
                  <c:v>1.6666666666666667</c:v>
                </c:pt>
                <c:pt idx="8867">
                  <c:v>1.6666666666666667</c:v>
                </c:pt>
                <c:pt idx="8868">
                  <c:v>1.6666666666666667</c:v>
                </c:pt>
                <c:pt idx="8869">
                  <c:v>1.6666666666666667</c:v>
                </c:pt>
                <c:pt idx="8870">
                  <c:v>1.6666666666666667</c:v>
                </c:pt>
                <c:pt idx="8871">
                  <c:v>1.6666666666666667</c:v>
                </c:pt>
                <c:pt idx="8872">
                  <c:v>1.6666666666666667</c:v>
                </c:pt>
                <c:pt idx="8873">
                  <c:v>1.6666666666666667</c:v>
                </c:pt>
                <c:pt idx="8874">
                  <c:v>1.6666666666666667</c:v>
                </c:pt>
                <c:pt idx="8875">
                  <c:v>1.6666666666666667</c:v>
                </c:pt>
                <c:pt idx="8876">
                  <c:v>1.6666666666666667</c:v>
                </c:pt>
                <c:pt idx="8877">
                  <c:v>1.6666666666666667</c:v>
                </c:pt>
                <c:pt idx="8878">
                  <c:v>1.6666666666666667</c:v>
                </c:pt>
                <c:pt idx="8879">
                  <c:v>1.6666666666666667</c:v>
                </c:pt>
                <c:pt idx="8880">
                  <c:v>1.6666666666666667</c:v>
                </c:pt>
                <c:pt idx="8881">
                  <c:v>1.6666666666666667</c:v>
                </c:pt>
                <c:pt idx="8882">
                  <c:v>1.6666666666666667</c:v>
                </c:pt>
                <c:pt idx="8883">
                  <c:v>1.6666666666666667</c:v>
                </c:pt>
                <c:pt idx="8884">
                  <c:v>1.6666666666666667</c:v>
                </c:pt>
                <c:pt idx="8885">
                  <c:v>1.6666666666666667</c:v>
                </c:pt>
                <c:pt idx="8886">
                  <c:v>1.6666666666666667</c:v>
                </c:pt>
                <c:pt idx="8887">
                  <c:v>1.6666666666666667</c:v>
                </c:pt>
                <c:pt idx="8888">
                  <c:v>1.6666666666666667</c:v>
                </c:pt>
                <c:pt idx="8889">
                  <c:v>1.6666666666666667</c:v>
                </c:pt>
                <c:pt idx="8890">
                  <c:v>1.6666666666666667</c:v>
                </c:pt>
                <c:pt idx="8891">
                  <c:v>1.6666666666666667</c:v>
                </c:pt>
                <c:pt idx="8892">
                  <c:v>1.6666666666666667</c:v>
                </c:pt>
                <c:pt idx="8893">
                  <c:v>1.6666666666666667</c:v>
                </c:pt>
                <c:pt idx="8894">
                  <c:v>1.6666666666666667</c:v>
                </c:pt>
                <c:pt idx="8895">
                  <c:v>1.6666666666666667</c:v>
                </c:pt>
                <c:pt idx="8896">
                  <c:v>1.6666666666666667</c:v>
                </c:pt>
                <c:pt idx="8897">
                  <c:v>1.6666666666666667</c:v>
                </c:pt>
                <c:pt idx="8898">
                  <c:v>1.6666666666666667</c:v>
                </c:pt>
                <c:pt idx="8899">
                  <c:v>1.6666666666666667</c:v>
                </c:pt>
                <c:pt idx="8900">
                  <c:v>1.6666666666666667</c:v>
                </c:pt>
                <c:pt idx="8901">
                  <c:v>1.6666666666666667</c:v>
                </c:pt>
                <c:pt idx="8902">
                  <c:v>1.6666666666666667</c:v>
                </c:pt>
                <c:pt idx="8903">
                  <c:v>1.6666666666666667</c:v>
                </c:pt>
                <c:pt idx="8904">
                  <c:v>1.6666666666666667</c:v>
                </c:pt>
                <c:pt idx="8905">
                  <c:v>1.6666666666666667</c:v>
                </c:pt>
                <c:pt idx="8906">
                  <c:v>1.6666666666666667</c:v>
                </c:pt>
                <c:pt idx="8907">
                  <c:v>1.6666666666666667</c:v>
                </c:pt>
                <c:pt idx="8908">
                  <c:v>1.6666666666666667</c:v>
                </c:pt>
                <c:pt idx="8909">
                  <c:v>1.6666666666666667</c:v>
                </c:pt>
                <c:pt idx="8910">
                  <c:v>1.6666666666666667</c:v>
                </c:pt>
                <c:pt idx="8911">
                  <c:v>1.6666666666666667</c:v>
                </c:pt>
                <c:pt idx="8912">
                  <c:v>1.6666666666666667</c:v>
                </c:pt>
                <c:pt idx="8913">
                  <c:v>1.6666666666666667</c:v>
                </c:pt>
                <c:pt idx="8914">
                  <c:v>1.6666666666666667</c:v>
                </c:pt>
                <c:pt idx="8915">
                  <c:v>1.6666666666666667</c:v>
                </c:pt>
                <c:pt idx="8916">
                  <c:v>1.6666666666666667</c:v>
                </c:pt>
                <c:pt idx="8917">
                  <c:v>1.6666666666666667</c:v>
                </c:pt>
                <c:pt idx="8918">
                  <c:v>1.6666666666666667</c:v>
                </c:pt>
                <c:pt idx="8919">
                  <c:v>1.6666666666666667</c:v>
                </c:pt>
                <c:pt idx="8920">
                  <c:v>1.6666666666666667</c:v>
                </c:pt>
                <c:pt idx="8921">
                  <c:v>1.6666666666666667</c:v>
                </c:pt>
                <c:pt idx="8922">
                  <c:v>1.6666666666666667</c:v>
                </c:pt>
                <c:pt idx="8923">
                  <c:v>1.6666666666666667</c:v>
                </c:pt>
                <c:pt idx="8924">
                  <c:v>1.6666666666666667</c:v>
                </c:pt>
                <c:pt idx="8925">
                  <c:v>1.6666666666666667</c:v>
                </c:pt>
                <c:pt idx="8926">
                  <c:v>1.6666666666666667</c:v>
                </c:pt>
                <c:pt idx="8927">
                  <c:v>1.6666666666666667</c:v>
                </c:pt>
                <c:pt idx="8928">
                  <c:v>1.6666666666666667</c:v>
                </c:pt>
                <c:pt idx="8929">
                  <c:v>1.6666666666666667</c:v>
                </c:pt>
                <c:pt idx="8930">
                  <c:v>1.6666666666666667</c:v>
                </c:pt>
                <c:pt idx="8931">
                  <c:v>1.6666666666666667</c:v>
                </c:pt>
                <c:pt idx="8932">
                  <c:v>1.6666666666666667</c:v>
                </c:pt>
                <c:pt idx="8933">
                  <c:v>1.6666666666666667</c:v>
                </c:pt>
                <c:pt idx="8934">
                  <c:v>1.6666666666666667</c:v>
                </c:pt>
                <c:pt idx="8935">
                  <c:v>1.6666666666666667</c:v>
                </c:pt>
                <c:pt idx="8936">
                  <c:v>1.6666666666666667</c:v>
                </c:pt>
                <c:pt idx="8937">
                  <c:v>1.6666666666666667</c:v>
                </c:pt>
                <c:pt idx="8938">
                  <c:v>1.6666666666666667</c:v>
                </c:pt>
                <c:pt idx="8939">
                  <c:v>1.6666666666666667</c:v>
                </c:pt>
                <c:pt idx="8940">
                  <c:v>1.6666666666666667</c:v>
                </c:pt>
                <c:pt idx="8941">
                  <c:v>1.6666666666666667</c:v>
                </c:pt>
                <c:pt idx="8942">
                  <c:v>1.6666666666666667</c:v>
                </c:pt>
                <c:pt idx="8943">
                  <c:v>1.6666666666666667</c:v>
                </c:pt>
                <c:pt idx="8944">
                  <c:v>1.6666666666666667</c:v>
                </c:pt>
                <c:pt idx="8945">
                  <c:v>1.6666666666666667</c:v>
                </c:pt>
                <c:pt idx="8946">
                  <c:v>1.6666666666666667</c:v>
                </c:pt>
                <c:pt idx="8947">
                  <c:v>1.6666666666666667</c:v>
                </c:pt>
                <c:pt idx="8948">
                  <c:v>1.6666666666666667</c:v>
                </c:pt>
                <c:pt idx="8949">
                  <c:v>1.6666666666666667</c:v>
                </c:pt>
                <c:pt idx="8950">
                  <c:v>1.6666666666666667</c:v>
                </c:pt>
                <c:pt idx="8951">
                  <c:v>1.6666666666666667</c:v>
                </c:pt>
                <c:pt idx="8952">
                  <c:v>1.6666666666666667</c:v>
                </c:pt>
                <c:pt idx="8953">
                  <c:v>1.6666666666666667</c:v>
                </c:pt>
                <c:pt idx="8954">
                  <c:v>1.6666666666666667</c:v>
                </c:pt>
                <c:pt idx="8955">
                  <c:v>1.6666666666666667</c:v>
                </c:pt>
                <c:pt idx="8956">
                  <c:v>1.6666666666666667</c:v>
                </c:pt>
                <c:pt idx="8957">
                  <c:v>1.6666666666666667</c:v>
                </c:pt>
                <c:pt idx="8958">
                  <c:v>1.6666666666666667</c:v>
                </c:pt>
                <c:pt idx="8959">
                  <c:v>1.6666666666666667</c:v>
                </c:pt>
                <c:pt idx="8960">
                  <c:v>1.6666666666666667</c:v>
                </c:pt>
                <c:pt idx="8961">
                  <c:v>1.6666666666666667</c:v>
                </c:pt>
                <c:pt idx="8962">
                  <c:v>1.6666666666666667</c:v>
                </c:pt>
                <c:pt idx="8963">
                  <c:v>1.6666666666666667</c:v>
                </c:pt>
                <c:pt idx="8964">
                  <c:v>1.6666666666666667</c:v>
                </c:pt>
                <c:pt idx="8965">
                  <c:v>1.6666666666666667</c:v>
                </c:pt>
                <c:pt idx="8966">
                  <c:v>1.6666666666666667</c:v>
                </c:pt>
                <c:pt idx="8967">
                  <c:v>1.6666666666666667</c:v>
                </c:pt>
                <c:pt idx="8968">
                  <c:v>1.6666666666666667</c:v>
                </c:pt>
                <c:pt idx="8969">
                  <c:v>1.6666666666666667</c:v>
                </c:pt>
                <c:pt idx="8970">
                  <c:v>1.6666666666666667</c:v>
                </c:pt>
                <c:pt idx="8971">
                  <c:v>1.6666666666666667</c:v>
                </c:pt>
                <c:pt idx="8972">
                  <c:v>1.6666666666666667</c:v>
                </c:pt>
                <c:pt idx="8973">
                  <c:v>1.6666666666666667</c:v>
                </c:pt>
                <c:pt idx="8974">
                  <c:v>1.6666666666666667</c:v>
                </c:pt>
                <c:pt idx="8975">
                  <c:v>1.6666666666666667</c:v>
                </c:pt>
                <c:pt idx="8976">
                  <c:v>1.6666666666666667</c:v>
                </c:pt>
                <c:pt idx="8977">
                  <c:v>1.6666666666666667</c:v>
                </c:pt>
                <c:pt idx="8978">
                  <c:v>1.6666666666666667</c:v>
                </c:pt>
                <c:pt idx="8979">
                  <c:v>1.6666666666666667</c:v>
                </c:pt>
                <c:pt idx="8980">
                  <c:v>1.6666666666666667</c:v>
                </c:pt>
                <c:pt idx="8981">
                  <c:v>1.6666666666666667</c:v>
                </c:pt>
                <c:pt idx="8982">
                  <c:v>1.6666666666666667</c:v>
                </c:pt>
                <c:pt idx="8983">
                  <c:v>1.6666666666666667</c:v>
                </c:pt>
                <c:pt idx="8984">
                  <c:v>1.6666666666666667</c:v>
                </c:pt>
                <c:pt idx="8985">
                  <c:v>1.6666666666666667</c:v>
                </c:pt>
                <c:pt idx="8986">
                  <c:v>1.6666666666666667</c:v>
                </c:pt>
                <c:pt idx="8987">
                  <c:v>1.6666666666666667</c:v>
                </c:pt>
                <c:pt idx="8988">
                  <c:v>1.6666666666666667</c:v>
                </c:pt>
                <c:pt idx="8989">
                  <c:v>1.6666666666666667</c:v>
                </c:pt>
                <c:pt idx="8990">
                  <c:v>1.6666666666666667</c:v>
                </c:pt>
                <c:pt idx="8991">
                  <c:v>1.6666666666666667</c:v>
                </c:pt>
                <c:pt idx="8992">
                  <c:v>1.6666666666666667</c:v>
                </c:pt>
                <c:pt idx="8993">
                  <c:v>1.6666666666666667</c:v>
                </c:pt>
                <c:pt idx="8994">
                  <c:v>1.6666666666666667</c:v>
                </c:pt>
                <c:pt idx="8995">
                  <c:v>1.6666666666666667</c:v>
                </c:pt>
                <c:pt idx="8996">
                  <c:v>1.6666666666666667</c:v>
                </c:pt>
                <c:pt idx="8997">
                  <c:v>1.6666666666666667</c:v>
                </c:pt>
                <c:pt idx="8998">
                  <c:v>1.6666666666666667</c:v>
                </c:pt>
                <c:pt idx="8999">
                  <c:v>1.6666666666666667</c:v>
                </c:pt>
                <c:pt idx="9000">
                  <c:v>1.6666666666666667</c:v>
                </c:pt>
                <c:pt idx="9001">
                  <c:v>1.6666666666666667</c:v>
                </c:pt>
                <c:pt idx="9002">
                  <c:v>1.6666666666666667</c:v>
                </c:pt>
                <c:pt idx="9003">
                  <c:v>1.6666666666666667</c:v>
                </c:pt>
                <c:pt idx="9004">
                  <c:v>1.6666666666666667</c:v>
                </c:pt>
                <c:pt idx="9005">
                  <c:v>1.6666666666666667</c:v>
                </c:pt>
                <c:pt idx="9006">
                  <c:v>1.6666666666666667</c:v>
                </c:pt>
                <c:pt idx="9007">
                  <c:v>1.6666666666666667</c:v>
                </c:pt>
                <c:pt idx="9008">
                  <c:v>1.6666666666666667</c:v>
                </c:pt>
                <c:pt idx="9009">
                  <c:v>1.6666666666666667</c:v>
                </c:pt>
                <c:pt idx="9010">
                  <c:v>1.6666666666666667</c:v>
                </c:pt>
                <c:pt idx="9011">
                  <c:v>1.6666666666666667</c:v>
                </c:pt>
                <c:pt idx="9012">
                  <c:v>1.6666666666666667</c:v>
                </c:pt>
                <c:pt idx="9013">
                  <c:v>1.6666666666666667</c:v>
                </c:pt>
                <c:pt idx="9014">
                  <c:v>1.6666666666666667</c:v>
                </c:pt>
                <c:pt idx="9015">
                  <c:v>1.6666666666666667</c:v>
                </c:pt>
                <c:pt idx="9016">
                  <c:v>1.6666666666666667</c:v>
                </c:pt>
                <c:pt idx="9017">
                  <c:v>1.6666666666666667</c:v>
                </c:pt>
                <c:pt idx="9018">
                  <c:v>1.6666666666666667</c:v>
                </c:pt>
                <c:pt idx="9019">
                  <c:v>1.6666666666666667</c:v>
                </c:pt>
                <c:pt idx="9020">
                  <c:v>1.6666666666666667</c:v>
                </c:pt>
                <c:pt idx="9021">
                  <c:v>1.6666666666666667</c:v>
                </c:pt>
                <c:pt idx="9022">
                  <c:v>1.6666666666666667</c:v>
                </c:pt>
                <c:pt idx="9023">
                  <c:v>1.6666666666666667</c:v>
                </c:pt>
                <c:pt idx="9024">
                  <c:v>1.6666666666666667</c:v>
                </c:pt>
                <c:pt idx="9025">
                  <c:v>1.6666666666666667</c:v>
                </c:pt>
                <c:pt idx="9026">
                  <c:v>1.6666666666666667</c:v>
                </c:pt>
                <c:pt idx="9027">
                  <c:v>1.6666666666666667</c:v>
                </c:pt>
                <c:pt idx="9028">
                  <c:v>1.6666666666666667</c:v>
                </c:pt>
                <c:pt idx="9029">
                  <c:v>1.6666666666666667</c:v>
                </c:pt>
                <c:pt idx="9030">
                  <c:v>1.6666666666666667</c:v>
                </c:pt>
                <c:pt idx="9031">
                  <c:v>1.6666666666666667</c:v>
                </c:pt>
                <c:pt idx="9032">
                  <c:v>1.6666666666666667</c:v>
                </c:pt>
                <c:pt idx="9033">
                  <c:v>1.6666666666666667</c:v>
                </c:pt>
                <c:pt idx="9034">
                  <c:v>1.6666666666666667</c:v>
                </c:pt>
                <c:pt idx="9035">
                  <c:v>1.6666666666666667</c:v>
                </c:pt>
                <c:pt idx="9036">
                  <c:v>1.6666666666666667</c:v>
                </c:pt>
                <c:pt idx="9037">
                  <c:v>1.6666666666666667</c:v>
                </c:pt>
                <c:pt idx="9038">
                  <c:v>1.6666666666666667</c:v>
                </c:pt>
                <c:pt idx="9039">
                  <c:v>1.6666666666666667</c:v>
                </c:pt>
                <c:pt idx="9040">
                  <c:v>1.6666666666666667</c:v>
                </c:pt>
                <c:pt idx="9041">
                  <c:v>1.6666666666666667</c:v>
                </c:pt>
                <c:pt idx="9042">
                  <c:v>1.6666666666666667</c:v>
                </c:pt>
                <c:pt idx="9043">
                  <c:v>1.6666666666666667</c:v>
                </c:pt>
                <c:pt idx="9044">
                  <c:v>1.6666666666666667</c:v>
                </c:pt>
                <c:pt idx="9045">
                  <c:v>1.6666666666666667</c:v>
                </c:pt>
                <c:pt idx="9046">
                  <c:v>1.6666666666666667</c:v>
                </c:pt>
                <c:pt idx="9047">
                  <c:v>1.6666666666666667</c:v>
                </c:pt>
                <c:pt idx="9048">
                  <c:v>1.6666666666666667</c:v>
                </c:pt>
                <c:pt idx="9049">
                  <c:v>1.6666666666666667</c:v>
                </c:pt>
                <c:pt idx="9050">
                  <c:v>1.6666666666666667</c:v>
                </c:pt>
                <c:pt idx="9051">
                  <c:v>1.6666666666666667</c:v>
                </c:pt>
                <c:pt idx="9052">
                  <c:v>1.6666666666666667</c:v>
                </c:pt>
                <c:pt idx="9053">
                  <c:v>1.6666666666666667</c:v>
                </c:pt>
                <c:pt idx="9054">
                  <c:v>1.6666666666666667</c:v>
                </c:pt>
                <c:pt idx="9055">
                  <c:v>1.6666666666666667</c:v>
                </c:pt>
                <c:pt idx="9056">
                  <c:v>1.6666666666666667</c:v>
                </c:pt>
                <c:pt idx="9057">
                  <c:v>1.6666666666666667</c:v>
                </c:pt>
                <c:pt idx="9058">
                  <c:v>1.6666666666666667</c:v>
                </c:pt>
                <c:pt idx="9059">
                  <c:v>1.6666666666666667</c:v>
                </c:pt>
                <c:pt idx="9060">
                  <c:v>1.6666666666666667</c:v>
                </c:pt>
                <c:pt idx="9061">
                  <c:v>1.6666666666666667</c:v>
                </c:pt>
                <c:pt idx="9062">
                  <c:v>1.6666666666666667</c:v>
                </c:pt>
                <c:pt idx="9063">
                  <c:v>1.6666666666666667</c:v>
                </c:pt>
                <c:pt idx="9064">
                  <c:v>1.6666666666666667</c:v>
                </c:pt>
                <c:pt idx="9065">
                  <c:v>1.6666666666666667</c:v>
                </c:pt>
                <c:pt idx="9066">
                  <c:v>1.6666666666666667</c:v>
                </c:pt>
                <c:pt idx="9067">
                  <c:v>1.6666666666666667</c:v>
                </c:pt>
                <c:pt idx="9068">
                  <c:v>1.6666666666666667</c:v>
                </c:pt>
                <c:pt idx="9069">
                  <c:v>1.6666666666666667</c:v>
                </c:pt>
                <c:pt idx="9070">
                  <c:v>1.6666666666666667</c:v>
                </c:pt>
                <c:pt idx="9071">
                  <c:v>1.6666666666666667</c:v>
                </c:pt>
                <c:pt idx="9072">
                  <c:v>1.6666666666666667</c:v>
                </c:pt>
                <c:pt idx="9073">
                  <c:v>1.6666666666666667</c:v>
                </c:pt>
                <c:pt idx="9074">
                  <c:v>1.6666666666666667</c:v>
                </c:pt>
                <c:pt idx="9075">
                  <c:v>1.6666666666666667</c:v>
                </c:pt>
                <c:pt idx="9076">
                  <c:v>1.6666666666666667</c:v>
                </c:pt>
                <c:pt idx="9077">
                  <c:v>1.6666666666666667</c:v>
                </c:pt>
                <c:pt idx="9078">
                  <c:v>1.6666666666666667</c:v>
                </c:pt>
                <c:pt idx="9079">
                  <c:v>1.6666666666666667</c:v>
                </c:pt>
                <c:pt idx="9080">
                  <c:v>1.6666666666666667</c:v>
                </c:pt>
                <c:pt idx="9081">
                  <c:v>1.6666666666666667</c:v>
                </c:pt>
                <c:pt idx="9082">
                  <c:v>1.6666666666666667</c:v>
                </c:pt>
                <c:pt idx="9083">
                  <c:v>1.6666666666666667</c:v>
                </c:pt>
                <c:pt idx="9084">
                  <c:v>1.6666666666666667</c:v>
                </c:pt>
                <c:pt idx="9085">
                  <c:v>1.6666666666666667</c:v>
                </c:pt>
                <c:pt idx="9086">
                  <c:v>1.6666666666666667</c:v>
                </c:pt>
                <c:pt idx="9087">
                  <c:v>1.6666666666666667</c:v>
                </c:pt>
                <c:pt idx="9088">
                  <c:v>1.6666666666666667</c:v>
                </c:pt>
                <c:pt idx="9089">
                  <c:v>1.6666666666666667</c:v>
                </c:pt>
                <c:pt idx="9090">
                  <c:v>1.6666666666666667</c:v>
                </c:pt>
                <c:pt idx="9091">
                  <c:v>1.6666666666666667</c:v>
                </c:pt>
                <c:pt idx="9092">
                  <c:v>1.6666666666666667</c:v>
                </c:pt>
                <c:pt idx="9093">
                  <c:v>1.6666666666666667</c:v>
                </c:pt>
                <c:pt idx="9094">
                  <c:v>1.6666666666666667</c:v>
                </c:pt>
                <c:pt idx="9095">
                  <c:v>1.6666666666666667</c:v>
                </c:pt>
                <c:pt idx="9096">
                  <c:v>1.6666666666666667</c:v>
                </c:pt>
                <c:pt idx="9097">
                  <c:v>1.6666666666666667</c:v>
                </c:pt>
                <c:pt idx="9098">
                  <c:v>1.6666666666666667</c:v>
                </c:pt>
                <c:pt idx="9099">
                  <c:v>1.6666666666666667</c:v>
                </c:pt>
                <c:pt idx="9100">
                  <c:v>1.6666666666666667</c:v>
                </c:pt>
                <c:pt idx="9101">
                  <c:v>1.6666666666666667</c:v>
                </c:pt>
                <c:pt idx="9102">
                  <c:v>1.6666666666666667</c:v>
                </c:pt>
                <c:pt idx="9103">
                  <c:v>1.6666666666666667</c:v>
                </c:pt>
                <c:pt idx="9104">
                  <c:v>1.6666666666666667</c:v>
                </c:pt>
                <c:pt idx="9105">
                  <c:v>1.6666666666666667</c:v>
                </c:pt>
                <c:pt idx="9106">
                  <c:v>1.6666666666666667</c:v>
                </c:pt>
                <c:pt idx="9107">
                  <c:v>1.6666666666666667</c:v>
                </c:pt>
                <c:pt idx="9108">
                  <c:v>1.6666666666666667</c:v>
                </c:pt>
                <c:pt idx="9109">
                  <c:v>1.6666666666666667</c:v>
                </c:pt>
                <c:pt idx="9110">
                  <c:v>1.6666666666666667</c:v>
                </c:pt>
                <c:pt idx="9111">
                  <c:v>1.6666666666666667</c:v>
                </c:pt>
                <c:pt idx="9112">
                  <c:v>1.6666666666666667</c:v>
                </c:pt>
                <c:pt idx="9113">
                  <c:v>1.6666666666666667</c:v>
                </c:pt>
                <c:pt idx="9114">
                  <c:v>1.6666666666666667</c:v>
                </c:pt>
                <c:pt idx="9115">
                  <c:v>1.6666666666666667</c:v>
                </c:pt>
                <c:pt idx="9116">
                  <c:v>1.6666666666666667</c:v>
                </c:pt>
                <c:pt idx="9117">
                  <c:v>1.6666666666666667</c:v>
                </c:pt>
                <c:pt idx="9118">
                  <c:v>1.6666666666666667</c:v>
                </c:pt>
                <c:pt idx="9119">
                  <c:v>1.6666666666666667</c:v>
                </c:pt>
                <c:pt idx="9120">
                  <c:v>1.6666666666666667</c:v>
                </c:pt>
                <c:pt idx="9121">
                  <c:v>1.6666666666666667</c:v>
                </c:pt>
                <c:pt idx="9122">
                  <c:v>1.6666666666666667</c:v>
                </c:pt>
                <c:pt idx="9123">
                  <c:v>1.6666666666666667</c:v>
                </c:pt>
                <c:pt idx="9124">
                  <c:v>1.6666666666666667</c:v>
                </c:pt>
                <c:pt idx="9125">
                  <c:v>1.6666666666666667</c:v>
                </c:pt>
                <c:pt idx="9126">
                  <c:v>1.6666666666666667</c:v>
                </c:pt>
                <c:pt idx="9127">
                  <c:v>1.6666666666666667</c:v>
                </c:pt>
                <c:pt idx="9128">
                  <c:v>1.6666666666666667</c:v>
                </c:pt>
                <c:pt idx="9129">
                  <c:v>1.6666666666666667</c:v>
                </c:pt>
                <c:pt idx="9130">
                  <c:v>1.6666666666666667</c:v>
                </c:pt>
                <c:pt idx="9131">
                  <c:v>1.6666666666666667</c:v>
                </c:pt>
                <c:pt idx="9132">
                  <c:v>1.6666666666666667</c:v>
                </c:pt>
                <c:pt idx="9133">
                  <c:v>1.6666666666666667</c:v>
                </c:pt>
                <c:pt idx="9134">
                  <c:v>1.6666666666666667</c:v>
                </c:pt>
                <c:pt idx="9135">
                  <c:v>1.6666666666666667</c:v>
                </c:pt>
                <c:pt idx="9136">
                  <c:v>1.6666666666666667</c:v>
                </c:pt>
                <c:pt idx="9137">
                  <c:v>1.6666666666666667</c:v>
                </c:pt>
                <c:pt idx="9138">
                  <c:v>1.6666666666666667</c:v>
                </c:pt>
                <c:pt idx="9139">
                  <c:v>1.6666666666666667</c:v>
                </c:pt>
                <c:pt idx="9140">
                  <c:v>1.6666666666666667</c:v>
                </c:pt>
                <c:pt idx="9141">
                  <c:v>1.6666666666666667</c:v>
                </c:pt>
                <c:pt idx="9142">
                  <c:v>1.6666666666666667</c:v>
                </c:pt>
                <c:pt idx="9143">
                  <c:v>1.6666666666666667</c:v>
                </c:pt>
                <c:pt idx="9144">
                  <c:v>1.6666666666666667</c:v>
                </c:pt>
                <c:pt idx="9145">
                  <c:v>1.6666666666666667</c:v>
                </c:pt>
                <c:pt idx="9146">
                  <c:v>1.6666666666666667</c:v>
                </c:pt>
                <c:pt idx="9147">
                  <c:v>1.6666666666666667</c:v>
                </c:pt>
                <c:pt idx="9148">
                  <c:v>1.6666666666666667</c:v>
                </c:pt>
                <c:pt idx="9149">
                  <c:v>1.6666666666666667</c:v>
                </c:pt>
                <c:pt idx="9150">
                  <c:v>1.6666666666666667</c:v>
                </c:pt>
                <c:pt idx="9151">
                  <c:v>1.6666666666666667</c:v>
                </c:pt>
                <c:pt idx="9152">
                  <c:v>1.6666666666666667</c:v>
                </c:pt>
                <c:pt idx="9153">
                  <c:v>1.6666666666666667</c:v>
                </c:pt>
                <c:pt idx="9154">
                  <c:v>1.6666666666666667</c:v>
                </c:pt>
                <c:pt idx="9155">
                  <c:v>1.6666666666666667</c:v>
                </c:pt>
                <c:pt idx="9156">
                  <c:v>1.6666666666666667</c:v>
                </c:pt>
                <c:pt idx="9157">
                  <c:v>1.6666666666666667</c:v>
                </c:pt>
                <c:pt idx="9158">
                  <c:v>1.6666666666666667</c:v>
                </c:pt>
                <c:pt idx="9159">
                  <c:v>1.6666666666666667</c:v>
                </c:pt>
                <c:pt idx="9160">
                  <c:v>1.6666666666666667</c:v>
                </c:pt>
                <c:pt idx="9161">
                  <c:v>1.6666666666666667</c:v>
                </c:pt>
                <c:pt idx="9162">
                  <c:v>1.6666666666666667</c:v>
                </c:pt>
                <c:pt idx="9163">
                  <c:v>1.6666666666666667</c:v>
                </c:pt>
                <c:pt idx="9164">
                  <c:v>1.6666666666666667</c:v>
                </c:pt>
                <c:pt idx="9165">
                  <c:v>1.6666666666666667</c:v>
                </c:pt>
                <c:pt idx="9166">
                  <c:v>1.6666666666666667</c:v>
                </c:pt>
                <c:pt idx="9167">
                  <c:v>1.6666666666666667</c:v>
                </c:pt>
                <c:pt idx="9168">
                  <c:v>1.6666666666666667</c:v>
                </c:pt>
                <c:pt idx="9169">
                  <c:v>1.6666666666666667</c:v>
                </c:pt>
                <c:pt idx="9170">
                  <c:v>1.6666666666666667</c:v>
                </c:pt>
                <c:pt idx="9171">
                  <c:v>1.6666666666666667</c:v>
                </c:pt>
                <c:pt idx="9172">
                  <c:v>1.6666666666666667</c:v>
                </c:pt>
                <c:pt idx="9173">
                  <c:v>1.6666666666666667</c:v>
                </c:pt>
                <c:pt idx="9174">
                  <c:v>1.6666666666666667</c:v>
                </c:pt>
                <c:pt idx="9175">
                  <c:v>1.6666666666666667</c:v>
                </c:pt>
                <c:pt idx="9176">
                  <c:v>1.6666666666666667</c:v>
                </c:pt>
                <c:pt idx="9177">
                  <c:v>1.6666666666666667</c:v>
                </c:pt>
                <c:pt idx="9178">
                  <c:v>1.6666666666666667</c:v>
                </c:pt>
                <c:pt idx="9179">
                  <c:v>1.6666666666666667</c:v>
                </c:pt>
                <c:pt idx="9180">
                  <c:v>1.6666666666666667</c:v>
                </c:pt>
                <c:pt idx="9181">
                  <c:v>1.6666666666666667</c:v>
                </c:pt>
                <c:pt idx="9182">
                  <c:v>1.6666666666666667</c:v>
                </c:pt>
                <c:pt idx="9183">
                  <c:v>1.6666666666666667</c:v>
                </c:pt>
                <c:pt idx="9184">
                  <c:v>1.6666666666666667</c:v>
                </c:pt>
                <c:pt idx="9185">
                  <c:v>1.6666666666666667</c:v>
                </c:pt>
                <c:pt idx="9186">
                  <c:v>1.6666666666666667</c:v>
                </c:pt>
                <c:pt idx="9187">
                  <c:v>1.6666666666666667</c:v>
                </c:pt>
                <c:pt idx="9188">
                  <c:v>1.6666666666666667</c:v>
                </c:pt>
                <c:pt idx="9189">
                  <c:v>1.6666666666666667</c:v>
                </c:pt>
                <c:pt idx="9190">
                  <c:v>1.6666666666666667</c:v>
                </c:pt>
                <c:pt idx="9191">
                  <c:v>1.6666666666666667</c:v>
                </c:pt>
                <c:pt idx="9192">
                  <c:v>1.6666666666666667</c:v>
                </c:pt>
                <c:pt idx="9193">
                  <c:v>1.6666666666666667</c:v>
                </c:pt>
                <c:pt idx="9194">
                  <c:v>1.6666666666666667</c:v>
                </c:pt>
                <c:pt idx="9195">
                  <c:v>1.6666666666666667</c:v>
                </c:pt>
                <c:pt idx="9196">
                  <c:v>1.6666666666666667</c:v>
                </c:pt>
                <c:pt idx="9197">
                  <c:v>1.6666666666666667</c:v>
                </c:pt>
                <c:pt idx="9198">
                  <c:v>1.6666666666666667</c:v>
                </c:pt>
                <c:pt idx="9199">
                  <c:v>1.6666666666666667</c:v>
                </c:pt>
                <c:pt idx="9200">
                  <c:v>1.6666666666666667</c:v>
                </c:pt>
                <c:pt idx="9201">
                  <c:v>1.6666666666666667</c:v>
                </c:pt>
                <c:pt idx="9202">
                  <c:v>1.6666666666666667</c:v>
                </c:pt>
                <c:pt idx="9203">
                  <c:v>1.6666666666666667</c:v>
                </c:pt>
                <c:pt idx="9204">
                  <c:v>1.6666666666666667</c:v>
                </c:pt>
                <c:pt idx="9205">
                  <c:v>1.6666666666666667</c:v>
                </c:pt>
                <c:pt idx="9206">
                  <c:v>1.6666666666666667</c:v>
                </c:pt>
                <c:pt idx="9207">
                  <c:v>1.6666666666666667</c:v>
                </c:pt>
                <c:pt idx="9208">
                  <c:v>1.6666666666666667</c:v>
                </c:pt>
                <c:pt idx="9209">
                  <c:v>1.6666666666666667</c:v>
                </c:pt>
                <c:pt idx="9210">
                  <c:v>1.6666666666666667</c:v>
                </c:pt>
                <c:pt idx="9211">
                  <c:v>1.6666666666666667</c:v>
                </c:pt>
                <c:pt idx="9212">
                  <c:v>1.6666666666666667</c:v>
                </c:pt>
                <c:pt idx="9213">
                  <c:v>1.6666666666666667</c:v>
                </c:pt>
                <c:pt idx="9214">
                  <c:v>1.6666666666666667</c:v>
                </c:pt>
                <c:pt idx="9215">
                  <c:v>1.6666666666666667</c:v>
                </c:pt>
                <c:pt idx="9216">
                  <c:v>1.6666666666666667</c:v>
                </c:pt>
                <c:pt idx="9217">
                  <c:v>1.6666666666666667</c:v>
                </c:pt>
                <c:pt idx="9218">
                  <c:v>1.6666666666666667</c:v>
                </c:pt>
                <c:pt idx="9219">
                  <c:v>1.6666666666666667</c:v>
                </c:pt>
                <c:pt idx="9220">
                  <c:v>1.6666666666666667</c:v>
                </c:pt>
                <c:pt idx="9221">
                  <c:v>1.6666666666666667</c:v>
                </c:pt>
                <c:pt idx="9222">
                  <c:v>1.6666666666666667</c:v>
                </c:pt>
                <c:pt idx="9223">
                  <c:v>1.6666666666666667</c:v>
                </c:pt>
                <c:pt idx="9224">
                  <c:v>1.6666666666666667</c:v>
                </c:pt>
                <c:pt idx="9225">
                  <c:v>1.6666666666666667</c:v>
                </c:pt>
                <c:pt idx="9226">
                  <c:v>1.6666666666666667</c:v>
                </c:pt>
                <c:pt idx="9227">
                  <c:v>1.6666666666666667</c:v>
                </c:pt>
                <c:pt idx="9228">
                  <c:v>1.6666666666666667</c:v>
                </c:pt>
                <c:pt idx="9229">
                  <c:v>1.6666666666666667</c:v>
                </c:pt>
                <c:pt idx="9230">
                  <c:v>1.6666666666666667</c:v>
                </c:pt>
                <c:pt idx="9231">
                  <c:v>1.6666666666666667</c:v>
                </c:pt>
                <c:pt idx="9232">
                  <c:v>1.6666666666666667</c:v>
                </c:pt>
                <c:pt idx="9233">
                  <c:v>1.6666666666666667</c:v>
                </c:pt>
                <c:pt idx="9234">
                  <c:v>1.6666666666666667</c:v>
                </c:pt>
                <c:pt idx="9235">
                  <c:v>1.6666666666666667</c:v>
                </c:pt>
                <c:pt idx="9236">
                  <c:v>1.6666666666666667</c:v>
                </c:pt>
                <c:pt idx="9237">
                  <c:v>1.6666666666666667</c:v>
                </c:pt>
                <c:pt idx="9238">
                  <c:v>1.6666666666666667</c:v>
                </c:pt>
                <c:pt idx="9239">
                  <c:v>1.6666666666666667</c:v>
                </c:pt>
                <c:pt idx="9240">
                  <c:v>1.6666666666666667</c:v>
                </c:pt>
                <c:pt idx="9241">
                  <c:v>1.6666666666666667</c:v>
                </c:pt>
                <c:pt idx="9242">
                  <c:v>1.6666666666666667</c:v>
                </c:pt>
                <c:pt idx="9243">
                  <c:v>1.6666666666666667</c:v>
                </c:pt>
                <c:pt idx="9244">
                  <c:v>1.6666666666666667</c:v>
                </c:pt>
                <c:pt idx="9245">
                  <c:v>1.6666666666666667</c:v>
                </c:pt>
                <c:pt idx="9246">
                  <c:v>1.6666666666666667</c:v>
                </c:pt>
                <c:pt idx="9247">
                  <c:v>1.6666666666666667</c:v>
                </c:pt>
                <c:pt idx="9248">
                  <c:v>1.6666666666666667</c:v>
                </c:pt>
                <c:pt idx="9249">
                  <c:v>1.6666666666666667</c:v>
                </c:pt>
                <c:pt idx="9250">
                  <c:v>1.6666666666666667</c:v>
                </c:pt>
                <c:pt idx="9251">
                  <c:v>1.6666666666666667</c:v>
                </c:pt>
                <c:pt idx="9252">
                  <c:v>1.6666666666666667</c:v>
                </c:pt>
                <c:pt idx="9253">
                  <c:v>1.6666666666666667</c:v>
                </c:pt>
                <c:pt idx="9254">
                  <c:v>1.6666666666666667</c:v>
                </c:pt>
                <c:pt idx="9255">
                  <c:v>1.6666666666666667</c:v>
                </c:pt>
                <c:pt idx="9256">
                  <c:v>1.6666666666666667</c:v>
                </c:pt>
                <c:pt idx="9257">
                  <c:v>1.6666666666666667</c:v>
                </c:pt>
                <c:pt idx="9258">
                  <c:v>1.6666666666666667</c:v>
                </c:pt>
                <c:pt idx="9259">
                  <c:v>1.6666666666666667</c:v>
                </c:pt>
                <c:pt idx="9260">
                  <c:v>1.6666666666666667</c:v>
                </c:pt>
                <c:pt idx="9261">
                  <c:v>1.6666666666666667</c:v>
                </c:pt>
                <c:pt idx="9262">
                  <c:v>1.6666666666666667</c:v>
                </c:pt>
                <c:pt idx="9263">
                  <c:v>1.6666666666666667</c:v>
                </c:pt>
                <c:pt idx="9264">
                  <c:v>1.6666666666666667</c:v>
                </c:pt>
                <c:pt idx="9265">
                  <c:v>1.6666666666666667</c:v>
                </c:pt>
                <c:pt idx="9266">
                  <c:v>1.6666666666666667</c:v>
                </c:pt>
                <c:pt idx="9267">
                  <c:v>1.6666666666666667</c:v>
                </c:pt>
                <c:pt idx="9268">
                  <c:v>1.6666666666666667</c:v>
                </c:pt>
                <c:pt idx="9269">
                  <c:v>1.6666666666666667</c:v>
                </c:pt>
                <c:pt idx="9270">
                  <c:v>1.6666666666666667</c:v>
                </c:pt>
                <c:pt idx="9271">
                  <c:v>1.6666666666666667</c:v>
                </c:pt>
                <c:pt idx="9272">
                  <c:v>1.6666666666666667</c:v>
                </c:pt>
                <c:pt idx="9273">
                  <c:v>1.6666666666666667</c:v>
                </c:pt>
                <c:pt idx="9274">
                  <c:v>1.6666666666666667</c:v>
                </c:pt>
                <c:pt idx="9275">
                  <c:v>1.6666666666666667</c:v>
                </c:pt>
                <c:pt idx="9276">
                  <c:v>1.6666666666666667</c:v>
                </c:pt>
                <c:pt idx="9277">
                  <c:v>1.6666666666666667</c:v>
                </c:pt>
                <c:pt idx="9278">
                  <c:v>1.6666666666666667</c:v>
                </c:pt>
                <c:pt idx="9279">
                  <c:v>1.6666666666666667</c:v>
                </c:pt>
                <c:pt idx="9280">
                  <c:v>1.6666666666666667</c:v>
                </c:pt>
                <c:pt idx="9281">
                  <c:v>1.6666666666666667</c:v>
                </c:pt>
                <c:pt idx="9282">
                  <c:v>1.6666666666666667</c:v>
                </c:pt>
                <c:pt idx="9283">
                  <c:v>1.6666666666666667</c:v>
                </c:pt>
                <c:pt idx="9284">
                  <c:v>1.6666666666666667</c:v>
                </c:pt>
                <c:pt idx="9285">
                  <c:v>1.6666666666666667</c:v>
                </c:pt>
                <c:pt idx="9286">
                  <c:v>1.6666666666666667</c:v>
                </c:pt>
                <c:pt idx="9287">
                  <c:v>1.6666666666666667</c:v>
                </c:pt>
                <c:pt idx="9288">
                  <c:v>1.6666666666666667</c:v>
                </c:pt>
                <c:pt idx="9289">
                  <c:v>1.6666666666666667</c:v>
                </c:pt>
                <c:pt idx="9290">
                  <c:v>1.6666666666666667</c:v>
                </c:pt>
                <c:pt idx="9291">
                  <c:v>1.6666666666666667</c:v>
                </c:pt>
                <c:pt idx="9292">
                  <c:v>1.6666666666666667</c:v>
                </c:pt>
                <c:pt idx="9293">
                  <c:v>1.6666666666666667</c:v>
                </c:pt>
                <c:pt idx="9294">
                  <c:v>1.6666666666666667</c:v>
                </c:pt>
                <c:pt idx="9295">
                  <c:v>1.6666666666666667</c:v>
                </c:pt>
                <c:pt idx="9296">
                  <c:v>1.6666666666666667</c:v>
                </c:pt>
                <c:pt idx="9297">
                  <c:v>1.6666666666666667</c:v>
                </c:pt>
                <c:pt idx="9298">
                  <c:v>1.6666666666666667</c:v>
                </c:pt>
                <c:pt idx="9299">
                  <c:v>1.6666666666666667</c:v>
                </c:pt>
                <c:pt idx="9300">
                  <c:v>1.6666666666666667</c:v>
                </c:pt>
                <c:pt idx="9301">
                  <c:v>1.6666666666666667</c:v>
                </c:pt>
                <c:pt idx="9302">
                  <c:v>1.6666666666666667</c:v>
                </c:pt>
                <c:pt idx="9303">
                  <c:v>1.6666666666666667</c:v>
                </c:pt>
                <c:pt idx="9304">
                  <c:v>1.6666666666666667</c:v>
                </c:pt>
                <c:pt idx="9305">
                  <c:v>1.6666666666666667</c:v>
                </c:pt>
                <c:pt idx="9306">
                  <c:v>1.6666666666666667</c:v>
                </c:pt>
                <c:pt idx="9307">
                  <c:v>1.6666666666666667</c:v>
                </c:pt>
                <c:pt idx="9308">
                  <c:v>1.6666666666666667</c:v>
                </c:pt>
                <c:pt idx="9309">
                  <c:v>1.6666666666666667</c:v>
                </c:pt>
                <c:pt idx="9310">
                  <c:v>1.6666666666666667</c:v>
                </c:pt>
                <c:pt idx="9311">
                  <c:v>1.6666666666666667</c:v>
                </c:pt>
                <c:pt idx="9312">
                  <c:v>1.6666666666666667</c:v>
                </c:pt>
                <c:pt idx="9313">
                  <c:v>1.6666666666666667</c:v>
                </c:pt>
                <c:pt idx="9314">
                  <c:v>1.6666666666666667</c:v>
                </c:pt>
                <c:pt idx="9315">
                  <c:v>1.6666666666666667</c:v>
                </c:pt>
                <c:pt idx="9316">
                  <c:v>1.6666666666666667</c:v>
                </c:pt>
                <c:pt idx="9317">
                  <c:v>1.6666666666666667</c:v>
                </c:pt>
                <c:pt idx="9318">
                  <c:v>1.6666666666666667</c:v>
                </c:pt>
                <c:pt idx="9319">
                  <c:v>1.6666666666666667</c:v>
                </c:pt>
                <c:pt idx="9320">
                  <c:v>1.6666666666666667</c:v>
                </c:pt>
                <c:pt idx="9321">
                  <c:v>1.6666666666666667</c:v>
                </c:pt>
                <c:pt idx="9322">
                  <c:v>1.6666666666666667</c:v>
                </c:pt>
                <c:pt idx="9323">
                  <c:v>1.6666666666666667</c:v>
                </c:pt>
                <c:pt idx="9324">
                  <c:v>1.6666666666666667</c:v>
                </c:pt>
                <c:pt idx="9325">
                  <c:v>1.6666666666666667</c:v>
                </c:pt>
                <c:pt idx="9326">
                  <c:v>1.6666666666666667</c:v>
                </c:pt>
                <c:pt idx="9327">
                  <c:v>1.6666666666666667</c:v>
                </c:pt>
                <c:pt idx="9328">
                  <c:v>1.6666666666666667</c:v>
                </c:pt>
                <c:pt idx="9329">
                  <c:v>1.6666666666666667</c:v>
                </c:pt>
                <c:pt idx="9330">
                  <c:v>1.6666666666666667</c:v>
                </c:pt>
                <c:pt idx="9331">
                  <c:v>1.6666666666666667</c:v>
                </c:pt>
                <c:pt idx="9332">
                  <c:v>1.6666666666666667</c:v>
                </c:pt>
                <c:pt idx="9333">
                  <c:v>1.6666666666666667</c:v>
                </c:pt>
                <c:pt idx="9334">
                  <c:v>1.6666666666666667</c:v>
                </c:pt>
                <c:pt idx="9335">
                  <c:v>1.6666666666666667</c:v>
                </c:pt>
                <c:pt idx="9336">
                  <c:v>1.6666666666666667</c:v>
                </c:pt>
                <c:pt idx="9337">
                  <c:v>1.6666666666666667</c:v>
                </c:pt>
                <c:pt idx="9338">
                  <c:v>1.6666666666666667</c:v>
                </c:pt>
                <c:pt idx="9339">
                  <c:v>1.6666666666666667</c:v>
                </c:pt>
                <c:pt idx="9340">
                  <c:v>1.6666666666666667</c:v>
                </c:pt>
                <c:pt idx="9341">
                  <c:v>1.6666666666666667</c:v>
                </c:pt>
                <c:pt idx="9342">
                  <c:v>1.6666666666666667</c:v>
                </c:pt>
                <c:pt idx="9343">
                  <c:v>1.6666666666666667</c:v>
                </c:pt>
                <c:pt idx="9344">
                  <c:v>1.6666666666666667</c:v>
                </c:pt>
                <c:pt idx="9345">
                  <c:v>1.6666666666666667</c:v>
                </c:pt>
                <c:pt idx="9346">
                  <c:v>1.6666666666666667</c:v>
                </c:pt>
                <c:pt idx="9347">
                  <c:v>1.6666666666666667</c:v>
                </c:pt>
                <c:pt idx="9348">
                  <c:v>1.6666666666666667</c:v>
                </c:pt>
                <c:pt idx="9349">
                  <c:v>1.6666666666666667</c:v>
                </c:pt>
                <c:pt idx="9350">
                  <c:v>1.6666666666666667</c:v>
                </c:pt>
                <c:pt idx="9351">
                  <c:v>1.6666666666666667</c:v>
                </c:pt>
                <c:pt idx="9352">
                  <c:v>1.6666666666666667</c:v>
                </c:pt>
                <c:pt idx="9353">
                  <c:v>1.6666666666666667</c:v>
                </c:pt>
                <c:pt idx="9354">
                  <c:v>1.6666666666666667</c:v>
                </c:pt>
                <c:pt idx="9355">
                  <c:v>1.6666666666666667</c:v>
                </c:pt>
                <c:pt idx="9356">
                  <c:v>1.6666666666666667</c:v>
                </c:pt>
                <c:pt idx="9357">
                  <c:v>1.6666666666666667</c:v>
                </c:pt>
                <c:pt idx="9358">
                  <c:v>1.6666666666666667</c:v>
                </c:pt>
                <c:pt idx="9359">
                  <c:v>1.6666666666666667</c:v>
                </c:pt>
                <c:pt idx="9360">
                  <c:v>1.6666666666666667</c:v>
                </c:pt>
                <c:pt idx="9361">
                  <c:v>1.6666666666666667</c:v>
                </c:pt>
                <c:pt idx="9362">
                  <c:v>1.6666666666666667</c:v>
                </c:pt>
                <c:pt idx="9363">
                  <c:v>1.6666666666666667</c:v>
                </c:pt>
                <c:pt idx="9364">
                  <c:v>1.6666666666666667</c:v>
                </c:pt>
                <c:pt idx="9365">
                  <c:v>1.6666666666666667</c:v>
                </c:pt>
                <c:pt idx="9366">
                  <c:v>1.6666666666666667</c:v>
                </c:pt>
                <c:pt idx="9367">
                  <c:v>1.6666666666666667</c:v>
                </c:pt>
                <c:pt idx="9368">
                  <c:v>1.6666666666666667</c:v>
                </c:pt>
                <c:pt idx="9369">
                  <c:v>1.6666666666666667</c:v>
                </c:pt>
                <c:pt idx="9370">
                  <c:v>1.6666666666666667</c:v>
                </c:pt>
                <c:pt idx="9371">
                  <c:v>1.6666666666666667</c:v>
                </c:pt>
                <c:pt idx="9372">
                  <c:v>1.6666666666666667</c:v>
                </c:pt>
                <c:pt idx="9373">
                  <c:v>1.6666666666666667</c:v>
                </c:pt>
                <c:pt idx="9374">
                  <c:v>1.6666666666666667</c:v>
                </c:pt>
                <c:pt idx="9375">
                  <c:v>1.6666666666666667</c:v>
                </c:pt>
                <c:pt idx="9376">
                  <c:v>1.6666666666666667</c:v>
                </c:pt>
                <c:pt idx="9377">
                  <c:v>1.6666666666666667</c:v>
                </c:pt>
                <c:pt idx="9378">
                  <c:v>1.6666666666666667</c:v>
                </c:pt>
                <c:pt idx="9379">
                  <c:v>1.6666666666666667</c:v>
                </c:pt>
                <c:pt idx="9380">
                  <c:v>1.6666666666666667</c:v>
                </c:pt>
                <c:pt idx="9381">
                  <c:v>1.6666666666666667</c:v>
                </c:pt>
                <c:pt idx="9382">
                  <c:v>1.6666666666666667</c:v>
                </c:pt>
                <c:pt idx="9383">
                  <c:v>1.6666666666666667</c:v>
                </c:pt>
                <c:pt idx="9384">
                  <c:v>1.6666666666666667</c:v>
                </c:pt>
                <c:pt idx="9385">
                  <c:v>1.6666666666666667</c:v>
                </c:pt>
                <c:pt idx="9386">
                  <c:v>1.6666666666666667</c:v>
                </c:pt>
                <c:pt idx="9387">
                  <c:v>1.6666666666666667</c:v>
                </c:pt>
                <c:pt idx="9388">
                  <c:v>1.6666666666666667</c:v>
                </c:pt>
                <c:pt idx="9389">
                  <c:v>1.6666666666666667</c:v>
                </c:pt>
                <c:pt idx="9390">
                  <c:v>1.6666666666666667</c:v>
                </c:pt>
                <c:pt idx="9391">
                  <c:v>1.6666666666666667</c:v>
                </c:pt>
                <c:pt idx="9392">
                  <c:v>1.6666666666666667</c:v>
                </c:pt>
                <c:pt idx="9393">
                  <c:v>1.6666666666666667</c:v>
                </c:pt>
                <c:pt idx="9394">
                  <c:v>1.6666666666666667</c:v>
                </c:pt>
                <c:pt idx="9395">
                  <c:v>1.6666666666666667</c:v>
                </c:pt>
                <c:pt idx="9396">
                  <c:v>1.6666666666666667</c:v>
                </c:pt>
                <c:pt idx="9397">
                  <c:v>1.6666666666666667</c:v>
                </c:pt>
                <c:pt idx="9398">
                  <c:v>1.6666666666666667</c:v>
                </c:pt>
                <c:pt idx="9399">
                  <c:v>1.6666666666666667</c:v>
                </c:pt>
                <c:pt idx="9400">
                  <c:v>1.6666666666666667</c:v>
                </c:pt>
                <c:pt idx="9401">
                  <c:v>1.6666666666666667</c:v>
                </c:pt>
                <c:pt idx="9402">
                  <c:v>1.6666666666666667</c:v>
                </c:pt>
                <c:pt idx="9403">
                  <c:v>1.6666666666666667</c:v>
                </c:pt>
                <c:pt idx="9404">
                  <c:v>1.6666666666666667</c:v>
                </c:pt>
                <c:pt idx="9405">
                  <c:v>1.6666666666666667</c:v>
                </c:pt>
                <c:pt idx="9406">
                  <c:v>1.6666666666666667</c:v>
                </c:pt>
                <c:pt idx="9407">
                  <c:v>1.6666666666666667</c:v>
                </c:pt>
                <c:pt idx="9408">
                  <c:v>1.6666666666666667</c:v>
                </c:pt>
                <c:pt idx="9409">
                  <c:v>1.6666666666666667</c:v>
                </c:pt>
                <c:pt idx="9410">
                  <c:v>1.6666666666666667</c:v>
                </c:pt>
                <c:pt idx="9411">
                  <c:v>1.6666666666666667</c:v>
                </c:pt>
                <c:pt idx="9412">
                  <c:v>1.6666666666666667</c:v>
                </c:pt>
                <c:pt idx="9413">
                  <c:v>1.6666666666666667</c:v>
                </c:pt>
                <c:pt idx="9414">
                  <c:v>1.6666666666666667</c:v>
                </c:pt>
                <c:pt idx="9415">
                  <c:v>1.6666666666666667</c:v>
                </c:pt>
                <c:pt idx="9416">
                  <c:v>1.6666666666666667</c:v>
                </c:pt>
                <c:pt idx="9417">
                  <c:v>1.6666666666666667</c:v>
                </c:pt>
                <c:pt idx="9418">
                  <c:v>1.6666666666666667</c:v>
                </c:pt>
                <c:pt idx="9419">
                  <c:v>1.6666666666666667</c:v>
                </c:pt>
                <c:pt idx="9420">
                  <c:v>1.6666666666666667</c:v>
                </c:pt>
                <c:pt idx="9421">
                  <c:v>1.6666666666666667</c:v>
                </c:pt>
                <c:pt idx="9422">
                  <c:v>1.6666666666666667</c:v>
                </c:pt>
                <c:pt idx="9423">
                  <c:v>1.6666666666666667</c:v>
                </c:pt>
                <c:pt idx="9424">
                  <c:v>1.6666666666666667</c:v>
                </c:pt>
                <c:pt idx="9425">
                  <c:v>1.6666666666666667</c:v>
                </c:pt>
                <c:pt idx="9426">
                  <c:v>1.6666666666666667</c:v>
                </c:pt>
                <c:pt idx="9427">
                  <c:v>1.6666666666666667</c:v>
                </c:pt>
                <c:pt idx="9428">
                  <c:v>1.6666666666666667</c:v>
                </c:pt>
                <c:pt idx="9429">
                  <c:v>1.6666666666666667</c:v>
                </c:pt>
                <c:pt idx="9430">
                  <c:v>1.6666666666666667</c:v>
                </c:pt>
                <c:pt idx="9431">
                  <c:v>1.6666666666666667</c:v>
                </c:pt>
                <c:pt idx="9432">
                  <c:v>1.6666666666666667</c:v>
                </c:pt>
                <c:pt idx="9433">
                  <c:v>1.6666666666666667</c:v>
                </c:pt>
                <c:pt idx="9434">
                  <c:v>1.6666666666666667</c:v>
                </c:pt>
                <c:pt idx="9435">
                  <c:v>1.6666666666666667</c:v>
                </c:pt>
                <c:pt idx="9436">
                  <c:v>1.6666666666666667</c:v>
                </c:pt>
                <c:pt idx="9437">
                  <c:v>1.6666666666666667</c:v>
                </c:pt>
                <c:pt idx="9438">
                  <c:v>1.6666666666666667</c:v>
                </c:pt>
                <c:pt idx="9439">
                  <c:v>1.6666666666666667</c:v>
                </c:pt>
                <c:pt idx="9440">
                  <c:v>1.6666666666666667</c:v>
                </c:pt>
                <c:pt idx="9441">
                  <c:v>1.6666666666666667</c:v>
                </c:pt>
                <c:pt idx="9442">
                  <c:v>1.6666666666666667</c:v>
                </c:pt>
                <c:pt idx="9443">
                  <c:v>1.6666666666666667</c:v>
                </c:pt>
                <c:pt idx="9444">
                  <c:v>1.6666666666666667</c:v>
                </c:pt>
                <c:pt idx="9445">
                  <c:v>1.6666666666666667</c:v>
                </c:pt>
                <c:pt idx="9446">
                  <c:v>1.6666666666666667</c:v>
                </c:pt>
                <c:pt idx="9447">
                  <c:v>1.6666666666666667</c:v>
                </c:pt>
                <c:pt idx="9448">
                  <c:v>1.6666666666666667</c:v>
                </c:pt>
                <c:pt idx="9449">
                  <c:v>1.6666666666666667</c:v>
                </c:pt>
                <c:pt idx="9450">
                  <c:v>1.6666666666666667</c:v>
                </c:pt>
                <c:pt idx="9451">
                  <c:v>1.6666666666666667</c:v>
                </c:pt>
                <c:pt idx="9452">
                  <c:v>1.6666666666666667</c:v>
                </c:pt>
                <c:pt idx="9453">
                  <c:v>1.6666666666666667</c:v>
                </c:pt>
                <c:pt idx="9454">
                  <c:v>1.6666666666666667</c:v>
                </c:pt>
                <c:pt idx="9455">
                  <c:v>1.6666666666666667</c:v>
                </c:pt>
                <c:pt idx="9456">
                  <c:v>1.6666666666666667</c:v>
                </c:pt>
                <c:pt idx="9457">
                  <c:v>1.6666666666666667</c:v>
                </c:pt>
                <c:pt idx="9458">
                  <c:v>1.6666666666666667</c:v>
                </c:pt>
                <c:pt idx="9459">
                  <c:v>1.6666666666666667</c:v>
                </c:pt>
                <c:pt idx="9460">
                  <c:v>1.6666666666666667</c:v>
                </c:pt>
                <c:pt idx="9461">
                  <c:v>1.6666666666666667</c:v>
                </c:pt>
                <c:pt idx="9462">
                  <c:v>1.6666666666666667</c:v>
                </c:pt>
                <c:pt idx="9463">
                  <c:v>1.6666666666666667</c:v>
                </c:pt>
                <c:pt idx="9464">
                  <c:v>1.6666666666666667</c:v>
                </c:pt>
                <c:pt idx="9465">
                  <c:v>1.6666666666666667</c:v>
                </c:pt>
                <c:pt idx="9466">
                  <c:v>1.6666666666666667</c:v>
                </c:pt>
                <c:pt idx="9467">
                  <c:v>1.6666666666666667</c:v>
                </c:pt>
                <c:pt idx="9468">
                  <c:v>1.6666666666666667</c:v>
                </c:pt>
                <c:pt idx="9469">
                  <c:v>1.6666666666666667</c:v>
                </c:pt>
                <c:pt idx="9470">
                  <c:v>1.6666666666666667</c:v>
                </c:pt>
                <c:pt idx="9471">
                  <c:v>1.6666666666666667</c:v>
                </c:pt>
                <c:pt idx="9472">
                  <c:v>1.6666666666666667</c:v>
                </c:pt>
                <c:pt idx="9473">
                  <c:v>1.6666666666666667</c:v>
                </c:pt>
                <c:pt idx="9474">
                  <c:v>1.6666666666666667</c:v>
                </c:pt>
                <c:pt idx="9475">
                  <c:v>1.6666666666666667</c:v>
                </c:pt>
                <c:pt idx="9476">
                  <c:v>1.6666666666666667</c:v>
                </c:pt>
                <c:pt idx="9477">
                  <c:v>1.6666666666666667</c:v>
                </c:pt>
                <c:pt idx="9478">
                  <c:v>1.6666666666666667</c:v>
                </c:pt>
                <c:pt idx="9479">
                  <c:v>1.6666666666666667</c:v>
                </c:pt>
                <c:pt idx="9480">
                  <c:v>1.6666666666666667</c:v>
                </c:pt>
                <c:pt idx="9481">
                  <c:v>1.6666666666666667</c:v>
                </c:pt>
                <c:pt idx="9482">
                  <c:v>1.6666666666666667</c:v>
                </c:pt>
                <c:pt idx="9483">
                  <c:v>1.6666666666666667</c:v>
                </c:pt>
                <c:pt idx="9484">
                  <c:v>1.6666666666666667</c:v>
                </c:pt>
                <c:pt idx="9485">
                  <c:v>1.6666666666666667</c:v>
                </c:pt>
                <c:pt idx="9486">
                  <c:v>1.6666666666666667</c:v>
                </c:pt>
                <c:pt idx="9487">
                  <c:v>1.6666666666666667</c:v>
                </c:pt>
                <c:pt idx="9488">
                  <c:v>1.6666666666666667</c:v>
                </c:pt>
                <c:pt idx="9489">
                  <c:v>1.6666666666666667</c:v>
                </c:pt>
                <c:pt idx="9490">
                  <c:v>1.6666666666666667</c:v>
                </c:pt>
                <c:pt idx="9491">
                  <c:v>1.6666666666666667</c:v>
                </c:pt>
                <c:pt idx="9492">
                  <c:v>1.6666666666666667</c:v>
                </c:pt>
                <c:pt idx="9493">
                  <c:v>1.6666666666666667</c:v>
                </c:pt>
                <c:pt idx="9494">
                  <c:v>1.6666666666666667</c:v>
                </c:pt>
                <c:pt idx="9495">
                  <c:v>1.6666666666666667</c:v>
                </c:pt>
                <c:pt idx="9496">
                  <c:v>1.6666666666666667</c:v>
                </c:pt>
                <c:pt idx="9497">
                  <c:v>1.6666666666666667</c:v>
                </c:pt>
                <c:pt idx="9498">
                  <c:v>1.6666666666666667</c:v>
                </c:pt>
                <c:pt idx="9499">
                  <c:v>1.6666666666666667</c:v>
                </c:pt>
                <c:pt idx="9500">
                  <c:v>1.6666666666666667</c:v>
                </c:pt>
                <c:pt idx="9501">
                  <c:v>1.6666666666666667</c:v>
                </c:pt>
                <c:pt idx="9502">
                  <c:v>1.6666666666666667</c:v>
                </c:pt>
                <c:pt idx="9503">
                  <c:v>1.6666666666666667</c:v>
                </c:pt>
                <c:pt idx="9504">
                  <c:v>1.6666666666666667</c:v>
                </c:pt>
                <c:pt idx="9505">
                  <c:v>1.6666666666666667</c:v>
                </c:pt>
                <c:pt idx="9506">
                  <c:v>1.6666666666666667</c:v>
                </c:pt>
                <c:pt idx="9507">
                  <c:v>1.6666666666666667</c:v>
                </c:pt>
                <c:pt idx="9508">
                  <c:v>1.6666666666666667</c:v>
                </c:pt>
                <c:pt idx="9509">
                  <c:v>1.6666666666666667</c:v>
                </c:pt>
                <c:pt idx="9510">
                  <c:v>1.6666666666666667</c:v>
                </c:pt>
                <c:pt idx="9511">
                  <c:v>1.6666666666666667</c:v>
                </c:pt>
                <c:pt idx="9512">
                  <c:v>1.6666666666666667</c:v>
                </c:pt>
                <c:pt idx="9513">
                  <c:v>1.6666666666666667</c:v>
                </c:pt>
                <c:pt idx="9514">
                  <c:v>1.6666666666666667</c:v>
                </c:pt>
                <c:pt idx="9515">
                  <c:v>1.6666666666666667</c:v>
                </c:pt>
                <c:pt idx="9516">
                  <c:v>1.6666666666666667</c:v>
                </c:pt>
                <c:pt idx="9517">
                  <c:v>1.6666666666666667</c:v>
                </c:pt>
                <c:pt idx="9518">
                  <c:v>1.6666666666666667</c:v>
                </c:pt>
                <c:pt idx="9519">
                  <c:v>1.6666666666666667</c:v>
                </c:pt>
                <c:pt idx="9520">
                  <c:v>1.6666666666666667</c:v>
                </c:pt>
                <c:pt idx="9521">
                  <c:v>1.6666666666666667</c:v>
                </c:pt>
                <c:pt idx="9522">
                  <c:v>1.6666666666666667</c:v>
                </c:pt>
                <c:pt idx="9523">
                  <c:v>1.6666666666666667</c:v>
                </c:pt>
                <c:pt idx="9524">
                  <c:v>1.6666666666666667</c:v>
                </c:pt>
                <c:pt idx="9525">
                  <c:v>1.6666666666666667</c:v>
                </c:pt>
                <c:pt idx="9526">
                  <c:v>1.6666666666666667</c:v>
                </c:pt>
                <c:pt idx="9527">
                  <c:v>1.6666666666666667</c:v>
                </c:pt>
                <c:pt idx="9528">
                  <c:v>1.6666666666666667</c:v>
                </c:pt>
                <c:pt idx="9529">
                  <c:v>1.6666666666666667</c:v>
                </c:pt>
                <c:pt idx="9530">
                  <c:v>1.6666666666666667</c:v>
                </c:pt>
                <c:pt idx="9531">
                  <c:v>1.6666666666666667</c:v>
                </c:pt>
                <c:pt idx="9532">
                  <c:v>1.6666666666666667</c:v>
                </c:pt>
                <c:pt idx="9533">
                  <c:v>1.6666666666666667</c:v>
                </c:pt>
                <c:pt idx="9534">
                  <c:v>1.6666666666666667</c:v>
                </c:pt>
                <c:pt idx="9535">
                  <c:v>1.6666666666666667</c:v>
                </c:pt>
                <c:pt idx="9536">
                  <c:v>1.6666666666666667</c:v>
                </c:pt>
                <c:pt idx="9537">
                  <c:v>1.6666666666666667</c:v>
                </c:pt>
                <c:pt idx="9538">
                  <c:v>1.6666666666666667</c:v>
                </c:pt>
                <c:pt idx="9539">
                  <c:v>1.6666666666666667</c:v>
                </c:pt>
                <c:pt idx="9540">
                  <c:v>1.6666666666666667</c:v>
                </c:pt>
                <c:pt idx="9541">
                  <c:v>1.6666666666666667</c:v>
                </c:pt>
                <c:pt idx="9542">
                  <c:v>1.6666666666666667</c:v>
                </c:pt>
                <c:pt idx="9543">
                  <c:v>1.6666666666666667</c:v>
                </c:pt>
                <c:pt idx="9544">
                  <c:v>1.6666666666666667</c:v>
                </c:pt>
                <c:pt idx="9545">
                  <c:v>1.6666666666666667</c:v>
                </c:pt>
                <c:pt idx="9546">
                  <c:v>1.6666666666666667</c:v>
                </c:pt>
                <c:pt idx="9547">
                  <c:v>1.6666666666666667</c:v>
                </c:pt>
                <c:pt idx="9548">
                  <c:v>1.6666666666666667</c:v>
                </c:pt>
                <c:pt idx="9549">
                  <c:v>1.6666666666666667</c:v>
                </c:pt>
                <c:pt idx="9550">
                  <c:v>1.6666666666666667</c:v>
                </c:pt>
                <c:pt idx="9551">
                  <c:v>1.6666666666666667</c:v>
                </c:pt>
                <c:pt idx="9552">
                  <c:v>1.6666666666666667</c:v>
                </c:pt>
                <c:pt idx="9553">
                  <c:v>1.6666666666666667</c:v>
                </c:pt>
                <c:pt idx="9554">
                  <c:v>1.6666666666666667</c:v>
                </c:pt>
                <c:pt idx="9555">
                  <c:v>1.6666666666666667</c:v>
                </c:pt>
                <c:pt idx="9556">
                  <c:v>1.6666666666666667</c:v>
                </c:pt>
                <c:pt idx="9557">
                  <c:v>1.6666666666666667</c:v>
                </c:pt>
                <c:pt idx="9558">
                  <c:v>1.6666666666666667</c:v>
                </c:pt>
                <c:pt idx="9559">
                  <c:v>1.6666666666666667</c:v>
                </c:pt>
                <c:pt idx="9560">
                  <c:v>1.3333333333333333</c:v>
                </c:pt>
                <c:pt idx="9561">
                  <c:v>1.3333333333333333</c:v>
                </c:pt>
                <c:pt idx="9562">
                  <c:v>1.3333333333333333</c:v>
                </c:pt>
                <c:pt idx="9563">
                  <c:v>1.3333333333333333</c:v>
                </c:pt>
                <c:pt idx="9564">
                  <c:v>1.3333333333333333</c:v>
                </c:pt>
                <c:pt idx="9565">
                  <c:v>1.3333333333333333</c:v>
                </c:pt>
                <c:pt idx="9566">
                  <c:v>1.3333333333333333</c:v>
                </c:pt>
                <c:pt idx="9567">
                  <c:v>1.3333333333333333</c:v>
                </c:pt>
                <c:pt idx="9568">
                  <c:v>1.3333333333333333</c:v>
                </c:pt>
                <c:pt idx="9569">
                  <c:v>1.3333333333333333</c:v>
                </c:pt>
                <c:pt idx="9570">
                  <c:v>1.3333333333333333</c:v>
                </c:pt>
                <c:pt idx="9571">
                  <c:v>1.3333333333333333</c:v>
                </c:pt>
                <c:pt idx="9572">
                  <c:v>1.3333333333333333</c:v>
                </c:pt>
                <c:pt idx="9573">
                  <c:v>1.3333333333333333</c:v>
                </c:pt>
                <c:pt idx="9574">
                  <c:v>1.3333333333333333</c:v>
                </c:pt>
                <c:pt idx="9575">
                  <c:v>1.3333333333333333</c:v>
                </c:pt>
                <c:pt idx="9576">
                  <c:v>1.3333333333333333</c:v>
                </c:pt>
                <c:pt idx="9577">
                  <c:v>1.3333333333333333</c:v>
                </c:pt>
                <c:pt idx="9578">
                  <c:v>1.3333333333333333</c:v>
                </c:pt>
                <c:pt idx="9579">
                  <c:v>1.3333333333333333</c:v>
                </c:pt>
                <c:pt idx="9580">
                  <c:v>1.3333333333333333</c:v>
                </c:pt>
                <c:pt idx="9581">
                  <c:v>1.3333333333333333</c:v>
                </c:pt>
                <c:pt idx="9582">
                  <c:v>1.3333333333333333</c:v>
                </c:pt>
                <c:pt idx="9583">
                  <c:v>1.3333333333333333</c:v>
                </c:pt>
                <c:pt idx="9584">
                  <c:v>1.3333333333333333</c:v>
                </c:pt>
                <c:pt idx="9585">
                  <c:v>1.3333333333333333</c:v>
                </c:pt>
                <c:pt idx="9586">
                  <c:v>1.3333333333333333</c:v>
                </c:pt>
                <c:pt idx="9587">
                  <c:v>1.3333333333333333</c:v>
                </c:pt>
                <c:pt idx="9588">
                  <c:v>1.3333333333333333</c:v>
                </c:pt>
                <c:pt idx="9589">
                  <c:v>1.3333333333333333</c:v>
                </c:pt>
                <c:pt idx="9590">
                  <c:v>1.3333333333333333</c:v>
                </c:pt>
                <c:pt idx="9591">
                  <c:v>1.3333333333333333</c:v>
                </c:pt>
                <c:pt idx="9592">
                  <c:v>1.3333333333333333</c:v>
                </c:pt>
                <c:pt idx="9593">
                  <c:v>1.3333333333333333</c:v>
                </c:pt>
                <c:pt idx="9594">
                  <c:v>1.3333333333333333</c:v>
                </c:pt>
                <c:pt idx="9595">
                  <c:v>1.3333333333333333</c:v>
                </c:pt>
                <c:pt idx="9596">
                  <c:v>1.3333333333333333</c:v>
                </c:pt>
                <c:pt idx="9597">
                  <c:v>1.3333333333333333</c:v>
                </c:pt>
                <c:pt idx="9598">
                  <c:v>1.3333333333333333</c:v>
                </c:pt>
                <c:pt idx="9599">
                  <c:v>1.3333333333333333</c:v>
                </c:pt>
                <c:pt idx="9600">
                  <c:v>1.3333333333333333</c:v>
                </c:pt>
                <c:pt idx="9601">
                  <c:v>1.3333333333333333</c:v>
                </c:pt>
                <c:pt idx="9602">
                  <c:v>1.3333333333333333</c:v>
                </c:pt>
                <c:pt idx="9603">
                  <c:v>1.3333333333333333</c:v>
                </c:pt>
                <c:pt idx="9604">
                  <c:v>1.3333333333333333</c:v>
                </c:pt>
                <c:pt idx="9605">
                  <c:v>1.3333333333333333</c:v>
                </c:pt>
                <c:pt idx="9606">
                  <c:v>1.3333333333333333</c:v>
                </c:pt>
                <c:pt idx="9607">
                  <c:v>1.3333333333333333</c:v>
                </c:pt>
                <c:pt idx="9608">
                  <c:v>1.3333333333333333</c:v>
                </c:pt>
                <c:pt idx="9609">
                  <c:v>1.3333333333333333</c:v>
                </c:pt>
                <c:pt idx="9610">
                  <c:v>1.3333333333333333</c:v>
                </c:pt>
                <c:pt idx="9611">
                  <c:v>1.3333333333333333</c:v>
                </c:pt>
                <c:pt idx="9612">
                  <c:v>1.3333333333333333</c:v>
                </c:pt>
                <c:pt idx="9613">
                  <c:v>1.3333333333333333</c:v>
                </c:pt>
                <c:pt idx="9614">
                  <c:v>1.3333333333333333</c:v>
                </c:pt>
                <c:pt idx="9615">
                  <c:v>1.3333333333333333</c:v>
                </c:pt>
                <c:pt idx="9616">
                  <c:v>1.3333333333333333</c:v>
                </c:pt>
                <c:pt idx="9617">
                  <c:v>1.3333333333333333</c:v>
                </c:pt>
                <c:pt idx="9618">
                  <c:v>1.3333333333333333</c:v>
                </c:pt>
                <c:pt idx="9619">
                  <c:v>1.3333333333333333</c:v>
                </c:pt>
                <c:pt idx="9620">
                  <c:v>1.3333333333333333</c:v>
                </c:pt>
                <c:pt idx="9621">
                  <c:v>1.3333333333333333</c:v>
                </c:pt>
                <c:pt idx="9622">
                  <c:v>1.3333333333333333</c:v>
                </c:pt>
                <c:pt idx="9623">
                  <c:v>1.3333333333333333</c:v>
                </c:pt>
                <c:pt idx="9624">
                  <c:v>1.3333333333333333</c:v>
                </c:pt>
                <c:pt idx="9625">
                  <c:v>1.3333333333333333</c:v>
                </c:pt>
                <c:pt idx="9626">
                  <c:v>1.3333333333333333</c:v>
                </c:pt>
                <c:pt idx="9627">
                  <c:v>1.3333333333333333</c:v>
                </c:pt>
                <c:pt idx="9628">
                  <c:v>1.3333333333333333</c:v>
                </c:pt>
                <c:pt idx="9629">
                  <c:v>1.3333333333333333</c:v>
                </c:pt>
                <c:pt idx="9630">
                  <c:v>1.3333333333333333</c:v>
                </c:pt>
                <c:pt idx="9631">
                  <c:v>1.3333333333333333</c:v>
                </c:pt>
                <c:pt idx="9632">
                  <c:v>1.3333333333333333</c:v>
                </c:pt>
                <c:pt idx="9633">
                  <c:v>1.3333333333333333</c:v>
                </c:pt>
                <c:pt idx="9634">
                  <c:v>1.3333333333333333</c:v>
                </c:pt>
                <c:pt idx="9635">
                  <c:v>1.3333333333333333</c:v>
                </c:pt>
                <c:pt idx="9636">
                  <c:v>1.3333333333333333</c:v>
                </c:pt>
                <c:pt idx="9637">
                  <c:v>1.3333333333333333</c:v>
                </c:pt>
                <c:pt idx="9638">
                  <c:v>1.3333333333333333</c:v>
                </c:pt>
                <c:pt idx="9639">
                  <c:v>1.3333333333333333</c:v>
                </c:pt>
                <c:pt idx="9640">
                  <c:v>1.3333333333333333</c:v>
                </c:pt>
                <c:pt idx="9641">
                  <c:v>1.3333333333333333</c:v>
                </c:pt>
                <c:pt idx="9642">
                  <c:v>1.3333333333333333</c:v>
                </c:pt>
                <c:pt idx="9643">
                  <c:v>1.3333333333333333</c:v>
                </c:pt>
                <c:pt idx="9644">
                  <c:v>1.3333333333333333</c:v>
                </c:pt>
                <c:pt idx="9645">
                  <c:v>1.3333333333333333</c:v>
                </c:pt>
                <c:pt idx="9646">
                  <c:v>1.3333333333333333</c:v>
                </c:pt>
                <c:pt idx="9647">
                  <c:v>1.3333333333333333</c:v>
                </c:pt>
                <c:pt idx="9648">
                  <c:v>1.3333333333333333</c:v>
                </c:pt>
                <c:pt idx="9649">
                  <c:v>1.3333333333333333</c:v>
                </c:pt>
                <c:pt idx="9650">
                  <c:v>1.3333333333333333</c:v>
                </c:pt>
                <c:pt idx="9651">
                  <c:v>1.3333333333333333</c:v>
                </c:pt>
                <c:pt idx="9652">
                  <c:v>1.3333333333333333</c:v>
                </c:pt>
                <c:pt idx="9653">
                  <c:v>1.3333333333333333</c:v>
                </c:pt>
                <c:pt idx="9654">
                  <c:v>1.3333333333333333</c:v>
                </c:pt>
                <c:pt idx="9655">
                  <c:v>1.3333333333333333</c:v>
                </c:pt>
                <c:pt idx="9656">
                  <c:v>1.3333333333333333</c:v>
                </c:pt>
                <c:pt idx="9657">
                  <c:v>1.3333333333333333</c:v>
                </c:pt>
                <c:pt idx="9658">
                  <c:v>1.3333333333333333</c:v>
                </c:pt>
                <c:pt idx="9659">
                  <c:v>1.3333333333333333</c:v>
                </c:pt>
                <c:pt idx="9660">
                  <c:v>1.3333333333333333</c:v>
                </c:pt>
                <c:pt idx="9661">
                  <c:v>1.3333333333333333</c:v>
                </c:pt>
                <c:pt idx="9662">
                  <c:v>1.3333333333333333</c:v>
                </c:pt>
                <c:pt idx="9663">
                  <c:v>1.3333333333333333</c:v>
                </c:pt>
                <c:pt idx="9664">
                  <c:v>1.3333333333333333</c:v>
                </c:pt>
                <c:pt idx="9665">
                  <c:v>1.3333333333333333</c:v>
                </c:pt>
                <c:pt idx="9666">
                  <c:v>1.3333333333333333</c:v>
                </c:pt>
                <c:pt idx="9667">
                  <c:v>1.3333333333333333</c:v>
                </c:pt>
                <c:pt idx="9668">
                  <c:v>1.3333333333333333</c:v>
                </c:pt>
                <c:pt idx="9669">
                  <c:v>1.3333333333333333</c:v>
                </c:pt>
                <c:pt idx="9670">
                  <c:v>1.3333333333333333</c:v>
                </c:pt>
                <c:pt idx="9671">
                  <c:v>1.3333333333333333</c:v>
                </c:pt>
                <c:pt idx="9672">
                  <c:v>1.3333333333333333</c:v>
                </c:pt>
                <c:pt idx="9673">
                  <c:v>1.3333333333333333</c:v>
                </c:pt>
                <c:pt idx="9674">
                  <c:v>1.3333333333333333</c:v>
                </c:pt>
                <c:pt idx="9675">
                  <c:v>1.3333333333333333</c:v>
                </c:pt>
                <c:pt idx="9676">
                  <c:v>1.3333333333333333</c:v>
                </c:pt>
                <c:pt idx="9677">
                  <c:v>1.3333333333333333</c:v>
                </c:pt>
                <c:pt idx="9678">
                  <c:v>1.3333333333333333</c:v>
                </c:pt>
                <c:pt idx="9679">
                  <c:v>1.3333333333333333</c:v>
                </c:pt>
                <c:pt idx="9680">
                  <c:v>1.3333333333333333</c:v>
                </c:pt>
                <c:pt idx="9681">
                  <c:v>1.3333333333333333</c:v>
                </c:pt>
                <c:pt idx="9682">
                  <c:v>1.3333333333333333</c:v>
                </c:pt>
                <c:pt idx="9683">
                  <c:v>1.3333333333333333</c:v>
                </c:pt>
                <c:pt idx="9684">
                  <c:v>1.3333333333333333</c:v>
                </c:pt>
                <c:pt idx="9685">
                  <c:v>1.3333333333333333</c:v>
                </c:pt>
                <c:pt idx="9686">
                  <c:v>1.3333333333333333</c:v>
                </c:pt>
                <c:pt idx="9687">
                  <c:v>1.3333333333333333</c:v>
                </c:pt>
                <c:pt idx="9688">
                  <c:v>1.3333333333333333</c:v>
                </c:pt>
                <c:pt idx="9689">
                  <c:v>1.3333333333333333</c:v>
                </c:pt>
                <c:pt idx="9690">
                  <c:v>1.3333333333333333</c:v>
                </c:pt>
                <c:pt idx="9691">
                  <c:v>1.3333333333333333</c:v>
                </c:pt>
                <c:pt idx="9692">
                  <c:v>1.3333333333333333</c:v>
                </c:pt>
                <c:pt idx="9693">
                  <c:v>1.3333333333333333</c:v>
                </c:pt>
                <c:pt idx="9694">
                  <c:v>1.3333333333333333</c:v>
                </c:pt>
                <c:pt idx="9695">
                  <c:v>1.3333333333333333</c:v>
                </c:pt>
                <c:pt idx="9696">
                  <c:v>1.3333333333333333</c:v>
                </c:pt>
                <c:pt idx="9697">
                  <c:v>1.3333333333333333</c:v>
                </c:pt>
                <c:pt idx="9698">
                  <c:v>1.3333333333333333</c:v>
                </c:pt>
                <c:pt idx="9699">
                  <c:v>1.3333333333333333</c:v>
                </c:pt>
                <c:pt idx="9700">
                  <c:v>1.3333333333333333</c:v>
                </c:pt>
                <c:pt idx="9701">
                  <c:v>1.3333333333333333</c:v>
                </c:pt>
                <c:pt idx="9702">
                  <c:v>1.3333333333333333</c:v>
                </c:pt>
                <c:pt idx="9703">
                  <c:v>1.3333333333333333</c:v>
                </c:pt>
                <c:pt idx="9704">
                  <c:v>1.3333333333333333</c:v>
                </c:pt>
                <c:pt idx="9705">
                  <c:v>1.3333333333333333</c:v>
                </c:pt>
                <c:pt idx="9706">
                  <c:v>1.3333333333333333</c:v>
                </c:pt>
                <c:pt idx="9707">
                  <c:v>1.3333333333333333</c:v>
                </c:pt>
                <c:pt idx="9708">
                  <c:v>1.3333333333333333</c:v>
                </c:pt>
                <c:pt idx="9709">
                  <c:v>1.3333333333333333</c:v>
                </c:pt>
                <c:pt idx="9710">
                  <c:v>1.3333333333333333</c:v>
                </c:pt>
                <c:pt idx="9711">
                  <c:v>1.3333333333333333</c:v>
                </c:pt>
                <c:pt idx="9712">
                  <c:v>1.3333333333333333</c:v>
                </c:pt>
                <c:pt idx="9713">
                  <c:v>1.3333333333333333</c:v>
                </c:pt>
                <c:pt idx="9714">
                  <c:v>1.3333333333333333</c:v>
                </c:pt>
                <c:pt idx="9715">
                  <c:v>1.3333333333333333</c:v>
                </c:pt>
                <c:pt idx="9716">
                  <c:v>1.3333333333333333</c:v>
                </c:pt>
                <c:pt idx="9717">
                  <c:v>1.3333333333333333</c:v>
                </c:pt>
                <c:pt idx="9718">
                  <c:v>1.3333333333333333</c:v>
                </c:pt>
                <c:pt idx="9719">
                  <c:v>1.3333333333333333</c:v>
                </c:pt>
                <c:pt idx="9720">
                  <c:v>1.3333333333333333</c:v>
                </c:pt>
                <c:pt idx="9721">
                  <c:v>1.3333333333333333</c:v>
                </c:pt>
                <c:pt idx="9722">
                  <c:v>1.3333333333333333</c:v>
                </c:pt>
                <c:pt idx="9723">
                  <c:v>1.3333333333333333</c:v>
                </c:pt>
                <c:pt idx="9724">
                  <c:v>1.3333333333333333</c:v>
                </c:pt>
                <c:pt idx="9725">
                  <c:v>1.3333333333333333</c:v>
                </c:pt>
                <c:pt idx="9726">
                  <c:v>1.3333333333333333</c:v>
                </c:pt>
                <c:pt idx="9727">
                  <c:v>1.3333333333333333</c:v>
                </c:pt>
                <c:pt idx="9728">
                  <c:v>1.3333333333333333</c:v>
                </c:pt>
                <c:pt idx="9729">
                  <c:v>1.3333333333333333</c:v>
                </c:pt>
                <c:pt idx="9730">
                  <c:v>1.3333333333333333</c:v>
                </c:pt>
                <c:pt idx="9731">
                  <c:v>1.3333333333333333</c:v>
                </c:pt>
                <c:pt idx="9732">
                  <c:v>1.3333333333333333</c:v>
                </c:pt>
                <c:pt idx="9733">
                  <c:v>1.3333333333333333</c:v>
                </c:pt>
                <c:pt idx="9734">
                  <c:v>1.3333333333333333</c:v>
                </c:pt>
                <c:pt idx="9735">
                  <c:v>1.3333333333333333</c:v>
                </c:pt>
                <c:pt idx="9736">
                  <c:v>1.3333333333333333</c:v>
                </c:pt>
                <c:pt idx="9737">
                  <c:v>1.3333333333333333</c:v>
                </c:pt>
                <c:pt idx="9738">
                  <c:v>1.3333333333333333</c:v>
                </c:pt>
                <c:pt idx="9739">
                  <c:v>1.3333333333333333</c:v>
                </c:pt>
                <c:pt idx="9740">
                  <c:v>1.3333333333333333</c:v>
                </c:pt>
                <c:pt idx="9741">
                  <c:v>1.3333333333333333</c:v>
                </c:pt>
                <c:pt idx="9742">
                  <c:v>1.3333333333333333</c:v>
                </c:pt>
                <c:pt idx="9743">
                  <c:v>1.3333333333333333</c:v>
                </c:pt>
                <c:pt idx="9744">
                  <c:v>1.3333333333333333</c:v>
                </c:pt>
                <c:pt idx="9745">
                  <c:v>1.3333333333333333</c:v>
                </c:pt>
                <c:pt idx="9746">
                  <c:v>1.3333333333333333</c:v>
                </c:pt>
                <c:pt idx="9747">
                  <c:v>1.3333333333333333</c:v>
                </c:pt>
                <c:pt idx="9748">
                  <c:v>1.3333333333333333</c:v>
                </c:pt>
                <c:pt idx="9749">
                  <c:v>1.3333333333333333</c:v>
                </c:pt>
                <c:pt idx="9750">
                  <c:v>1.3333333333333333</c:v>
                </c:pt>
                <c:pt idx="9751">
                  <c:v>1.3333333333333333</c:v>
                </c:pt>
                <c:pt idx="9752">
                  <c:v>1.3333333333333333</c:v>
                </c:pt>
                <c:pt idx="9753">
                  <c:v>1.3333333333333333</c:v>
                </c:pt>
                <c:pt idx="9754">
                  <c:v>1.3333333333333333</c:v>
                </c:pt>
                <c:pt idx="9755">
                  <c:v>1.3333333333333333</c:v>
                </c:pt>
                <c:pt idx="9756">
                  <c:v>1.3333333333333333</c:v>
                </c:pt>
                <c:pt idx="9757">
                  <c:v>1.3333333333333333</c:v>
                </c:pt>
                <c:pt idx="9758">
                  <c:v>1.3333333333333333</c:v>
                </c:pt>
                <c:pt idx="9759">
                  <c:v>1.3333333333333333</c:v>
                </c:pt>
                <c:pt idx="9760">
                  <c:v>1.3333333333333333</c:v>
                </c:pt>
                <c:pt idx="9761">
                  <c:v>1.3333333333333333</c:v>
                </c:pt>
                <c:pt idx="9762">
                  <c:v>1.3333333333333333</c:v>
                </c:pt>
                <c:pt idx="9763">
                  <c:v>1.3333333333333333</c:v>
                </c:pt>
                <c:pt idx="9764">
                  <c:v>1.3333333333333333</c:v>
                </c:pt>
                <c:pt idx="9765">
                  <c:v>1.3333333333333333</c:v>
                </c:pt>
                <c:pt idx="9766">
                  <c:v>1.3333333333333333</c:v>
                </c:pt>
                <c:pt idx="9767">
                  <c:v>1.3333333333333333</c:v>
                </c:pt>
                <c:pt idx="9768">
                  <c:v>1.3333333333333333</c:v>
                </c:pt>
                <c:pt idx="9769">
                  <c:v>1.3333333333333333</c:v>
                </c:pt>
                <c:pt idx="9770">
                  <c:v>1.3333333333333333</c:v>
                </c:pt>
                <c:pt idx="9771">
                  <c:v>1.3333333333333333</c:v>
                </c:pt>
                <c:pt idx="9772">
                  <c:v>1.3333333333333333</c:v>
                </c:pt>
                <c:pt idx="9773">
                  <c:v>1.3333333333333333</c:v>
                </c:pt>
                <c:pt idx="9774">
                  <c:v>1.3333333333333333</c:v>
                </c:pt>
                <c:pt idx="9775">
                  <c:v>1.3333333333333333</c:v>
                </c:pt>
                <c:pt idx="9776">
                  <c:v>1.3333333333333333</c:v>
                </c:pt>
                <c:pt idx="9777">
                  <c:v>1.3333333333333333</c:v>
                </c:pt>
                <c:pt idx="9778">
                  <c:v>1.3333333333333333</c:v>
                </c:pt>
                <c:pt idx="9779">
                  <c:v>1.3333333333333333</c:v>
                </c:pt>
                <c:pt idx="9780">
                  <c:v>1.3333333333333333</c:v>
                </c:pt>
                <c:pt idx="9781">
                  <c:v>1.3333333333333333</c:v>
                </c:pt>
                <c:pt idx="9782">
                  <c:v>1.3333333333333333</c:v>
                </c:pt>
                <c:pt idx="9783">
                  <c:v>1.3333333333333333</c:v>
                </c:pt>
                <c:pt idx="9784">
                  <c:v>1.3333333333333333</c:v>
                </c:pt>
                <c:pt idx="9785">
                  <c:v>1.3333333333333333</c:v>
                </c:pt>
                <c:pt idx="9786">
                  <c:v>1.3333333333333333</c:v>
                </c:pt>
                <c:pt idx="9787">
                  <c:v>1.3333333333333333</c:v>
                </c:pt>
                <c:pt idx="9788">
                  <c:v>1.3333333333333333</c:v>
                </c:pt>
                <c:pt idx="9789">
                  <c:v>1.3333333333333333</c:v>
                </c:pt>
                <c:pt idx="9790">
                  <c:v>1.3333333333333333</c:v>
                </c:pt>
                <c:pt idx="9791">
                  <c:v>1.3333333333333333</c:v>
                </c:pt>
                <c:pt idx="9792">
                  <c:v>1.3333333333333333</c:v>
                </c:pt>
                <c:pt idx="9793">
                  <c:v>1.3333333333333333</c:v>
                </c:pt>
                <c:pt idx="9794">
                  <c:v>1.3333333333333333</c:v>
                </c:pt>
                <c:pt idx="9795">
                  <c:v>1.3333333333333333</c:v>
                </c:pt>
                <c:pt idx="9796">
                  <c:v>1.3333333333333333</c:v>
                </c:pt>
                <c:pt idx="9797">
                  <c:v>1.3333333333333333</c:v>
                </c:pt>
                <c:pt idx="9798">
                  <c:v>1.3333333333333333</c:v>
                </c:pt>
                <c:pt idx="9799">
                  <c:v>1.3333333333333333</c:v>
                </c:pt>
                <c:pt idx="9800">
                  <c:v>1.3333333333333333</c:v>
                </c:pt>
                <c:pt idx="9801">
                  <c:v>1.3333333333333333</c:v>
                </c:pt>
                <c:pt idx="9802">
                  <c:v>1.3333333333333333</c:v>
                </c:pt>
                <c:pt idx="9803">
                  <c:v>1.3333333333333333</c:v>
                </c:pt>
                <c:pt idx="9804">
                  <c:v>1.3333333333333333</c:v>
                </c:pt>
                <c:pt idx="9805">
                  <c:v>1.3333333333333333</c:v>
                </c:pt>
                <c:pt idx="9806">
                  <c:v>1.3333333333333333</c:v>
                </c:pt>
                <c:pt idx="9807">
                  <c:v>1.3333333333333333</c:v>
                </c:pt>
                <c:pt idx="9808">
                  <c:v>1.3333333333333333</c:v>
                </c:pt>
                <c:pt idx="9809">
                  <c:v>1.3333333333333333</c:v>
                </c:pt>
                <c:pt idx="9810">
                  <c:v>1.3333333333333333</c:v>
                </c:pt>
                <c:pt idx="9811">
                  <c:v>1.3333333333333333</c:v>
                </c:pt>
                <c:pt idx="9812">
                  <c:v>1.3333333333333333</c:v>
                </c:pt>
                <c:pt idx="9813">
                  <c:v>1.3333333333333333</c:v>
                </c:pt>
                <c:pt idx="9814">
                  <c:v>1.3333333333333333</c:v>
                </c:pt>
                <c:pt idx="9815">
                  <c:v>1.3333333333333333</c:v>
                </c:pt>
                <c:pt idx="9816">
                  <c:v>1.3333333333333333</c:v>
                </c:pt>
                <c:pt idx="9817">
                  <c:v>1.3333333333333333</c:v>
                </c:pt>
                <c:pt idx="9818">
                  <c:v>1.3333333333333333</c:v>
                </c:pt>
                <c:pt idx="9819">
                  <c:v>1.3333333333333333</c:v>
                </c:pt>
                <c:pt idx="9820">
                  <c:v>1.3333333333333333</c:v>
                </c:pt>
                <c:pt idx="9821">
                  <c:v>1.3333333333333333</c:v>
                </c:pt>
                <c:pt idx="9822">
                  <c:v>1.3333333333333333</c:v>
                </c:pt>
                <c:pt idx="9823">
                  <c:v>1.3333333333333333</c:v>
                </c:pt>
                <c:pt idx="9824">
                  <c:v>1.3333333333333333</c:v>
                </c:pt>
                <c:pt idx="9825">
                  <c:v>1.3333333333333333</c:v>
                </c:pt>
                <c:pt idx="9826">
                  <c:v>1.3333333333333333</c:v>
                </c:pt>
                <c:pt idx="9827">
                  <c:v>1.3333333333333333</c:v>
                </c:pt>
                <c:pt idx="9828">
                  <c:v>1.3333333333333333</c:v>
                </c:pt>
                <c:pt idx="9829">
                  <c:v>1.3333333333333333</c:v>
                </c:pt>
                <c:pt idx="9830">
                  <c:v>1.3333333333333333</c:v>
                </c:pt>
                <c:pt idx="9831">
                  <c:v>1.3333333333333333</c:v>
                </c:pt>
                <c:pt idx="9832">
                  <c:v>1.3333333333333333</c:v>
                </c:pt>
                <c:pt idx="9833">
                  <c:v>1.3333333333333333</c:v>
                </c:pt>
                <c:pt idx="9834">
                  <c:v>1.3333333333333333</c:v>
                </c:pt>
                <c:pt idx="9835">
                  <c:v>1.3333333333333333</c:v>
                </c:pt>
                <c:pt idx="9836">
                  <c:v>1.3333333333333333</c:v>
                </c:pt>
                <c:pt idx="9837">
                  <c:v>1.3333333333333333</c:v>
                </c:pt>
                <c:pt idx="9838">
                  <c:v>1.3333333333333333</c:v>
                </c:pt>
                <c:pt idx="9839">
                  <c:v>1.3333333333333333</c:v>
                </c:pt>
                <c:pt idx="9840">
                  <c:v>1.3333333333333333</c:v>
                </c:pt>
                <c:pt idx="9841">
                  <c:v>1.3333333333333333</c:v>
                </c:pt>
                <c:pt idx="9842">
                  <c:v>1.3333333333333333</c:v>
                </c:pt>
                <c:pt idx="9843">
                  <c:v>1.3333333333333333</c:v>
                </c:pt>
                <c:pt idx="9844">
                  <c:v>1.3333333333333333</c:v>
                </c:pt>
                <c:pt idx="9845">
                  <c:v>1.3333333333333333</c:v>
                </c:pt>
                <c:pt idx="9846">
                  <c:v>1.3333333333333333</c:v>
                </c:pt>
                <c:pt idx="9847">
                  <c:v>1.3333333333333333</c:v>
                </c:pt>
                <c:pt idx="9848">
                  <c:v>1.3333333333333333</c:v>
                </c:pt>
                <c:pt idx="9849">
                  <c:v>1.3333333333333333</c:v>
                </c:pt>
                <c:pt idx="9850">
                  <c:v>1.3333333333333333</c:v>
                </c:pt>
                <c:pt idx="9851">
                  <c:v>1.3333333333333333</c:v>
                </c:pt>
                <c:pt idx="9852">
                  <c:v>1.3333333333333333</c:v>
                </c:pt>
                <c:pt idx="9853">
                  <c:v>1.3333333333333333</c:v>
                </c:pt>
                <c:pt idx="9854">
                  <c:v>1.3333333333333333</c:v>
                </c:pt>
                <c:pt idx="9855">
                  <c:v>1.3333333333333333</c:v>
                </c:pt>
                <c:pt idx="9856">
                  <c:v>1.3333333333333333</c:v>
                </c:pt>
                <c:pt idx="9857">
                  <c:v>1.3333333333333333</c:v>
                </c:pt>
                <c:pt idx="9858">
                  <c:v>1.3333333333333333</c:v>
                </c:pt>
                <c:pt idx="9859">
                  <c:v>1.3333333333333333</c:v>
                </c:pt>
                <c:pt idx="9860">
                  <c:v>1.3333333333333333</c:v>
                </c:pt>
                <c:pt idx="9861">
                  <c:v>1.3333333333333333</c:v>
                </c:pt>
                <c:pt idx="9862">
                  <c:v>1.3333333333333333</c:v>
                </c:pt>
                <c:pt idx="9863">
                  <c:v>1.3333333333333333</c:v>
                </c:pt>
                <c:pt idx="9864">
                  <c:v>1.3333333333333333</c:v>
                </c:pt>
                <c:pt idx="9865">
                  <c:v>1.3333333333333333</c:v>
                </c:pt>
                <c:pt idx="9866">
                  <c:v>1.3333333333333333</c:v>
                </c:pt>
                <c:pt idx="9867">
                  <c:v>1.3333333333333333</c:v>
                </c:pt>
                <c:pt idx="9868">
                  <c:v>1.3333333333333333</c:v>
                </c:pt>
                <c:pt idx="9869">
                  <c:v>1.3333333333333333</c:v>
                </c:pt>
                <c:pt idx="9870">
                  <c:v>1.3333333333333333</c:v>
                </c:pt>
                <c:pt idx="9871">
                  <c:v>1.3333333333333333</c:v>
                </c:pt>
                <c:pt idx="9872">
                  <c:v>1.3333333333333333</c:v>
                </c:pt>
                <c:pt idx="9873">
                  <c:v>1.3333333333333333</c:v>
                </c:pt>
                <c:pt idx="9874">
                  <c:v>1.3333333333333333</c:v>
                </c:pt>
                <c:pt idx="9875">
                  <c:v>1.3333333333333333</c:v>
                </c:pt>
                <c:pt idx="9876">
                  <c:v>1.3333333333333333</c:v>
                </c:pt>
                <c:pt idx="9877">
                  <c:v>1.3333333333333333</c:v>
                </c:pt>
                <c:pt idx="9878">
                  <c:v>1.3333333333333333</c:v>
                </c:pt>
                <c:pt idx="9879">
                  <c:v>1.3333333333333333</c:v>
                </c:pt>
                <c:pt idx="9880">
                  <c:v>1.3333333333333333</c:v>
                </c:pt>
                <c:pt idx="9881">
                  <c:v>1.3333333333333333</c:v>
                </c:pt>
                <c:pt idx="9882">
                  <c:v>1.3333333333333333</c:v>
                </c:pt>
                <c:pt idx="9883">
                  <c:v>1.3333333333333333</c:v>
                </c:pt>
                <c:pt idx="9884">
                  <c:v>1.3333333333333333</c:v>
                </c:pt>
                <c:pt idx="9885">
                  <c:v>1.3333333333333333</c:v>
                </c:pt>
                <c:pt idx="9886">
                  <c:v>1.3333333333333333</c:v>
                </c:pt>
                <c:pt idx="9887">
                  <c:v>1.3333333333333333</c:v>
                </c:pt>
                <c:pt idx="9888">
                  <c:v>1.3333333333333333</c:v>
                </c:pt>
                <c:pt idx="9889">
                  <c:v>1.3333333333333333</c:v>
                </c:pt>
                <c:pt idx="9890">
                  <c:v>1.3333333333333333</c:v>
                </c:pt>
                <c:pt idx="9891">
                  <c:v>1.3333333333333333</c:v>
                </c:pt>
                <c:pt idx="9892">
                  <c:v>1.3333333333333333</c:v>
                </c:pt>
                <c:pt idx="9893">
                  <c:v>1.3333333333333333</c:v>
                </c:pt>
                <c:pt idx="9894">
                  <c:v>1.3333333333333333</c:v>
                </c:pt>
                <c:pt idx="9895">
                  <c:v>1.3333333333333333</c:v>
                </c:pt>
                <c:pt idx="9896">
                  <c:v>1.3333333333333333</c:v>
                </c:pt>
                <c:pt idx="9897">
                  <c:v>1.3333333333333333</c:v>
                </c:pt>
                <c:pt idx="9898">
                  <c:v>1.3333333333333333</c:v>
                </c:pt>
                <c:pt idx="9899">
                  <c:v>1.3333333333333333</c:v>
                </c:pt>
                <c:pt idx="9900">
                  <c:v>1.3333333333333333</c:v>
                </c:pt>
                <c:pt idx="9901">
                  <c:v>1.3333333333333333</c:v>
                </c:pt>
                <c:pt idx="9902">
                  <c:v>1.3333333333333333</c:v>
                </c:pt>
                <c:pt idx="9903">
                  <c:v>1.3333333333333333</c:v>
                </c:pt>
                <c:pt idx="9904">
                  <c:v>1.3333333333333333</c:v>
                </c:pt>
                <c:pt idx="9905">
                  <c:v>1.3333333333333333</c:v>
                </c:pt>
                <c:pt idx="9906">
                  <c:v>1.3333333333333333</c:v>
                </c:pt>
                <c:pt idx="9907">
                  <c:v>1.3333333333333333</c:v>
                </c:pt>
                <c:pt idx="9908">
                  <c:v>1.3333333333333333</c:v>
                </c:pt>
                <c:pt idx="9909">
                  <c:v>1.3333333333333333</c:v>
                </c:pt>
                <c:pt idx="9910">
                  <c:v>1.3333333333333333</c:v>
                </c:pt>
                <c:pt idx="9911">
                  <c:v>1.3333333333333333</c:v>
                </c:pt>
                <c:pt idx="9912">
                  <c:v>1.3333333333333333</c:v>
                </c:pt>
                <c:pt idx="9913">
                  <c:v>1.3333333333333333</c:v>
                </c:pt>
                <c:pt idx="9914">
                  <c:v>1.3333333333333333</c:v>
                </c:pt>
                <c:pt idx="9915">
                  <c:v>1.3333333333333333</c:v>
                </c:pt>
                <c:pt idx="9916">
                  <c:v>1.3333333333333333</c:v>
                </c:pt>
                <c:pt idx="9917">
                  <c:v>1.3333333333333333</c:v>
                </c:pt>
                <c:pt idx="9918">
                  <c:v>1.3333333333333333</c:v>
                </c:pt>
                <c:pt idx="9919">
                  <c:v>1.3333333333333333</c:v>
                </c:pt>
                <c:pt idx="9920">
                  <c:v>1.3333333333333333</c:v>
                </c:pt>
                <c:pt idx="9921">
                  <c:v>1.3333333333333333</c:v>
                </c:pt>
                <c:pt idx="9922">
                  <c:v>1.3333333333333333</c:v>
                </c:pt>
                <c:pt idx="9923">
                  <c:v>1.3333333333333333</c:v>
                </c:pt>
                <c:pt idx="9924">
                  <c:v>1.3333333333333333</c:v>
                </c:pt>
                <c:pt idx="9925">
                  <c:v>1.3333333333333333</c:v>
                </c:pt>
                <c:pt idx="9926">
                  <c:v>1.3333333333333333</c:v>
                </c:pt>
                <c:pt idx="9927">
                  <c:v>1.3333333333333333</c:v>
                </c:pt>
                <c:pt idx="9928">
                  <c:v>1.3333333333333333</c:v>
                </c:pt>
                <c:pt idx="9929">
                  <c:v>1.3333333333333333</c:v>
                </c:pt>
                <c:pt idx="9930">
                  <c:v>1.3333333333333333</c:v>
                </c:pt>
                <c:pt idx="9931">
                  <c:v>1.3333333333333333</c:v>
                </c:pt>
                <c:pt idx="9932">
                  <c:v>1.3333333333333333</c:v>
                </c:pt>
                <c:pt idx="9933">
                  <c:v>1.3333333333333333</c:v>
                </c:pt>
                <c:pt idx="9934">
                  <c:v>1.3333333333333333</c:v>
                </c:pt>
                <c:pt idx="9935">
                  <c:v>1.3333333333333333</c:v>
                </c:pt>
                <c:pt idx="9936">
                  <c:v>1.3333333333333333</c:v>
                </c:pt>
                <c:pt idx="9937">
                  <c:v>1.3333333333333333</c:v>
                </c:pt>
                <c:pt idx="9938">
                  <c:v>1.3333333333333333</c:v>
                </c:pt>
                <c:pt idx="9939">
                  <c:v>1.3333333333333333</c:v>
                </c:pt>
                <c:pt idx="9940">
                  <c:v>1.3333333333333333</c:v>
                </c:pt>
                <c:pt idx="9941">
                  <c:v>1.3333333333333333</c:v>
                </c:pt>
                <c:pt idx="9942">
                  <c:v>1.3333333333333333</c:v>
                </c:pt>
                <c:pt idx="9943">
                  <c:v>1.3333333333333333</c:v>
                </c:pt>
                <c:pt idx="9944">
                  <c:v>1.3333333333333333</c:v>
                </c:pt>
                <c:pt idx="9945">
                  <c:v>1.3333333333333333</c:v>
                </c:pt>
                <c:pt idx="9946">
                  <c:v>1.3333333333333333</c:v>
                </c:pt>
                <c:pt idx="9947">
                  <c:v>1.3333333333333333</c:v>
                </c:pt>
                <c:pt idx="9948">
                  <c:v>1.3333333333333333</c:v>
                </c:pt>
                <c:pt idx="9949">
                  <c:v>1.3333333333333333</c:v>
                </c:pt>
                <c:pt idx="9950">
                  <c:v>1.3333333333333333</c:v>
                </c:pt>
                <c:pt idx="9951">
                  <c:v>1.3333333333333333</c:v>
                </c:pt>
                <c:pt idx="9952">
                  <c:v>1.3333333333333333</c:v>
                </c:pt>
                <c:pt idx="9953">
                  <c:v>1.3333333333333333</c:v>
                </c:pt>
                <c:pt idx="9954">
                  <c:v>1.3333333333333333</c:v>
                </c:pt>
                <c:pt idx="9955">
                  <c:v>1.3333333333333333</c:v>
                </c:pt>
                <c:pt idx="9956">
                  <c:v>1.3333333333333333</c:v>
                </c:pt>
                <c:pt idx="9957">
                  <c:v>1.3333333333333333</c:v>
                </c:pt>
                <c:pt idx="9958">
                  <c:v>1.3333333333333333</c:v>
                </c:pt>
                <c:pt idx="9959">
                  <c:v>1.3333333333333333</c:v>
                </c:pt>
                <c:pt idx="9960">
                  <c:v>1.3333333333333333</c:v>
                </c:pt>
                <c:pt idx="9961">
                  <c:v>1.3333333333333333</c:v>
                </c:pt>
                <c:pt idx="9962">
                  <c:v>1.3333333333333333</c:v>
                </c:pt>
                <c:pt idx="9963">
                  <c:v>1.3333333333333333</c:v>
                </c:pt>
                <c:pt idx="9964">
                  <c:v>1.3333333333333333</c:v>
                </c:pt>
                <c:pt idx="9965">
                  <c:v>1.3333333333333333</c:v>
                </c:pt>
                <c:pt idx="9966">
                  <c:v>1.3333333333333333</c:v>
                </c:pt>
                <c:pt idx="9967">
                  <c:v>1.3333333333333333</c:v>
                </c:pt>
                <c:pt idx="9968">
                  <c:v>1.3333333333333333</c:v>
                </c:pt>
                <c:pt idx="9969">
                  <c:v>1.3333333333333333</c:v>
                </c:pt>
                <c:pt idx="9970">
                  <c:v>1.3333333333333333</c:v>
                </c:pt>
                <c:pt idx="9971">
                  <c:v>1.3333333333333333</c:v>
                </c:pt>
                <c:pt idx="9972">
                  <c:v>1.3333333333333333</c:v>
                </c:pt>
                <c:pt idx="9973">
                  <c:v>1.3333333333333333</c:v>
                </c:pt>
                <c:pt idx="9974">
                  <c:v>1.3333333333333333</c:v>
                </c:pt>
                <c:pt idx="9975">
                  <c:v>1.3333333333333333</c:v>
                </c:pt>
                <c:pt idx="9976">
                  <c:v>1.3333333333333333</c:v>
                </c:pt>
                <c:pt idx="9977">
                  <c:v>1.3333333333333333</c:v>
                </c:pt>
                <c:pt idx="9978">
                  <c:v>1.3333333333333333</c:v>
                </c:pt>
                <c:pt idx="9979">
                  <c:v>1.3333333333333333</c:v>
                </c:pt>
                <c:pt idx="9980">
                  <c:v>1.3333333333333333</c:v>
                </c:pt>
                <c:pt idx="9981">
                  <c:v>1.3333333333333333</c:v>
                </c:pt>
                <c:pt idx="9982">
                  <c:v>1.3333333333333333</c:v>
                </c:pt>
                <c:pt idx="9983">
                  <c:v>1.3333333333333333</c:v>
                </c:pt>
                <c:pt idx="9984">
                  <c:v>1.3333333333333333</c:v>
                </c:pt>
                <c:pt idx="9985">
                  <c:v>1.3333333333333333</c:v>
                </c:pt>
                <c:pt idx="9986">
                  <c:v>1.3333333333333333</c:v>
                </c:pt>
                <c:pt idx="9987">
                  <c:v>1.3333333333333333</c:v>
                </c:pt>
                <c:pt idx="9988">
                  <c:v>1.3333333333333333</c:v>
                </c:pt>
                <c:pt idx="9989">
                  <c:v>1.3333333333333333</c:v>
                </c:pt>
                <c:pt idx="9990">
                  <c:v>1.3333333333333333</c:v>
                </c:pt>
                <c:pt idx="9991">
                  <c:v>1.3333333333333333</c:v>
                </c:pt>
                <c:pt idx="9992">
                  <c:v>1.3333333333333333</c:v>
                </c:pt>
                <c:pt idx="9993">
                  <c:v>1.3333333333333333</c:v>
                </c:pt>
                <c:pt idx="9994">
                  <c:v>1.3333333333333333</c:v>
                </c:pt>
                <c:pt idx="9995">
                  <c:v>1.3333333333333333</c:v>
                </c:pt>
                <c:pt idx="9996">
                  <c:v>1.3333333333333333</c:v>
                </c:pt>
                <c:pt idx="9997">
                  <c:v>1.3333333333333333</c:v>
                </c:pt>
                <c:pt idx="9998">
                  <c:v>1.3333333333333333</c:v>
                </c:pt>
                <c:pt idx="9999">
                  <c:v>1.3333333333333333</c:v>
                </c:pt>
                <c:pt idx="10000">
                  <c:v>1.3333333333333333</c:v>
                </c:pt>
                <c:pt idx="10001">
                  <c:v>1.3333333333333333</c:v>
                </c:pt>
                <c:pt idx="10002">
                  <c:v>1.3333333333333333</c:v>
                </c:pt>
                <c:pt idx="10003">
                  <c:v>1.3333333333333333</c:v>
                </c:pt>
                <c:pt idx="10004">
                  <c:v>1.3333333333333333</c:v>
                </c:pt>
                <c:pt idx="10005">
                  <c:v>1.3333333333333333</c:v>
                </c:pt>
                <c:pt idx="10006">
                  <c:v>1.3333333333333333</c:v>
                </c:pt>
                <c:pt idx="10007">
                  <c:v>1.3333333333333333</c:v>
                </c:pt>
                <c:pt idx="10008">
                  <c:v>1.3333333333333333</c:v>
                </c:pt>
                <c:pt idx="10009">
                  <c:v>1.3333333333333333</c:v>
                </c:pt>
                <c:pt idx="10010">
                  <c:v>1.3333333333333333</c:v>
                </c:pt>
                <c:pt idx="10011">
                  <c:v>1.3333333333333333</c:v>
                </c:pt>
                <c:pt idx="10012">
                  <c:v>1.3333333333333333</c:v>
                </c:pt>
                <c:pt idx="10013">
                  <c:v>1.3333333333333333</c:v>
                </c:pt>
                <c:pt idx="10014">
                  <c:v>1.3333333333333333</c:v>
                </c:pt>
                <c:pt idx="10015">
                  <c:v>1.3333333333333333</c:v>
                </c:pt>
                <c:pt idx="10016">
                  <c:v>1.3333333333333333</c:v>
                </c:pt>
                <c:pt idx="10017">
                  <c:v>1.3333333333333333</c:v>
                </c:pt>
                <c:pt idx="10018">
                  <c:v>1.3333333333333333</c:v>
                </c:pt>
                <c:pt idx="10019">
                  <c:v>1.3333333333333333</c:v>
                </c:pt>
                <c:pt idx="10020">
                  <c:v>1.3333333333333333</c:v>
                </c:pt>
                <c:pt idx="10021">
                  <c:v>1.3333333333333333</c:v>
                </c:pt>
                <c:pt idx="10022">
                  <c:v>1.3333333333333333</c:v>
                </c:pt>
                <c:pt idx="10023">
                  <c:v>1.3333333333333333</c:v>
                </c:pt>
                <c:pt idx="10024">
                  <c:v>1.3333333333333333</c:v>
                </c:pt>
                <c:pt idx="10025">
                  <c:v>1.3333333333333333</c:v>
                </c:pt>
                <c:pt idx="10026">
                  <c:v>1.3333333333333333</c:v>
                </c:pt>
                <c:pt idx="10027">
                  <c:v>1.3333333333333333</c:v>
                </c:pt>
                <c:pt idx="10028">
                  <c:v>1.3333333333333333</c:v>
                </c:pt>
                <c:pt idx="10029">
                  <c:v>1.3333333333333333</c:v>
                </c:pt>
                <c:pt idx="10030">
                  <c:v>1.3333333333333333</c:v>
                </c:pt>
                <c:pt idx="10031">
                  <c:v>1.3333333333333333</c:v>
                </c:pt>
                <c:pt idx="10032">
                  <c:v>1.3333333333333333</c:v>
                </c:pt>
                <c:pt idx="10033">
                  <c:v>1.3333333333333333</c:v>
                </c:pt>
                <c:pt idx="10034">
                  <c:v>1.3333333333333333</c:v>
                </c:pt>
                <c:pt idx="10035">
                  <c:v>1.3333333333333333</c:v>
                </c:pt>
                <c:pt idx="10036">
                  <c:v>1.3333333333333333</c:v>
                </c:pt>
                <c:pt idx="10037">
                  <c:v>1.3333333333333333</c:v>
                </c:pt>
                <c:pt idx="10038">
                  <c:v>1.3333333333333333</c:v>
                </c:pt>
                <c:pt idx="10039">
                  <c:v>1.3333333333333333</c:v>
                </c:pt>
                <c:pt idx="10040">
                  <c:v>1.3333333333333333</c:v>
                </c:pt>
                <c:pt idx="10041">
                  <c:v>1.3333333333333333</c:v>
                </c:pt>
                <c:pt idx="10042">
                  <c:v>1.3333333333333333</c:v>
                </c:pt>
                <c:pt idx="10043">
                  <c:v>1.3333333333333333</c:v>
                </c:pt>
                <c:pt idx="10044">
                  <c:v>1.3333333333333333</c:v>
                </c:pt>
                <c:pt idx="10045">
                  <c:v>1.3333333333333333</c:v>
                </c:pt>
                <c:pt idx="10046">
                  <c:v>1.3333333333333333</c:v>
                </c:pt>
                <c:pt idx="10047">
                  <c:v>1.3333333333333333</c:v>
                </c:pt>
                <c:pt idx="10048">
                  <c:v>1.3333333333333333</c:v>
                </c:pt>
                <c:pt idx="10049">
                  <c:v>1.3333333333333333</c:v>
                </c:pt>
                <c:pt idx="10050">
                  <c:v>1.3333333333333333</c:v>
                </c:pt>
                <c:pt idx="10051">
                  <c:v>1.3333333333333333</c:v>
                </c:pt>
                <c:pt idx="10052">
                  <c:v>1.3333333333333333</c:v>
                </c:pt>
                <c:pt idx="10053">
                  <c:v>1.3333333333333333</c:v>
                </c:pt>
                <c:pt idx="10054">
                  <c:v>1.3333333333333333</c:v>
                </c:pt>
                <c:pt idx="10055">
                  <c:v>1.3333333333333333</c:v>
                </c:pt>
                <c:pt idx="10056">
                  <c:v>1.3333333333333333</c:v>
                </c:pt>
                <c:pt idx="10057">
                  <c:v>1.3333333333333333</c:v>
                </c:pt>
                <c:pt idx="10058">
                  <c:v>1.3333333333333333</c:v>
                </c:pt>
                <c:pt idx="10059">
                  <c:v>1.3333333333333333</c:v>
                </c:pt>
                <c:pt idx="10060">
                  <c:v>1.3333333333333333</c:v>
                </c:pt>
                <c:pt idx="10061">
                  <c:v>1.3333333333333333</c:v>
                </c:pt>
                <c:pt idx="10062">
                  <c:v>1.3333333333333333</c:v>
                </c:pt>
                <c:pt idx="10063">
                  <c:v>1.3333333333333333</c:v>
                </c:pt>
                <c:pt idx="10064">
                  <c:v>1.3333333333333333</c:v>
                </c:pt>
                <c:pt idx="10065">
                  <c:v>1.3333333333333333</c:v>
                </c:pt>
                <c:pt idx="10066">
                  <c:v>1.3333333333333333</c:v>
                </c:pt>
                <c:pt idx="10067">
                  <c:v>1.3333333333333333</c:v>
                </c:pt>
                <c:pt idx="10068">
                  <c:v>1.3333333333333333</c:v>
                </c:pt>
                <c:pt idx="10069">
                  <c:v>1.3333333333333333</c:v>
                </c:pt>
                <c:pt idx="10070">
                  <c:v>1.3333333333333333</c:v>
                </c:pt>
                <c:pt idx="10071">
                  <c:v>1.3333333333333333</c:v>
                </c:pt>
                <c:pt idx="10072">
                  <c:v>1.3333333333333333</c:v>
                </c:pt>
                <c:pt idx="10073">
                  <c:v>1.3333333333333333</c:v>
                </c:pt>
                <c:pt idx="10074">
                  <c:v>1.3333333333333333</c:v>
                </c:pt>
                <c:pt idx="10075">
                  <c:v>1.3333333333333333</c:v>
                </c:pt>
                <c:pt idx="10076">
                  <c:v>1.3333333333333333</c:v>
                </c:pt>
                <c:pt idx="10077">
                  <c:v>1.3333333333333333</c:v>
                </c:pt>
                <c:pt idx="10078">
                  <c:v>1.3333333333333333</c:v>
                </c:pt>
                <c:pt idx="10079">
                  <c:v>1.3333333333333333</c:v>
                </c:pt>
                <c:pt idx="10080">
                  <c:v>1.3333333333333333</c:v>
                </c:pt>
                <c:pt idx="10081">
                  <c:v>1.3333333333333333</c:v>
                </c:pt>
                <c:pt idx="10082">
                  <c:v>1.3333333333333333</c:v>
                </c:pt>
                <c:pt idx="10083">
                  <c:v>1.3333333333333333</c:v>
                </c:pt>
                <c:pt idx="10084">
                  <c:v>1.3333333333333333</c:v>
                </c:pt>
                <c:pt idx="10085">
                  <c:v>1.3333333333333333</c:v>
                </c:pt>
                <c:pt idx="10086">
                  <c:v>1.3333333333333333</c:v>
                </c:pt>
                <c:pt idx="10087">
                  <c:v>1.3333333333333333</c:v>
                </c:pt>
                <c:pt idx="10088">
                  <c:v>1.3333333333333333</c:v>
                </c:pt>
                <c:pt idx="10089">
                  <c:v>1.3333333333333333</c:v>
                </c:pt>
                <c:pt idx="10090">
                  <c:v>1.3333333333333333</c:v>
                </c:pt>
                <c:pt idx="10091">
                  <c:v>1.3333333333333333</c:v>
                </c:pt>
                <c:pt idx="10092">
                  <c:v>1.3333333333333333</c:v>
                </c:pt>
                <c:pt idx="10093">
                  <c:v>1.3333333333333333</c:v>
                </c:pt>
                <c:pt idx="10094">
                  <c:v>1.3333333333333333</c:v>
                </c:pt>
                <c:pt idx="10095">
                  <c:v>1.3333333333333333</c:v>
                </c:pt>
                <c:pt idx="10096">
                  <c:v>1.3333333333333333</c:v>
                </c:pt>
                <c:pt idx="10097">
                  <c:v>1.3333333333333333</c:v>
                </c:pt>
                <c:pt idx="10098">
                  <c:v>1.3333333333333333</c:v>
                </c:pt>
                <c:pt idx="10099">
                  <c:v>1.3333333333333333</c:v>
                </c:pt>
                <c:pt idx="10100">
                  <c:v>1.3333333333333333</c:v>
                </c:pt>
                <c:pt idx="10101">
                  <c:v>1.3333333333333333</c:v>
                </c:pt>
                <c:pt idx="10102">
                  <c:v>1.3333333333333333</c:v>
                </c:pt>
                <c:pt idx="10103">
                  <c:v>1.3333333333333333</c:v>
                </c:pt>
                <c:pt idx="10104">
                  <c:v>1.3333333333333333</c:v>
                </c:pt>
                <c:pt idx="10105">
                  <c:v>1.3333333333333333</c:v>
                </c:pt>
                <c:pt idx="10106">
                  <c:v>1.3333333333333333</c:v>
                </c:pt>
                <c:pt idx="10107">
                  <c:v>1.3333333333333333</c:v>
                </c:pt>
                <c:pt idx="10108">
                  <c:v>1.3333333333333333</c:v>
                </c:pt>
                <c:pt idx="10109">
                  <c:v>1.3333333333333333</c:v>
                </c:pt>
                <c:pt idx="10110">
                  <c:v>1.3333333333333333</c:v>
                </c:pt>
                <c:pt idx="10111">
                  <c:v>1.3333333333333333</c:v>
                </c:pt>
                <c:pt idx="10112">
                  <c:v>1.3333333333333333</c:v>
                </c:pt>
                <c:pt idx="10113">
                  <c:v>1.3333333333333333</c:v>
                </c:pt>
                <c:pt idx="10114">
                  <c:v>1.3333333333333333</c:v>
                </c:pt>
                <c:pt idx="10115">
                  <c:v>1.3333333333333333</c:v>
                </c:pt>
                <c:pt idx="10116">
                  <c:v>1.3333333333333333</c:v>
                </c:pt>
                <c:pt idx="10117">
                  <c:v>1.3333333333333333</c:v>
                </c:pt>
                <c:pt idx="10118">
                  <c:v>1.3333333333333333</c:v>
                </c:pt>
                <c:pt idx="10119">
                  <c:v>1.3333333333333333</c:v>
                </c:pt>
                <c:pt idx="10120">
                  <c:v>1.3333333333333333</c:v>
                </c:pt>
                <c:pt idx="10121">
                  <c:v>1.3333333333333333</c:v>
                </c:pt>
                <c:pt idx="10122">
                  <c:v>1.3333333333333333</c:v>
                </c:pt>
                <c:pt idx="10123">
                  <c:v>1.3333333333333333</c:v>
                </c:pt>
                <c:pt idx="10124">
                  <c:v>1.3333333333333333</c:v>
                </c:pt>
                <c:pt idx="10125">
                  <c:v>1.3333333333333333</c:v>
                </c:pt>
                <c:pt idx="10126">
                  <c:v>1.3333333333333333</c:v>
                </c:pt>
                <c:pt idx="10127">
                  <c:v>1.3333333333333333</c:v>
                </c:pt>
                <c:pt idx="10128">
                  <c:v>1.3333333333333333</c:v>
                </c:pt>
                <c:pt idx="10129">
                  <c:v>1.3333333333333333</c:v>
                </c:pt>
                <c:pt idx="10130">
                  <c:v>1.3333333333333333</c:v>
                </c:pt>
                <c:pt idx="10131">
                  <c:v>1.3333333333333333</c:v>
                </c:pt>
                <c:pt idx="10132">
                  <c:v>1.3333333333333333</c:v>
                </c:pt>
                <c:pt idx="10133">
                  <c:v>1.3333333333333333</c:v>
                </c:pt>
                <c:pt idx="10134">
                  <c:v>1.3333333333333333</c:v>
                </c:pt>
                <c:pt idx="10135">
                  <c:v>1.3333333333333333</c:v>
                </c:pt>
                <c:pt idx="10136">
                  <c:v>1.3333333333333333</c:v>
                </c:pt>
                <c:pt idx="10137">
                  <c:v>1.3333333333333333</c:v>
                </c:pt>
                <c:pt idx="10138">
                  <c:v>1.3333333333333333</c:v>
                </c:pt>
                <c:pt idx="10139">
                  <c:v>1.3333333333333333</c:v>
                </c:pt>
                <c:pt idx="10140">
                  <c:v>1.3333333333333333</c:v>
                </c:pt>
                <c:pt idx="10141">
                  <c:v>1.3333333333333333</c:v>
                </c:pt>
                <c:pt idx="10142">
                  <c:v>1.3333333333333333</c:v>
                </c:pt>
                <c:pt idx="10143">
                  <c:v>1.3333333333333333</c:v>
                </c:pt>
                <c:pt idx="10144">
                  <c:v>1.3333333333333333</c:v>
                </c:pt>
                <c:pt idx="10145">
                  <c:v>1.3333333333333333</c:v>
                </c:pt>
                <c:pt idx="10146">
                  <c:v>1.3333333333333333</c:v>
                </c:pt>
                <c:pt idx="10147">
                  <c:v>1.3333333333333333</c:v>
                </c:pt>
                <c:pt idx="10148">
                  <c:v>1.3333333333333333</c:v>
                </c:pt>
                <c:pt idx="10149">
                  <c:v>1.3333333333333333</c:v>
                </c:pt>
                <c:pt idx="10150">
                  <c:v>1.3333333333333333</c:v>
                </c:pt>
                <c:pt idx="10151">
                  <c:v>1.3333333333333333</c:v>
                </c:pt>
                <c:pt idx="10152">
                  <c:v>1.3333333333333333</c:v>
                </c:pt>
                <c:pt idx="10153">
                  <c:v>1.3333333333333333</c:v>
                </c:pt>
                <c:pt idx="10154">
                  <c:v>1.3333333333333333</c:v>
                </c:pt>
                <c:pt idx="10155">
                  <c:v>1.3333333333333333</c:v>
                </c:pt>
                <c:pt idx="10156">
                  <c:v>1.3333333333333333</c:v>
                </c:pt>
                <c:pt idx="10157">
                  <c:v>1.3333333333333333</c:v>
                </c:pt>
                <c:pt idx="10158">
                  <c:v>1.3333333333333333</c:v>
                </c:pt>
                <c:pt idx="10159">
                  <c:v>1.3333333333333333</c:v>
                </c:pt>
                <c:pt idx="10160">
                  <c:v>1.3333333333333333</c:v>
                </c:pt>
                <c:pt idx="10161">
                  <c:v>1.3333333333333333</c:v>
                </c:pt>
                <c:pt idx="10162">
                  <c:v>1.3333333333333333</c:v>
                </c:pt>
                <c:pt idx="10163">
                  <c:v>1.3333333333333333</c:v>
                </c:pt>
                <c:pt idx="10164">
                  <c:v>1.3333333333333333</c:v>
                </c:pt>
                <c:pt idx="10165">
                  <c:v>1.3333333333333333</c:v>
                </c:pt>
                <c:pt idx="10166">
                  <c:v>1.3333333333333333</c:v>
                </c:pt>
                <c:pt idx="10167">
                  <c:v>1.3333333333333333</c:v>
                </c:pt>
                <c:pt idx="10168">
                  <c:v>1.3333333333333333</c:v>
                </c:pt>
                <c:pt idx="10169">
                  <c:v>1.3333333333333333</c:v>
                </c:pt>
                <c:pt idx="10170">
                  <c:v>1.3333333333333333</c:v>
                </c:pt>
                <c:pt idx="10171">
                  <c:v>1.3333333333333333</c:v>
                </c:pt>
                <c:pt idx="10172">
                  <c:v>1.3333333333333333</c:v>
                </c:pt>
                <c:pt idx="10173">
                  <c:v>1.3333333333333333</c:v>
                </c:pt>
                <c:pt idx="10174">
                  <c:v>1.3333333333333333</c:v>
                </c:pt>
                <c:pt idx="10175">
                  <c:v>1.3333333333333333</c:v>
                </c:pt>
                <c:pt idx="10176">
                  <c:v>1.3333333333333333</c:v>
                </c:pt>
                <c:pt idx="10177">
                  <c:v>1.3333333333333333</c:v>
                </c:pt>
                <c:pt idx="10178">
                  <c:v>1.3333333333333333</c:v>
                </c:pt>
                <c:pt idx="10179">
                  <c:v>1.3333333333333333</c:v>
                </c:pt>
                <c:pt idx="10180">
                  <c:v>1.3333333333333333</c:v>
                </c:pt>
                <c:pt idx="10181">
                  <c:v>1.3333333333333333</c:v>
                </c:pt>
                <c:pt idx="10182">
                  <c:v>1.3333333333333333</c:v>
                </c:pt>
                <c:pt idx="10183">
                  <c:v>1.3333333333333333</c:v>
                </c:pt>
                <c:pt idx="10184">
                  <c:v>1.3333333333333333</c:v>
                </c:pt>
                <c:pt idx="10185">
                  <c:v>1.3333333333333333</c:v>
                </c:pt>
                <c:pt idx="10186">
                  <c:v>1.3333333333333333</c:v>
                </c:pt>
                <c:pt idx="10187">
                  <c:v>1.3333333333333333</c:v>
                </c:pt>
                <c:pt idx="10188">
                  <c:v>1.3333333333333333</c:v>
                </c:pt>
                <c:pt idx="10189">
                  <c:v>1.3333333333333333</c:v>
                </c:pt>
                <c:pt idx="10190">
                  <c:v>1.3333333333333333</c:v>
                </c:pt>
                <c:pt idx="10191">
                  <c:v>1.3333333333333333</c:v>
                </c:pt>
                <c:pt idx="10192">
                  <c:v>1.3333333333333333</c:v>
                </c:pt>
                <c:pt idx="10193">
                  <c:v>1.3333333333333333</c:v>
                </c:pt>
                <c:pt idx="10194">
                  <c:v>1.3333333333333333</c:v>
                </c:pt>
                <c:pt idx="10195">
                  <c:v>1.3333333333333333</c:v>
                </c:pt>
                <c:pt idx="10196">
                  <c:v>1.3333333333333333</c:v>
                </c:pt>
                <c:pt idx="10197">
                  <c:v>1.3333333333333333</c:v>
                </c:pt>
                <c:pt idx="10198">
                  <c:v>1.3333333333333333</c:v>
                </c:pt>
                <c:pt idx="10199">
                  <c:v>1.3333333333333333</c:v>
                </c:pt>
                <c:pt idx="10200">
                  <c:v>1.3333333333333333</c:v>
                </c:pt>
                <c:pt idx="10201">
                  <c:v>1.3333333333333333</c:v>
                </c:pt>
                <c:pt idx="10202">
                  <c:v>1.3333333333333333</c:v>
                </c:pt>
                <c:pt idx="10203">
                  <c:v>1.3333333333333333</c:v>
                </c:pt>
                <c:pt idx="10204">
                  <c:v>1.3333333333333333</c:v>
                </c:pt>
                <c:pt idx="10205">
                  <c:v>1.3333333333333333</c:v>
                </c:pt>
                <c:pt idx="10206">
                  <c:v>1.3333333333333333</c:v>
                </c:pt>
                <c:pt idx="10207">
                  <c:v>1.3333333333333333</c:v>
                </c:pt>
                <c:pt idx="10208">
                  <c:v>1.3333333333333333</c:v>
                </c:pt>
                <c:pt idx="10209">
                  <c:v>1.3333333333333333</c:v>
                </c:pt>
                <c:pt idx="10210">
                  <c:v>1.3333333333333333</c:v>
                </c:pt>
                <c:pt idx="10211">
                  <c:v>1.3333333333333333</c:v>
                </c:pt>
                <c:pt idx="10212">
                  <c:v>1.3333333333333333</c:v>
                </c:pt>
                <c:pt idx="10213">
                  <c:v>1.3333333333333333</c:v>
                </c:pt>
                <c:pt idx="10214">
                  <c:v>1.3333333333333333</c:v>
                </c:pt>
                <c:pt idx="10215">
                  <c:v>1.3333333333333333</c:v>
                </c:pt>
                <c:pt idx="10216">
                  <c:v>1.3333333333333333</c:v>
                </c:pt>
                <c:pt idx="10217">
                  <c:v>1.3333333333333333</c:v>
                </c:pt>
                <c:pt idx="10218">
                  <c:v>1.3333333333333333</c:v>
                </c:pt>
                <c:pt idx="10219">
                  <c:v>1.3333333333333333</c:v>
                </c:pt>
                <c:pt idx="10220">
                  <c:v>1.3333333333333333</c:v>
                </c:pt>
                <c:pt idx="10221">
                  <c:v>1.3333333333333333</c:v>
                </c:pt>
                <c:pt idx="10222">
                  <c:v>1.3333333333333333</c:v>
                </c:pt>
                <c:pt idx="10223">
                  <c:v>1.3333333333333333</c:v>
                </c:pt>
                <c:pt idx="10224">
                  <c:v>1.3333333333333333</c:v>
                </c:pt>
                <c:pt idx="10225">
                  <c:v>1.3333333333333333</c:v>
                </c:pt>
                <c:pt idx="10226">
                  <c:v>1.3333333333333333</c:v>
                </c:pt>
                <c:pt idx="10227">
                  <c:v>1.3333333333333333</c:v>
                </c:pt>
                <c:pt idx="10228">
                  <c:v>1.3333333333333333</c:v>
                </c:pt>
                <c:pt idx="10229">
                  <c:v>1.3333333333333333</c:v>
                </c:pt>
                <c:pt idx="10230">
                  <c:v>1.3333333333333333</c:v>
                </c:pt>
                <c:pt idx="10231">
                  <c:v>1.3333333333333333</c:v>
                </c:pt>
                <c:pt idx="10232">
                  <c:v>1.3333333333333333</c:v>
                </c:pt>
                <c:pt idx="10233">
                  <c:v>1.3333333333333333</c:v>
                </c:pt>
                <c:pt idx="10234">
                  <c:v>1.3333333333333333</c:v>
                </c:pt>
                <c:pt idx="10235">
                  <c:v>1.3333333333333333</c:v>
                </c:pt>
                <c:pt idx="10236">
                  <c:v>1.3333333333333333</c:v>
                </c:pt>
                <c:pt idx="10237">
                  <c:v>1.3333333333333333</c:v>
                </c:pt>
                <c:pt idx="10238">
                  <c:v>1.3333333333333333</c:v>
                </c:pt>
                <c:pt idx="10239">
                  <c:v>1.3333333333333333</c:v>
                </c:pt>
                <c:pt idx="10240">
                  <c:v>1.3333333333333333</c:v>
                </c:pt>
                <c:pt idx="10241">
                  <c:v>1.3333333333333333</c:v>
                </c:pt>
                <c:pt idx="10242">
                  <c:v>1.3333333333333333</c:v>
                </c:pt>
                <c:pt idx="10243">
                  <c:v>1.3333333333333333</c:v>
                </c:pt>
                <c:pt idx="10244">
                  <c:v>1.3333333333333333</c:v>
                </c:pt>
                <c:pt idx="10245">
                  <c:v>1.3333333333333333</c:v>
                </c:pt>
                <c:pt idx="10246">
                  <c:v>1.3333333333333333</c:v>
                </c:pt>
                <c:pt idx="10247">
                  <c:v>1.3333333333333333</c:v>
                </c:pt>
                <c:pt idx="10248">
                  <c:v>1.3333333333333333</c:v>
                </c:pt>
                <c:pt idx="10249">
                  <c:v>1.3333333333333333</c:v>
                </c:pt>
                <c:pt idx="10250">
                  <c:v>1.3333333333333333</c:v>
                </c:pt>
                <c:pt idx="10251">
                  <c:v>1.3333333333333333</c:v>
                </c:pt>
                <c:pt idx="10252">
                  <c:v>1.3333333333333333</c:v>
                </c:pt>
                <c:pt idx="10253">
                  <c:v>1.3333333333333333</c:v>
                </c:pt>
                <c:pt idx="10254">
                  <c:v>1.3333333333333333</c:v>
                </c:pt>
                <c:pt idx="10255">
                  <c:v>1.3333333333333333</c:v>
                </c:pt>
                <c:pt idx="10256">
                  <c:v>1.3333333333333333</c:v>
                </c:pt>
                <c:pt idx="10257">
                  <c:v>1.3333333333333333</c:v>
                </c:pt>
                <c:pt idx="10258">
                  <c:v>1.3333333333333333</c:v>
                </c:pt>
                <c:pt idx="10259">
                  <c:v>1.3333333333333333</c:v>
                </c:pt>
                <c:pt idx="10260">
                  <c:v>1.3333333333333333</c:v>
                </c:pt>
                <c:pt idx="10261">
                  <c:v>1.3333333333333333</c:v>
                </c:pt>
                <c:pt idx="10262">
                  <c:v>1.3333333333333333</c:v>
                </c:pt>
                <c:pt idx="10263">
                  <c:v>1.3333333333333333</c:v>
                </c:pt>
                <c:pt idx="10264">
                  <c:v>1.3333333333333333</c:v>
                </c:pt>
                <c:pt idx="10265">
                  <c:v>1.3333333333333333</c:v>
                </c:pt>
                <c:pt idx="10266">
                  <c:v>1.3333333333333333</c:v>
                </c:pt>
                <c:pt idx="10267">
                  <c:v>1.3333333333333333</c:v>
                </c:pt>
                <c:pt idx="10268">
                  <c:v>1.3333333333333333</c:v>
                </c:pt>
                <c:pt idx="10269">
                  <c:v>1.3333333333333333</c:v>
                </c:pt>
                <c:pt idx="10270">
                  <c:v>1.3333333333333333</c:v>
                </c:pt>
                <c:pt idx="10271">
                  <c:v>1.3333333333333333</c:v>
                </c:pt>
                <c:pt idx="10272">
                  <c:v>1.3333333333333333</c:v>
                </c:pt>
                <c:pt idx="10273">
                  <c:v>1.3333333333333333</c:v>
                </c:pt>
                <c:pt idx="10274">
                  <c:v>1.3333333333333333</c:v>
                </c:pt>
                <c:pt idx="10275">
                  <c:v>1.3333333333333333</c:v>
                </c:pt>
                <c:pt idx="10276">
                  <c:v>1.3333333333333333</c:v>
                </c:pt>
                <c:pt idx="10277">
                  <c:v>1.3333333333333333</c:v>
                </c:pt>
                <c:pt idx="10278">
                  <c:v>1.3333333333333333</c:v>
                </c:pt>
                <c:pt idx="10279">
                  <c:v>1.3333333333333333</c:v>
                </c:pt>
                <c:pt idx="10280">
                  <c:v>1.3333333333333333</c:v>
                </c:pt>
                <c:pt idx="10281">
                  <c:v>1.3333333333333333</c:v>
                </c:pt>
                <c:pt idx="10282">
                  <c:v>1.3333333333333333</c:v>
                </c:pt>
                <c:pt idx="10283">
                  <c:v>1.3333333333333333</c:v>
                </c:pt>
                <c:pt idx="10284">
                  <c:v>1.3333333333333333</c:v>
                </c:pt>
                <c:pt idx="10285">
                  <c:v>1.3333333333333333</c:v>
                </c:pt>
                <c:pt idx="10286">
                  <c:v>1.3333333333333333</c:v>
                </c:pt>
                <c:pt idx="10287">
                  <c:v>1.3333333333333333</c:v>
                </c:pt>
                <c:pt idx="10288">
                  <c:v>1.3333333333333333</c:v>
                </c:pt>
                <c:pt idx="10289">
                  <c:v>1.3333333333333333</c:v>
                </c:pt>
                <c:pt idx="10290">
                  <c:v>1.3333333333333333</c:v>
                </c:pt>
                <c:pt idx="10291">
                  <c:v>1.3333333333333333</c:v>
                </c:pt>
                <c:pt idx="10292">
                  <c:v>1.3333333333333333</c:v>
                </c:pt>
                <c:pt idx="10293">
                  <c:v>1.3333333333333333</c:v>
                </c:pt>
                <c:pt idx="10294">
                  <c:v>1.3333333333333333</c:v>
                </c:pt>
                <c:pt idx="10295">
                  <c:v>1.3333333333333333</c:v>
                </c:pt>
                <c:pt idx="10296">
                  <c:v>1.3333333333333333</c:v>
                </c:pt>
                <c:pt idx="10297">
                  <c:v>1.3333333333333333</c:v>
                </c:pt>
                <c:pt idx="10298">
                  <c:v>1.3333333333333333</c:v>
                </c:pt>
                <c:pt idx="10299">
                  <c:v>1.3333333333333333</c:v>
                </c:pt>
                <c:pt idx="10300">
                  <c:v>1.3333333333333333</c:v>
                </c:pt>
                <c:pt idx="10301">
                  <c:v>1.3333333333333333</c:v>
                </c:pt>
                <c:pt idx="10302">
                  <c:v>1.3333333333333333</c:v>
                </c:pt>
                <c:pt idx="10303">
                  <c:v>1.3333333333333333</c:v>
                </c:pt>
                <c:pt idx="10304">
                  <c:v>1.3333333333333333</c:v>
                </c:pt>
                <c:pt idx="10305">
                  <c:v>1.3333333333333333</c:v>
                </c:pt>
                <c:pt idx="10306">
                  <c:v>1.3333333333333333</c:v>
                </c:pt>
                <c:pt idx="10307">
                  <c:v>1.3333333333333333</c:v>
                </c:pt>
                <c:pt idx="10308">
                  <c:v>1.3333333333333333</c:v>
                </c:pt>
                <c:pt idx="10309">
                  <c:v>1.3333333333333333</c:v>
                </c:pt>
                <c:pt idx="10310">
                  <c:v>1.3333333333333333</c:v>
                </c:pt>
                <c:pt idx="10311">
                  <c:v>1.3333333333333333</c:v>
                </c:pt>
                <c:pt idx="10312">
                  <c:v>1.3333333333333333</c:v>
                </c:pt>
                <c:pt idx="10313">
                  <c:v>1.3333333333333333</c:v>
                </c:pt>
                <c:pt idx="10314">
                  <c:v>1.3333333333333333</c:v>
                </c:pt>
                <c:pt idx="10315">
                  <c:v>1.3333333333333333</c:v>
                </c:pt>
                <c:pt idx="10316">
                  <c:v>1.3333333333333333</c:v>
                </c:pt>
                <c:pt idx="10317">
                  <c:v>1.3333333333333333</c:v>
                </c:pt>
                <c:pt idx="10318">
                  <c:v>1.3333333333333333</c:v>
                </c:pt>
                <c:pt idx="10319">
                  <c:v>1.3333333333333333</c:v>
                </c:pt>
                <c:pt idx="10320">
                  <c:v>1.3333333333333333</c:v>
                </c:pt>
                <c:pt idx="10321">
                  <c:v>1.3333333333333333</c:v>
                </c:pt>
                <c:pt idx="10322">
                  <c:v>1.3333333333333333</c:v>
                </c:pt>
                <c:pt idx="10323">
                  <c:v>1.3333333333333333</c:v>
                </c:pt>
                <c:pt idx="10324">
                  <c:v>1.3333333333333333</c:v>
                </c:pt>
                <c:pt idx="10325">
                  <c:v>1.3333333333333333</c:v>
                </c:pt>
                <c:pt idx="10326">
                  <c:v>1.3333333333333333</c:v>
                </c:pt>
                <c:pt idx="10327">
                  <c:v>1.3333333333333333</c:v>
                </c:pt>
                <c:pt idx="10328">
                  <c:v>1.3333333333333333</c:v>
                </c:pt>
                <c:pt idx="10329">
                  <c:v>1.3333333333333333</c:v>
                </c:pt>
                <c:pt idx="10330">
                  <c:v>1.3333333333333333</c:v>
                </c:pt>
                <c:pt idx="10331">
                  <c:v>1.3333333333333333</c:v>
                </c:pt>
                <c:pt idx="10332">
                  <c:v>1.3333333333333333</c:v>
                </c:pt>
                <c:pt idx="10333">
                  <c:v>1.3333333333333333</c:v>
                </c:pt>
                <c:pt idx="10334">
                  <c:v>1.3333333333333333</c:v>
                </c:pt>
                <c:pt idx="10335">
                  <c:v>1.3333333333333333</c:v>
                </c:pt>
                <c:pt idx="10336">
                  <c:v>1.3333333333333333</c:v>
                </c:pt>
                <c:pt idx="10337">
                  <c:v>1.3333333333333333</c:v>
                </c:pt>
                <c:pt idx="10338">
                  <c:v>1.3333333333333333</c:v>
                </c:pt>
                <c:pt idx="10339">
                  <c:v>1.3333333333333333</c:v>
                </c:pt>
                <c:pt idx="10340">
                  <c:v>1.3333333333333333</c:v>
                </c:pt>
                <c:pt idx="10341">
                  <c:v>1.3333333333333333</c:v>
                </c:pt>
                <c:pt idx="10342">
                  <c:v>1.3333333333333333</c:v>
                </c:pt>
                <c:pt idx="10343">
                  <c:v>1.3333333333333333</c:v>
                </c:pt>
                <c:pt idx="10344">
                  <c:v>1.3333333333333333</c:v>
                </c:pt>
                <c:pt idx="10345">
                  <c:v>1.3333333333333333</c:v>
                </c:pt>
                <c:pt idx="10346">
                  <c:v>1.3333333333333333</c:v>
                </c:pt>
                <c:pt idx="10347">
                  <c:v>1.3333333333333333</c:v>
                </c:pt>
                <c:pt idx="10348">
                  <c:v>1.3333333333333333</c:v>
                </c:pt>
                <c:pt idx="10349">
                  <c:v>1.3333333333333333</c:v>
                </c:pt>
                <c:pt idx="10350">
                  <c:v>1.3333333333333333</c:v>
                </c:pt>
                <c:pt idx="10351">
                  <c:v>1.3333333333333333</c:v>
                </c:pt>
                <c:pt idx="10352">
                  <c:v>1.3333333333333333</c:v>
                </c:pt>
                <c:pt idx="10353">
                  <c:v>1.3333333333333333</c:v>
                </c:pt>
                <c:pt idx="10354">
                  <c:v>1.3333333333333333</c:v>
                </c:pt>
                <c:pt idx="10355">
                  <c:v>1.3333333333333333</c:v>
                </c:pt>
                <c:pt idx="10356">
                  <c:v>1.3333333333333333</c:v>
                </c:pt>
                <c:pt idx="10357">
                  <c:v>1.3333333333333333</c:v>
                </c:pt>
                <c:pt idx="10358">
                  <c:v>1.3333333333333333</c:v>
                </c:pt>
                <c:pt idx="10359">
                  <c:v>1.3333333333333333</c:v>
                </c:pt>
                <c:pt idx="10360">
                  <c:v>1.3333333333333333</c:v>
                </c:pt>
                <c:pt idx="10361">
                  <c:v>1.3333333333333333</c:v>
                </c:pt>
                <c:pt idx="10362">
                  <c:v>1.3333333333333333</c:v>
                </c:pt>
                <c:pt idx="10363">
                  <c:v>1.3333333333333333</c:v>
                </c:pt>
                <c:pt idx="10364">
                  <c:v>1.3333333333333333</c:v>
                </c:pt>
                <c:pt idx="10365">
                  <c:v>1.3333333333333333</c:v>
                </c:pt>
                <c:pt idx="10366">
                  <c:v>1.3333333333333333</c:v>
                </c:pt>
                <c:pt idx="10367">
                  <c:v>1.3333333333333333</c:v>
                </c:pt>
                <c:pt idx="10368">
                  <c:v>1.3333333333333333</c:v>
                </c:pt>
                <c:pt idx="10369">
                  <c:v>1.3333333333333333</c:v>
                </c:pt>
                <c:pt idx="10370">
                  <c:v>1.3333333333333333</c:v>
                </c:pt>
                <c:pt idx="10371">
                  <c:v>1.3333333333333333</c:v>
                </c:pt>
                <c:pt idx="10372">
                  <c:v>1.3333333333333333</c:v>
                </c:pt>
                <c:pt idx="10373">
                  <c:v>1.3333333333333333</c:v>
                </c:pt>
                <c:pt idx="10374">
                  <c:v>1.3333333333333333</c:v>
                </c:pt>
                <c:pt idx="10375">
                  <c:v>1.3333333333333333</c:v>
                </c:pt>
                <c:pt idx="10376">
                  <c:v>1.3333333333333333</c:v>
                </c:pt>
                <c:pt idx="10377">
                  <c:v>1.3333333333333333</c:v>
                </c:pt>
                <c:pt idx="10378">
                  <c:v>1.3333333333333333</c:v>
                </c:pt>
                <c:pt idx="10379">
                  <c:v>1.3333333333333333</c:v>
                </c:pt>
                <c:pt idx="10380">
                  <c:v>1.3333333333333333</c:v>
                </c:pt>
                <c:pt idx="10381">
                  <c:v>1.3333333333333333</c:v>
                </c:pt>
                <c:pt idx="10382">
                  <c:v>1.3333333333333333</c:v>
                </c:pt>
                <c:pt idx="10383">
                  <c:v>1.3333333333333333</c:v>
                </c:pt>
                <c:pt idx="10384">
                  <c:v>1.3333333333333333</c:v>
                </c:pt>
                <c:pt idx="10385">
                  <c:v>1.3333333333333333</c:v>
                </c:pt>
                <c:pt idx="10386">
                  <c:v>1.3333333333333333</c:v>
                </c:pt>
                <c:pt idx="10387">
                  <c:v>1.3333333333333333</c:v>
                </c:pt>
                <c:pt idx="10388">
                  <c:v>1.3333333333333333</c:v>
                </c:pt>
                <c:pt idx="10389">
                  <c:v>1.3333333333333333</c:v>
                </c:pt>
                <c:pt idx="10390">
                  <c:v>1.3333333333333333</c:v>
                </c:pt>
                <c:pt idx="10391">
                  <c:v>1.3333333333333333</c:v>
                </c:pt>
                <c:pt idx="10392">
                  <c:v>1.3333333333333333</c:v>
                </c:pt>
                <c:pt idx="10393">
                  <c:v>1.3333333333333333</c:v>
                </c:pt>
                <c:pt idx="10394">
                  <c:v>1.3333333333333333</c:v>
                </c:pt>
                <c:pt idx="10395">
                  <c:v>1.3333333333333333</c:v>
                </c:pt>
                <c:pt idx="10396">
                  <c:v>1.3333333333333333</c:v>
                </c:pt>
                <c:pt idx="10397">
                  <c:v>1.3333333333333333</c:v>
                </c:pt>
                <c:pt idx="10398">
                  <c:v>1.3333333333333333</c:v>
                </c:pt>
                <c:pt idx="10399">
                  <c:v>1.3333333333333333</c:v>
                </c:pt>
                <c:pt idx="10400">
                  <c:v>1.3333333333333333</c:v>
                </c:pt>
                <c:pt idx="10401">
                  <c:v>1.3333333333333333</c:v>
                </c:pt>
                <c:pt idx="10402">
                  <c:v>1.3333333333333333</c:v>
                </c:pt>
                <c:pt idx="10403">
                  <c:v>1.3333333333333333</c:v>
                </c:pt>
                <c:pt idx="10404">
                  <c:v>1.3333333333333333</c:v>
                </c:pt>
                <c:pt idx="10405">
                  <c:v>1.3333333333333333</c:v>
                </c:pt>
                <c:pt idx="10406">
                  <c:v>1.3333333333333333</c:v>
                </c:pt>
                <c:pt idx="10407">
                  <c:v>1.3333333333333333</c:v>
                </c:pt>
                <c:pt idx="10408">
                  <c:v>1.3333333333333333</c:v>
                </c:pt>
                <c:pt idx="10409">
                  <c:v>1.3333333333333333</c:v>
                </c:pt>
                <c:pt idx="10410">
                  <c:v>1.3333333333333333</c:v>
                </c:pt>
                <c:pt idx="10411">
                  <c:v>1.3333333333333333</c:v>
                </c:pt>
                <c:pt idx="10412">
                  <c:v>1.3333333333333333</c:v>
                </c:pt>
                <c:pt idx="10413">
                  <c:v>1.3333333333333333</c:v>
                </c:pt>
                <c:pt idx="10414">
                  <c:v>1.3333333333333333</c:v>
                </c:pt>
                <c:pt idx="10415">
                  <c:v>1.3333333333333333</c:v>
                </c:pt>
                <c:pt idx="10416">
                  <c:v>1.3333333333333333</c:v>
                </c:pt>
                <c:pt idx="10417">
                  <c:v>1.3333333333333333</c:v>
                </c:pt>
                <c:pt idx="10418">
                  <c:v>1.3333333333333333</c:v>
                </c:pt>
                <c:pt idx="10419">
                  <c:v>1.3333333333333333</c:v>
                </c:pt>
                <c:pt idx="10420">
                  <c:v>1.3333333333333333</c:v>
                </c:pt>
                <c:pt idx="10421">
                  <c:v>1.3333333333333333</c:v>
                </c:pt>
                <c:pt idx="10422">
                  <c:v>1.3333333333333333</c:v>
                </c:pt>
                <c:pt idx="10423">
                  <c:v>1.3333333333333333</c:v>
                </c:pt>
                <c:pt idx="10424">
                  <c:v>1.3333333333333333</c:v>
                </c:pt>
                <c:pt idx="10425">
                  <c:v>1.3333333333333333</c:v>
                </c:pt>
                <c:pt idx="10426">
                  <c:v>1.3333333333333333</c:v>
                </c:pt>
                <c:pt idx="10427">
                  <c:v>1.3333333333333333</c:v>
                </c:pt>
                <c:pt idx="10428">
                  <c:v>1.3333333333333333</c:v>
                </c:pt>
                <c:pt idx="10429">
                  <c:v>1.3333333333333333</c:v>
                </c:pt>
                <c:pt idx="10430">
                  <c:v>1.3333333333333333</c:v>
                </c:pt>
                <c:pt idx="10431">
                  <c:v>1.3333333333333333</c:v>
                </c:pt>
                <c:pt idx="10432">
                  <c:v>1.3333333333333333</c:v>
                </c:pt>
                <c:pt idx="10433">
                  <c:v>1.3333333333333333</c:v>
                </c:pt>
                <c:pt idx="10434">
                  <c:v>1.3333333333333333</c:v>
                </c:pt>
                <c:pt idx="10435">
                  <c:v>1.3333333333333333</c:v>
                </c:pt>
                <c:pt idx="10436">
                  <c:v>1.3333333333333333</c:v>
                </c:pt>
                <c:pt idx="10437">
                  <c:v>2</c:v>
                </c:pt>
                <c:pt idx="10438">
                  <c:v>2</c:v>
                </c:pt>
                <c:pt idx="10439">
                  <c:v>2</c:v>
                </c:pt>
                <c:pt idx="10440">
                  <c:v>2</c:v>
                </c:pt>
                <c:pt idx="10441">
                  <c:v>2</c:v>
                </c:pt>
                <c:pt idx="10442">
                  <c:v>2</c:v>
                </c:pt>
                <c:pt idx="10443">
                  <c:v>2</c:v>
                </c:pt>
                <c:pt idx="10444">
                  <c:v>2</c:v>
                </c:pt>
                <c:pt idx="10445">
                  <c:v>2</c:v>
                </c:pt>
                <c:pt idx="10446">
                  <c:v>2</c:v>
                </c:pt>
                <c:pt idx="10447">
                  <c:v>2</c:v>
                </c:pt>
                <c:pt idx="10448">
                  <c:v>2</c:v>
                </c:pt>
                <c:pt idx="10449">
                  <c:v>2</c:v>
                </c:pt>
                <c:pt idx="10450">
                  <c:v>2</c:v>
                </c:pt>
                <c:pt idx="10451">
                  <c:v>2</c:v>
                </c:pt>
                <c:pt idx="10452">
                  <c:v>2</c:v>
                </c:pt>
                <c:pt idx="10453">
                  <c:v>2</c:v>
                </c:pt>
                <c:pt idx="10454">
                  <c:v>2</c:v>
                </c:pt>
                <c:pt idx="10455">
                  <c:v>2</c:v>
                </c:pt>
                <c:pt idx="10456">
                  <c:v>2</c:v>
                </c:pt>
                <c:pt idx="10457">
                  <c:v>2</c:v>
                </c:pt>
                <c:pt idx="10458">
                  <c:v>2</c:v>
                </c:pt>
                <c:pt idx="10459">
                  <c:v>2</c:v>
                </c:pt>
                <c:pt idx="10460">
                  <c:v>2</c:v>
                </c:pt>
                <c:pt idx="10461">
                  <c:v>2</c:v>
                </c:pt>
                <c:pt idx="10462">
                  <c:v>2</c:v>
                </c:pt>
                <c:pt idx="10463">
                  <c:v>2</c:v>
                </c:pt>
                <c:pt idx="10464">
                  <c:v>2</c:v>
                </c:pt>
                <c:pt idx="10465">
                  <c:v>2</c:v>
                </c:pt>
                <c:pt idx="10466">
                  <c:v>2</c:v>
                </c:pt>
                <c:pt idx="10467">
                  <c:v>2</c:v>
                </c:pt>
                <c:pt idx="10468">
                  <c:v>2</c:v>
                </c:pt>
                <c:pt idx="10469">
                  <c:v>2</c:v>
                </c:pt>
                <c:pt idx="10470">
                  <c:v>2</c:v>
                </c:pt>
                <c:pt idx="10471">
                  <c:v>2</c:v>
                </c:pt>
                <c:pt idx="10472">
                  <c:v>2</c:v>
                </c:pt>
                <c:pt idx="10473">
                  <c:v>2</c:v>
                </c:pt>
                <c:pt idx="10474">
                  <c:v>2</c:v>
                </c:pt>
                <c:pt idx="10475">
                  <c:v>2</c:v>
                </c:pt>
                <c:pt idx="10476">
                  <c:v>2</c:v>
                </c:pt>
                <c:pt idx="10477">
                  <c:v>2</c:v>
                </c:pt>
                <c:pt idx="10478">
                  <c:v>2</c:v>
                </c:pt>
                <c:pt idx="10479">
                  <c:v>2</c:v>
                </c:pt>
                <c:pt idx="10480">
                  <c:v>2</c:v>
                </c:pt>
                <c:pt idx="10481">
                  <c:v>2</c:v>
                </c:pt>
                <c:pt idx="10482">
                  <c:v>2</c:v>
                </c:pt>
                <c:pt idx="10483">
                  <c:v>2</c:v>
                </c:pt>
                <c:pt idx="10484">
                  <c:v>2</c:v>
                </c:pt>
                <c:pt idx="10485">
                  <c:v>2</c:v>
                </c:pt>
                <c:pt idx="10486">
                  <c:v>2</c:v>
                </c:pt>
                <c:pt idx="10487">
                  <c:v>2</c:v>
                </c:pt>
                <c:pt idx="10488">
                  <c:v>2</c:v>
                </c:pt>
                <c:pt idx="10489">
                  <c:v>2</c:v>
                </c:pt>
                <c:pt idx="10490">
                  <c:v>2</c:v>
                </c:pt>
                <c:pt idx="10491">
                  <c:v>2</c:v>
                </c:pt>
                <c:pt idx="10492">
                  <c:v>2</c:v>
                </c:pt>
                <c:pt idx="10493">
                  <c:v>2</c:v>
                </c:pt>
                <c:pt idx="10494">
                  <c:v>2</c:v>
                </c:pt>
                <c:pt idx="10495">
                  <c:v>2</c:v>
                </c:pt>
                <c:pt idx="10496">
                  <c:v>2</c:v>
                </c:pt>
                <c:pt idx="10497">
                  <c:v>2</c:v>
                </c:pt>
                <c:pt idx="10498">
                  <c:v>2</c:v>
                </c:pt>
                <c:pt idx="10499">
                  <c:v>2</c:v>
                </c:pt>
                <c:pt idx="10500">
                  <c:v>2</c:v>
                </c:pt>
                <c:pt idx="10501">
                  <c:v>2</c:v>
                </c:pt>
                <c:pt idx="10502">
                  <c:v>2</c:v>
                </c:pt>
                <c:pt idx="10503">
                  <c:v>2</c:v>
                </c:pt>
                <c:pt idx="10504">
                  <c:v>2</c:v>
                </c:pt>
                <c:pt idx="10505">
                  <c:v>2</c:v>
                </c:pt>
                <c:pt idx="10506">
                  <c:v>2</c:v>
                </c:pt>
                <c:pt idx="10507">
                  <c:v>2</c:v>
                </c:pt>
                <c:pt idx="10508">
                  <c:v>2</c:v>
                </c:pt>
                <c:pt idx="10509">
                  <c:v>2</c:v>
                </c:pt>
                <c:pt idx="10510">
                  <c:v>2</c:v>
                </c:pt>
                <c:pt idx="10511">
                  <c:v>2</c:v>
                </c:pt>
                <c:pt idx="10512">
                  <c:v>2</c:v>
                </c:pt>
                <c:pt idx="10513">
                  <c:v>2</c:v>
                </c:pt>
                <c:pt idx="10514">
                  <c:v>2</c:v>
                </c:pt>
                <c:pt idx="10515">
                  <c:v>2</c:v>
                </c:pt>
                <c:pt idx="10516">
                  <c:v>2</c:v>
                </c:pt>
                <c:pt idx="10517">
                  <c:v>2</c:v>
                </c:pt>
                <c:pt idx="10518">
                  <c:v>2</c:v>
                </c:pt>
                <c:pt idx="10519">
                  <c:v>2</c:v>
                </c:pt>
                <c:pt idx="10520">
                  <c:v>2</c:v>
                </c:pt>
                <c:pt idx="10521">
                  <c:v>2</c:v>
                </c:pt>
                <c:pt idx="10522">
                  <c:v>2</c:v>
                </c:pt>
                <c:pt idx="10523">
                  <c:v>2</c:v>
                </c:pt>
                <c:pt idx="10524">
                  <c:v>2</c:v>
                </c:pt>
                <c:pt idx="10525">
                  <c:v>2</c:v>
                </c:pt>
                <c:pt idx="10526">
                  <c:v>2</c:v>
                </c:pt>
                <c:pt idx="10527">
                  <c:v>2</c:v>
                </c:pt>
                <c:pt idx="10528">
                  <c:v>2</c:v>
                </c:pt>
                <c:pt idx="10529">
                  <c:v>2</c:v>
                </c:pt>
                <c:pt idx="10530">
                  <c:v>2</c:v>
                </c:pt>
                <c:pt idx="10531">
                  <c:v>2</c:v>
                </c:pt>
                <c:pt idx="10532">
                  <c:v>2</c:v>
                </c:pt>
                <c:pt idx="10533">
                  <c:v>2</c:v>
                </c:pt>
                <c:pt idx="10534">
                  <c:v>2</c:v>
                </c:pt>
                <c:pt idx="10535">
                  <c:v>2</c:v>
                </c:pt>
                <c:pt idx="10536">
                  <c:v>2</c:v>
                </c:pt>
                <c:pt idx="10537">
                  <c:v>2</c:v>
                </c:pt>
                <c:pt idx="10538">
                  <c:v>2</c:v>
                </c:pt>
                <c:pt idx="10539">
                  <c:v>2</c:v>
                </c:pt>
                <c:pt idx="10540">
                  <c:v>2</c:v>
                </c:pt>
                <c:pt idx="10541">
                  <c:v>2</c:v>
                </c:pt>
                <c:pt idx="10542">
                  <c:v>2</c:v>
                </c:pt>
                <c:pt idx="10543">
                  <c:v>2</c:v>
                </c:pt>
                <c:pt idx="10544">
                  <c:v>2</c:v>
                </c:pt>
                <c:pt idx="10545">
                  <c:v>2</c:v>
                </c:pt>
                <c:pt idx="10546">
                  <c:v>2</c:v>
                </c:pt>
                <c:pt idx="10547">
                  <c:v>2</c:v>
                </c:pt>
                <c:pt idx="10548">
                  <c:v>2</c:v>
                </c:pt>
                <c:pt idx="10549">
                  <c:v>2</c:v>
                </c:pt>
                <c:pt idx="10550">
                  <c:v>2</c:v>
                </c:pt>
                <c:pt idx="10551">
                  <c:v>2</c:v>
                </c:pt>
                <c:pt idx="10552">
                  <c:v>2</c:v>
                </c:pt>
                <c:pt idx="10553">
                  <c:v>2</c:v>
                </c:pt>
                <c:pt idx="10554">
                  <c:v>2</c:v>
                </c:pt>
                <c:pt idx="10555">
                  <c:v>2</c:v>
                </c:pt>
                <c:pt idx="10556">
                  <c:v>2</c:v>
                </c:pt>
                <c:pt idx="10557">
                  <c:v>2</c:v>
                </c:pt>
                <c:pt idx="10558">
                  <c:v>2</c:v>
                </c:pt>
                <c:pt idx="10559">
                  <c:v>2</c:v>
                </c:pt>
                <c:pt idx="10560">
                  <c:v>2</c:v>
                </c:pt>
                <c:pt idx="10561">
                  <c:v>2</c:v>
                </c:pt>
                <c:pt idx="10562">
                  <c:v>2</c:v>
                </c:pt>
                <c:pt idx="10563">
                  <c:v>2</c:v>
                </c:pt>
                <c:pt idx="10564">
                  <c:v>2</c:v>
                </c:pt>
                <c:pt idx="10565">
                  <c:v>2</c:v>
                </c:pt>
                <c:pt idx="10566">
                  <c:v>2</c:v>
                </c:pt>
                <c:pt idx="10567">
                  <c:v>2</c:v>
                </c:pt>
                <c:pt idx="10568">
                  <c:v>2</c:v>
                </c:pt>
                <c:pt idx="10569">
                  <c:v>2</c:v>
                </c:pt>
                <c:pt idx="10570">
                  <c:v>2</c:v>
                </c:pt>
                <c:pt idx="10571">
                  <c:v>2</c:v>
                </c:pt>
                <c:pt idx="10572">
                  <c:v>2</c:v>
                </c:pt>
                <c:pt idx="10573">
                  <c:v>2</c:v>
                </c:pt>
                <c:pt idx="10574">
                  <c:v>2</c:v>
                </c:pt>
                <c:pt idx="10575">
                  <c:v>2</c:v>
                </c:pt>
                <c:pt idx="10576">
                  <c:v>2</c:v>
                </c:pt>
                <c:pt idx="10577">
                  <c:v>2</c:v>
                </c:pt>
                <c:pt idx="10578">
                  <c:v>2</c:v>
                </c:pt>
                <c:pt idx="10579">
                  <c:v>2</c:v>
                </c:pt>
                <c:pt idx="10580">
                  <c:v>2</c:v>
                </c:pt>
                <c:pt idx="10581">
                  <c:v>2</c:v>
                </c:pt>
                <c:pt idx="10582">
                  <c:v>2</c:v>
                </c:pt>
                <c:pt idx="10583">
                  <c:v>2</c:v>
                </c:pt>
                <c:pt idx="10584">
                  <c:v>2</c:v>
                </c:pt>
                <c:pt idx="10585">
                  <c:v>2</c:v>
                </c:pt>
                <c:pt idx="10586">
                  <c:v>2</c:v>
                </c:pt>
                <c:pt idx="10587">
                  <c:v>2</c:v>
                </c:pt>
                <c:pt idx="10588">
                  <c:v>2</c:v>
                </c:pt>
                <c:pt idx="10589">
                  <c:v>2</c:v>
                </c:pt>
                <c:pt idx="10590">
                  <c:v>2</c:v>
                </c:pt>
                <c:pt idx="10591">
                  <c:v>2</c:v>
                </c:pt>
                <c:pt idx="10592">
                  <c:v>2</c:v>
                </c:pt>
                <c:pt idx="10593">
                  <c:v>2</c:v>
                </c:pt>
                <c:pt idx="10594">
                  <c:v>2</c:v>
                </c:pt>
                <c:pt idx="10595">
                  <c:v>2</c:v>
                </c:pt>
                <c:pt idx="10596">
                  <c:v>2</c:v>
                </c:pt>
                <c:pt idx="10597">
                  <c:v>2</c:v>
                </c:pt>
                <c:pt idx="10598">
                  <c:v>2</c:v>
                </c:pt>
                <c:pt idx="10599">
                  <c:v>2</c:v>
                </c:pt>
                <c:pt idx="10600">
                  <c:v>2</c:v>
                </c:pt>
                <c:pt idx="10601">
                  <c:v>2</c:v>
                </c:pt>
                <c:pt idx="10602">
                  <c:v>2</c:v>
                </c:pt>
                <c:pt idx="10603">
                  <c:v>2</c:v>
                </c:pt>
                <c:pt idx="10604">
                  <c:v>2</c:v>
                </c:pt>
                <c:pt idx="10605">
                  <c:v>2</c:v>
                </c:pt>
                <c:pt idx="10606">
                  <c:v>2</c:v>
                </c:pt>
                <c:pt idx="10607">
                  <c:v>2</c:v>
                </c:pt>
                <c:pt idx="10608">
                  <c:v>2</c:v>
                </c:pt>
                <c:pt idx="10609">
                  <c:v>2</c:v>
                </c:pt>
                <c:pt idx="10610">
                  <c:v>2</c:v>
                </c:pt>
                <c:pt idx="10611">
                  <c:v>2</c:v>
                </c:pt>
                <c:pt idx="10612">
                  <c:v>2</c:v>
                </c:pt>
                <c:pt idx="10613">
                  <c:v>2</c:v>
                </c:pt>
                <c:pt idx="10614">
                  <c:v>2</c:v>
                </c:pt>
                <c:pt idx="10615">
                  <c:v>2</c:v>
                </c:pt>
                <c:pt idx="10616">
                  <c:v>2</c:v>
                </c:pt>
                <c:pt idx="10617">
                  <c:v>2</c:v>
                </c:pt>
                <c:pt idx="10618">
                  <c:v>2</c:v>
                </c:pt>
                <c:pt idx="10619">
                  <c:v>2</c:v>
                </c:pt>
                <c:pt idx="10620">
                  <c:v>2</c:v>
                </c:pt>
                <c:pt idx="10621">
                  <c:v>2</c:v>
                </c:pt>
                <c:pt idx="10622">
                  <c:v>2</c:v>
                </c:pt>
                <c:pt idx="10623">
                  <c:v>2</c:v>
                </c:pt>
                <c:pt idx="10624">
                  <c:v>2</c:v>
                </c:pt>
                <c:pt idx="10625">
                  <c:v>2</c:v>
                </c:pt>
                <c:pt idx="10626">
                  <c:v>2</c:v>
                </c:pt>
                <c:pt idx="10627">
                  <c:v>2</c:v>
                </c:pt>
                <c:pt idx="10628">
                  <c:v>2</c:v>
                </c:pt>
                <c:pt idx="10629">
                  <c:v>2</c:v>
                </c:pt>
                <c:pt idx="10630">
                  <c:v>2</c:v>
                </c:pt>
                <c:pt idx="10631">
                  <c:v>2</c:v>
                </c:pt>
                <c:pt idx="10632">
                  <c:v>2</c:v>
                </c:pt>
                <c:pt idx="10633">
                  <c:v>2</c:v>
                </c:pt>
                <c:pt idx="10634">
                  <c:v>2</c:v>
                </c:pt>
                <c:pt idx="10635">
                  <c:v>2</c:v>
                </c:pt>
                <c:pt idx="10636">
                  <c:v>2</c:v>
                </c:pt>
                <c:pt idx="10637">
                  <c:v>2</c:v>
                </c:pt>
                <c:pt idx="10638">
                  <c:v>2</c:v>
                </c:pt>
                <c:pt idx="10639">
                  <c:v>2</c:v>
                </c:pt>
                <c:pt idx="10640">
                  <c:v>2</c:v>
                </c:pt>
                <c:pt idx="10641">
                  <c:v>2</c:v>
                </c:pt>
                <c:pt idx="10642">
                  <c:v>2</c:v>
                </c:pt>
                <c:pt idx="10643">
                  <c:v>2</c:v>
                </c:pt>
                <c:pt idx="10644">
                  <c:v>2</c:v>
                </c:pt>
                <c:pt idx="10645">
                  <c:v>2</c:v>
                </c:pt>
                <c:pt idx="10646">
                  <c:v>2</c:v>
                </c:pt>
                <c:pt idx="10647">
                  <c:v>2</c:v>
                </c:pt>
                <c:pt idx="10648">
                  <c:v>2</c:v>
                </c:pt>
                <c:pt idx="10649">
                  <c:v>2</c:v>
                </c:pt>
                <c:pt idx="10650">
                  <c:v>2</c:v>
                </c:pt>
                <c:pt idx="10651">
                  <c:v>2</c:v>
                </c:pt>
                <c:pt idx="10652">
                  <c:v>2</c:v>
                </c:pt>
                <c:pt idx="10653">
                  <c:v>2</c:v>
                </c:pt>
                <c:pt idx="10654">
                  <c:v>2</c:v>
                </c:pt>
                <c:pt idx="10655">
                  <c:v>2</c:v>
                </c:pt>
                <c:pt idx="10656">
                  <c:v>2</c:v>
                </c:pt>
                <c:pt idx="10657">
                  <c:v>2</c:v>
                </c:pt>
                <c:pt idx="10658">
                  <c:v>2</c:v>
                </c:pt>
                <c:pt idx="10659">
                  <c:v>2</c:v>
                </c:pt>
                <c:pt idx="10660">
                  <c:v>2</c:v>
                </c:pt>
                <c:pt idx="10661">
                  <c:v>2</c:v>
                </c:pt>
                <c:pt idx="10662">
                  <c:v>2</c:v>
                </c:pt>
                <c:pt idx="10663">
                  <c:v>2</c:v>
                </c:pt>
                <c:pt idx="10664">
                  <c:v>2</c:v>
                </c:pt>
                <c:pt idx="10665">
                  <c:v>2</c:v>
                </c:pt>
                <c:pt idx="10666">
                  <c:v>2</c:v>
                </c:pt>
                <c:pt idx="10667">
                  <c:v>2</c:v>
                </c:pt>
                <c:pt idx="10668">
                  <c:v>2</c:v>
                </c:pt>
                <c:pt idx="10669">
                  <c:v>2</c:v>
                </c:pt>
                <c:pt idx="10670">
                  <c:v>2</c:v>
                </c:pt>
                <c:pt idx="10671">
                  <c:v>2</c:v>
                </c:pt>
                <c:pt idx="10672">
                  <c:v>2</c:v>
                </c:pt>
                <c:pt idx="10673">
                  <c:v>2</c:v>
                </c:pt>
                <c:pt idx="10674">
                  <c:v>2</c:v>
                </c:pt>
                <c:pt idx="10675">
                  <c:v>2</c:v>
                </c:pt>
                <c:pt idx="10676">
                  <c:v>2</c:v>
                </c:pt>
                <c:pt idx="10677">
                  <c:v>2</c:v>
                </c:pt>
                <c:pt idx="10678">
                  <c:v>2</c:v>
                </c:pt>
                <c:pt idx="10679">
                  <c:v>2</c:v>
                </c:pt>
                <c:pt idx="10680">
                  <c:v>2</c:v>
                </c:pt>
                <c:pt idx="10681">
                  <c:v>2</c:v>
                </c:pt>
                <c:pt idx="10682">
                  <c:v>2</c:v>
                </c:pt>
                <c:pt idx="10683">
                  <c:v>2</c:v>
                </c:pt>
                <c:pt idx="10684">
                  <c:v>2</c:v>
                </c:pt>
                <c:pt idx="10685">
                  <c:v>2</c:v>
                </c:pt>
                <c:pt idx="10686">
                  <c:v>2</c:v>
                </c:pt>
                <c:pt idx="10687">
                  <c:v>2</c:v>
                </c:pt>
                <c:pt idx="10688">
                  <c:v>2</c:v>
                </c:pt>
                <c:pt idx="10689">
                  <c:v>2</c:v>
                </c:pt>
                <c:pt idx="10690">
                  <c:v>2</c:v>
                </c:pt>
                <c:pt idx="10691">
                  <c:v>2</c:v>
                </c:pt>
                <c:pt idx="10692">
                  <c:v>2</c:v>
                </c:pt>
                <c:pt idx="10693">
                  <c:v>2</c:v>
                </c:pt>
                <c:pt idx="10694">
                  <c:v>2</c:v>
                </c:pt>
                <c:pt idx="10695">
                  <c:v>2</c:v>
                </c:pt>
                <c:pt idx="10696">
                  <c:v>2</c:v>
                </c:pt>
                <c:pt idx="10697">
                  <c:v>2</c:v>
                </c:pt>
                <c:pt idx="10698">
                  <c:v>2</c:v>
                </c:pt>
                <c:pt idx="10699">
                  <c:v>2</c:v>
                </c:pt>
                <c:pt idx="10700">
                  <c:v>2</c:v>
                </c:pt>
                <c:pt idx="10701">
                  <c:v>2</c:v>
                </c:pt>
                <c:pt idx="10702">
                  <c:v>2</c:v>
                </c:pt>
                <c:pt idx="10703">
                  <c:v>2</c:v>
                </c:pt>
                <c:pt idx="10704">
                  <c:v>2</c:v>
                </c:pt>
                <c:pt idx="10705">
                  <c:v>2</c:v>
                </c:pt>
                <c:pt idx="10706">
                  <c:v>2</c:v>
                </c:pt>
                <c:pt idx="10707">
                  <c:v>2</c:v>
                </c:pt>
                <c:pt idx="10708">
                  <c:v>2</c:v>
                </c:pt>
                <c:pt idx="10709">
                  <c:v>2</c:v>
                </c:pt>
                <c:pt idx="10710">
                  <c:v>2</c:v>
                </c:pt>
                <c:pt idx="10711">
                  <c:v>2</c:v>
                </c:pt>
                <c:pt idx="10712">
                  <c:v>2</c:v>
                </c:pt>
                <c:pt idx="10713">
                  <c:v>2</c:v>
                </c:pt>
                <c:pt idx="10714">
                  <c:v>2</c:v>
                </c:pt>
                <c:pt idx="10715">
                  <c:v>2</c:v>
                </c:pt>
                <c:pt idx="10716">
                  <c:v>2</c:v>
                </c:pt>
                <c:pt idx="10717">
                  <c:v>2</c:v>
                </c:pt>
                <c:pt idx="10718">
                  <c:v>2</c:v>
                </c:pt>
                <c:pt idx="10719">
                  <c:v>2</c:v>
                </c:pt>
                <c:pt idx="10720">
                  <c:v>2</c:v>
                </c:pt>
                <c:pt idx="10721">
                  <c:v>2</c:v>
                </c:pt>
                <c:pt idx="10722">
                  <c:v>2</c:v>
                </c:pt>
                <c:pt idx="10723">
                  <c:v>2</c:v>
                </c:pt>
                <c:pt idx="10724">
                  <c:v>2</c:v>
                </c:pt>
                <c:pt idx="10725">
                  <c:v>2</c:v>
                </c:pt>
                <c:pt idx="10726">
                  <c:v>2</c:v>
                </c:pt>
                <c:pt idx="10727">
                  <c:v>2</c:v>
                </c:pt>
                <c:pt idx="10728">
                  <c:v>2</c:v>
                </c:pt>
                <c:pt idx="10729">
                  <c:v>2</c:v>
                </c:pt>
                <c:pt idx="10730">
                  <c:v>2</c:v>
                </c:pt>
                <c:pt idx="10731">
                  <c:v>2</c:v>
                </c:pt>
                <c:pt idx="10732">
                  <c:v>2</c:v>
                </c:pt>
                <c:pt idx="10733">
                  <c:v>2</c:v>
                </c:pt>
                <c:pt idx="10734">
                  <c:v>2</c:v>
                </c:pt>
                <c:pt idx="10735">
                  <c:v>2</c:v>
                </c:pt>
                <c:pt idx="10736">
                  <c:v>2</c:v>
                </c:pt>
                <c:pt idx="10737">
                  <c:v>2</c:v>
                </c:pt>
                <c:pt idx="10738">
                  <c:v>2</c:v>
                </c:pt>
                <c:pt idx="10739">
                  <c:v>2</c:v>
                </c:pt>
                <c:pt idx="10740">
                  <c:v>2</c:v>
                </c:pt>
                <c:pt idx="10741">
                  <c:v>2</c:v>
                </c:pt>
                <c:pt idx="10742">
                  <c:v>2</c:v>
                </c:pt>
                <c:pt idx="10743">
                  <c:v>2</c:v>
                </c:pt>
                <c:pt idx="10744">
                  <c:v>2</c:v>
                </c:pt>
                <c:pt idx="10745">
                  <c:v>2</c:v>
                </c:pt>
                <c:pt idx="10746">
                  <c:v>2</c:v>
                </c:pt>
                <c:pt idx="10747">
                  <c:v>2</c:v>
                </c:pt>
                <c:pt idx="10748">
                  <c:v>2</c:v>
                </c:pt>
                <c:pt idx="10749">
                  <c:v>2</c:v>
                </c:pt>
                <c:pt idx="10750">
                  <c:v>2</c:v>
                </c:pt>
                <c:pt idx="10751">
                  <c:v>2</c:v>
                </c:pt>
                <c:pt idx="10752">
                  <c:v>2</c:v>
                </c:pt>
                <c:pt idx="10753">
                  <c:v>2</c:v>
                </c:pt>
                <c:pt idx="10754">
                  <c:v>2</c:v>
                </c:pt>
                <c:pt idx="10755">
                  <c:v>2</c:v>
                </c:pt>
                <c:pt idx="10756">
                  <c:v>2</c:v>
                </c:pt>
                <c:pt idx="10757">
                  <c:v>2</c:v>
                </c:pt>
                <c:pt idx="10758">
                  <c:v>2</c:v>
                </c:pt>
                <c:pt idx="10759">
                  <c:v>2</c:v>
                </c:pt>
                <c:pt idx="10760">
                  <c:v>2</c:v>
                </c:pt>
                <c:pt idx="10761">
                  <c:v>2</c:v>
                </c:pt>
                <c:pt idx="10762">
                  <c:v>2</c:v>
                </c:pt>
                <c:pt idx="10763">
                  <c:v>2</c:v>
                </c:pt>
                <c:pt idx="10764">
                  <c:v>2</c:v>
                </c:pt>
                <c:pt idx="10765">
                  <c:v>2</c:v>
                </c:pt>
                <c:pt idx="10766">
                  <c:v>2</c:v>
                </c:pt>
                <c:pt idx="10767">
                  <c:v>2</c:v>
                </c:pt>
                <c:pt idx="10768">
                  <c:v>2</c:v>
                </c:pt>
                <c:pt idx="10769">
                  <c:v>2</c:v>
                </c:pt>
                <c:pt idx="10770">
                  <c:v>2</c:v>
                </c:pt>
                <c:pt idx="10771">
                  <c:v>2</c:v>
                </c:pt>
                <c:pt idx="10772">
                  <c:v>2</c:v>
                </c:pt>
                <c:pt idx="10773">
                  <c:v>2</c:v>
                </c:pt>
                <c:pt idx="10774">
                  <c:v>2</c:v>
                </c:pt>
                <c:pt idx="10775">
                  <c:v>2</c:v>
                </c:pt>
                <c:pt idx="10776">
                  <c:v>2</c:v>
                </c:pt>
                <c:pt idx="10777">
                  <c:v>2</c:v>
                </c:pt>
                <c:pt idx="10778">
                  <c:v>2</c:v>
                </c:pt>
                <c:pt idx="10779">
                  <c:v>2</c:v>
                </c:pt>
                <c:pt idx="10780">
                  <c:v>2</c:v>
                </c:pt>
                <c:pt idx="10781">
                  <c:v>2</c:v>
                </c:pt>
                <c:pt idx="10782">
                  <c:v>2</c:v>
                </c:pt>
                <c:pt idx="10783">
                  <c:v>2</c:v>
                </c:pt>
                <c:pt idx="10784">
                  <c:v>2</c:v>
                </c:pt>
                <c:pt idx="10785">
                  <c:v>2</c:v>
                </c:pt>
                <c:pt idx="10786">
                  <c:v>2</c:v>
                </c:pt>
                <c:pt idx="10787">
                  <c:v>2</c:v>
                </c:pt>
                <c:pt idx="10788">
                  <c:v>2</c:v>
                </c:pt>
                <c:pt idx="10789">
                  <c:v>2</c:v>
                </c:pt>
                <c:pt idx="10790">
                  <c:v>2</c:v>
                </c:pt>
                <c:pt idx="10791">
                  <c:v>2</c:v>
                </c:pt>
                <c:pt idx="10792">
                  <c:v>2</c:v>
                </c:pt>
                <c:pt idx="10793">
                  <c:v>2</c:v>
                </c:pt>
                <c:pt idx="10794">
                  <c:v>2</c:v>
                </c:pt>
                <c:pt idx="10795">
                  <c:v>2</c:v>
                </c:pt>
                <c:pt idx="10796">
                  <c:v>2</c:v>
                </c:pt>
                <c:pt idx="10797">
                  <c:v>2</c:v>
                </c:pt>
                <c:pt idx="10798">
                  <c:v>2</c:v>
                </c:pt>
                <c:pt idx="10799">
                  <c:v>2</c:v>
                </c:pt>
                <c:pt idx="10800">
                  <c:v>2</c:v>
                </c:pt>
                <c:pt idx="10801">
                  <c:v>2</c:v>
                </c:pt>
                <c:pt idx="10802">
                  <c:v>2</c:v>
                </c:pt>
                <c:pt idx="10803">
                  <c:v>2</c:v>
                </c:pt>
                <c:pt idx="10804">
                  <c:v>2</c:v>
                </c:pt>
                <c:pt idx="10805">
                  <c:v>2</c:v>
                </c:pt>
                <c:pt idx="10806">
                  <c:v>2</c:v>
                </c:pt>
                <c:pt idx="10807">
                  <c:v>2</c:v>
                </c:pt>
                <c:pt idx="10808">
                  <c:v>2</c:v>
                </c:pt>
                <c:pt idx="10809">
                  <c:v>2</c:v>
                </c:pt>
                <c:pt idx="10810">
                  <c:v>2</c:v>
                </c:pt>
                <c:pt idx="10811">
                  <c:v>2</c:v>
                </c:pt>
                <c:pt idx="10812">
                  <c:v>2</c:v>
                </c:pt>
                <c:pt idx="10813">
                  <c:v>2</c:v>
                </c:pt>
                <c:pt idx="10814">
                  <c:v>2</c:v>
                </c:pt>
                <c:pt idx="10815">
                  <c:v>2</c:v>
                </c:pt>
                <c:pt idx="10816">
                  <c:v>2</c:v>
                </c:pt>
                <c:pt idx="10817">
                  <c:v>2</c:v>
                </c:pt>
                <c:pt idx="10818">
                  <c:v>2</c:v>
                </c:pt>
                <c:pt idx="10819">
                  <c:v>2</c:v>
                </c:pt>
                <c:pt idx="10820">
                  <c:v>2</c:v>
                </c:pt>
                <c:pt idx="10821">
                  <c:v>2</c:v>
                </c:pt>
                <c:pt idx="10822">
                  <c:v>2</c:v>
                </c:pt>
                <c:pt idx="10823">
                  <c:v>2</c:v>
                </c:pt>
                <c:pt idx="10824">
                  <c:v>2</c:v>
                </c:pt>
                <c:pt idx="10825">
                  <c:v>2</c:v>
                </c:pt>
                <c:pt idx="10826">
                  <c:v>2</c:v>
                </c:pt>
                <c:pt idx="10827">
                  <c:v>2</c:v>
                </c:pt>
                <c:pt idx="10828">
                  <c:v>2</c:v>
                </c:pt>
                <c:pt idx="10829">
                  <c:v>2</c:v>
                </c:pt>
                <c:pt idx="10830">
                  <c:v>2</c:v>
                </c:pt>
                <c:pt idx="10831">
                  <c:v>2</c:v>
                </c:pt>
                <c:pt idx="10832">
                  <c:v>2</c:v>
                </c:pt>
                <c:pt idx="10833">
                  <c:v>2</c:v>
                </c:pt>
                <c:pt idx="10834">
                  <c:v>2</c:v>
                </c:pt>
                <c:pt idx="10835">
                  <c:v>2</c:v>
                </c:pt>
                <c:pt idx="10836">
                  <c:v>2</c:v>
                </c:pt>
                <c:pt idx="10837">
                  <c:v>2</c:v>
                </c:pt>
                <c:pt idx="10838">
                  <c:v>2</c:v>
                </c:pt>
                <c:pt idx="10839">
                  <c:v>2</c:v>
                </c:pt>
                <c:pt idx="10840">
                  <c:v>2</c:v>
                </c:pt>
                <c:pt idx="10841">
                  <c:v>2</c:v>
                </c:pt>
                <c:pt idx="10842">
                  <c:v>2</c:v>
                </c:pt>
                <c:pt idx="10843">
                  <c:v>2</c:v>
                </c:pt>
                <c:pt idx="10844">
                  <c:v>2</c:v>
                </c:pt>
                <c:pt idx="10845">
                  <c:v>2</c:v>
                </c:pt>
                <c:pt idx="10846">
                  <c:v>2</c:v>
                </c:pt>
                <c:pt idx="10847">
                  <c:v>2</c:v>
                </c:pt>
                <c:pt idx="10848">
                  <c:v>2</c:v>
                </c:pt>
                <c:pt idx="10849">
                  <c:v>2</c:v>
                </c:pt>
                <c:pt idx="10850">
                  <c:v>2</c:v>
                </c:pt>
                <c:pt idx="10851">
                  <c:v>2</c:v>
                </c:pt>
                <c:pt idx="10852">
                  <c:v>2</c:v>
                </c:pt>
                <c:pt idx="10853">
                  <c:v>2</c:v>
                </c:pt>
                <c:pt idx="10854">
                  <c:v>2</c:v>
                </c:pt>
                <c:pt idx="10855">
                  <c:v>2</c:v>
                </c:pt>
                <c:pt idx="10856">
                  <c:v>2</c:v>
                </c:pt>
                <c:pt idx="10857">
                  <c:v>2</c:v>
                </c:pt>
                <c:pt idx="10858">
                  <c:v>2</c:v>
                </c:pt>
                <c:pt idx="10859">
                  <c:v>2</c:v>
                </c:pt>
                <c:pt idx="10860">
                  <c:v>2</c:v>
                </c:pt>
                <c:pt idx="10861">
                  <c:v>2</c:v>
                </c:pt>
                <c:pt idx="10862">
                  <c:v>2</c:v>
                </c:pt>
                <c:pt idx="10863">
                  <c:v>2</c:v>
                </c:pt>
                <c:pt idx="10864">
                  <c:v>2</c:v>
                </c:pt>
                <c:pt idx="10865">
                  <c:v>2</c:v>
                </c:pt>
                <c:pt idx="10866">
                  <c:v>2</c:v>
                </c:pt>
                <c:pt idx="10867">
                  <c:v>2</c:v>
                </c:pt>
                <c:pt idx="10868">
                  <c:v>2</c:v>
                </c:pt>
                <c:pt idx="10869">
                  <c:v>2</c:v>
                </c:pt>
                <c:pt idx="10870">
                  <c:v>2</c:v>
                </c:pt>
                <c:pt idx="10871">
                  <c:v>2</c:v>
                </c:pt>
                <c:pt idx="10872">
                  <c:v>2</c:v>
                </c:pt>
                <c:pt idx="10873">
                  <c:v>2</c:v>
                </c:pt>
                <c:pt idx="10874">
                  <c:v>2</c:v>
                </c:pt>
                <c:pt idx="10875">
                  <c:v>2</c:v>
                </c:pt>
                <c:pt idx="10876">
                  <c:v>2</c:v>
                </c:pt>
                <c:pt idx="10877">
                  <c:v>2</c:v>
                </c:pt>
                <c:pt idx="10878">
                  <c:v>2</c:v>
                </c:pt>
                <c:pt idx="10879">
                  <c:v>2</c:v>
                </c:pt>
                <c:pt idx="10880">
                  <c:v>2</c:v>
                </c:pt>
                <c:pt idx="10881">
                  <c:v>2</c:v>
                </c:pt>
                <c:pt idx="10882">
                  <c:v>2</c:v>
                </c:pt>
                <c:pt idx="10883">
                  <c:v>2</c:v>
                </c:pt>
                <c:pt idx="10884">
                  <c:v>2</c:v>
                </c:pt>
                <c:pt idx="10885">
                  <c:v>2</c:v>
                </c:pt>
                <c:pt idx="10886">
                  <c:v>2</c:v>
                </c:pt>
                <c:pt idx="10887">
                  <c:v>2</c:v>
                </c:pt>
                <c:pt idx="10888">
                  <c:v>2</c:v>
                </c:pt>
                <c:pt idx="10889">
                  <c:v>2</c:v>
                </c:pt>
                <c:pt idx="10890">
                  <c:v>2</c:v>
                </c:pt>
                <c:pt idx="10891">
                  <c:v>2</c:v>
                </c:pt>
                <c:pt idx="10892">
                  <c:v>2</c:v>
                </c:pt>
                <c:pt idx="10893">
                  <c:v>2</c:v>
                </c:pt>
                <c:pt idx="10894">
                  <c:v>2</c:v>
                </c:pt>
                <c:pt idx="10895">
                  <c:v>2</c:v>
                </c:pt>
                <c:pt idx="10896">
                  <c:v>2</c:v>
                </c:pt>
                <c:pt idx="10897">
                  <c:v>2</c:v>
                </c:pt>
                <c:pt idx="10898">
                  <c:v>2</c:v>
                </c:pt>
                <c:pt idx="10899">
                  <c:v>2</c:v>
                </c:pt>
                <c:pt idx="10900">
                  <c:v>2</c:v>
                </c:pt>
                <c:pt idx="10901">
                  <c:v>2</c:v>
                </c:pt>
                <c:pt idx="10902">
                  <c:v>2</c:v>
                </c:pt>
                <c:pt idx="10903">
                  <c:v>2</c:v>
                </c:pt>
                <c:pt idx="10904">
                  <c:v>2</c:v>
                </c:pt>
                <c:pt idx="10905">
                  <c:v>2</c:v>
                </c:pt>
                <c:pt idx="10906">
                  <c:v>2</c:v>
                </c:pt>
                <c:pt idx="10907">
                  <c:v>2</c:v>
                </c:pt>
                <c:pt idx="10908">
                  <c:v>2</c:v>
                </c:pt>
                <c:pt idx="10909">
                  <c:v>2</c:v>
                </c:pt>
                <c:pt idx="10910">
                  <c:v>2</c:v>
                </c:pt>
                <c:pt idx="10911">
                  <c:v>2</c:v>
                </c:pt>
                <c:pt idx="10912">
                  <c:v>2</c:v>
                </c:pt>
                <c:pt idx="10913">
                  <c:v>2</c:v>
                </c:pt>
                <c:pt idx="10914">
                  <c:v>2</c:v>
                </c:pt>
                <c:pt idx="10915">
                  <c:v>2</c:v>
                </c:pt>
                <c:pt idx="10916">
                  <c:v>2</c:v>
                </c:pt>
                <c:pt idx="10917">
                  <c:v>2</c:v>
                </c:pt>
                <c:pt idx="10918">
                  <c:v>2</c:v>
                </c:pt>
                <c:pt idx="10919">
                  <c:v>2</c:v>
                </c:pt>
                <c:pt idx="10920">
                  <c:v>2</c:v>
                </c:pt>
                <c:pt idx="10921">
                  <c:v>2</c:v>
                </c:pt>
                <c:pt idx="10922">
                  <c:v>2</c:v>
                </c:pt>
                <c:pt idx="10923">
                  <c:v>2</c:v>
                </c:pt>
                <c:pt idx="10924">
                  <c:v>2</c:v>
                </c:pt>
                <c:pt idx="10925">
                  <c:v>2</c:v>
                </c:pt>
                <c:pt idx="10926">
                  <c:v>2</c:v>
                </c:pt>
                <c:pt idx="10927">
                  <c:v>2</c:v>
                </c:pt>
                <c:pt idx="10928">
                  <c:v>2</c:v>
                </c:pt>
                <c:pt idx="10929">
                  <c:v>2</c:v>
                </c:pt>
                <c:pt idx="10930">
                  <c:v>2</c:v>
                </c:pt>
                <c:pt idx="10931">
                  <c:v>2</c:v>
                </c:pt>
                <c:pt idx="10932">
                  <c:v>2</c:v>
                </c:pt>
                <c:pt idx="10933">
                  <c:v>2</c:v>
                </c:pt>
                <c:pt idx="10934">
                  <c:v>2</c:v>
                </c:pt>
                <c:pt idx="10935">
                  <c:v>2</c:v>
                </c:pt>
                <c:pt idx="10936">
                  <c:v>2</c:v>
                </c:pt>
                <c:pt idx="10937">
                  <c:v>2</c:v>
                </c:pt>
                <c:pt idx="10938">
                  <c:v>2</c:v>
                </c:pt>
                <c:pt idx="10939">
                  <c:v>2</c:v>
                </c:pt>
                <c:pt idx="10940">
                  <c:v>2</c:v>
                </c:pt>
                <c:pt idx="10941">
                  <c:v>2</c:v>
                </c:pt>
                <c:pt idx="10942">
                  <c:v>2</c:v>
                </c:pt>
                <c:pt idx="10943">
                  <c:v>2</c:v>
                </c:pt>
                <c:pt idx="10944">
                  <c:v>2</c:v>
                </c:pt>
                <c:pt idx="10945">
                  <c:v>2</c:v>
                </c:pt>
                <c:pt idx="10946">
                  <c:v>2</c:v>
                </c:pt>
                <c:pt idx="10947">
                  <c:v>2</c:v>
                </c:pt>
                <c:pt idx="10948">
                  <c:v>2</c:v>
                </c:pt>
                <c:pt idx="10949">
                  <c:v>2</c:v>
                </c:pt>
                <c:pt idx="10950">
                  <c:v>2</c:v>
                </c:pt>
                <c:pt idx="10951">
                  <c:v>2</c:v>
                </c:pt>
                <c:pt idx="10952">
                  <c:v>2</c:v>
                </c:pt>
                <c:pt idx="10953">
                  <c:v>2</c:v>
                </c:pt>
                <c:pt idx="10954">
                  <c:v>2</c:v>
                </c:pt>
                <c:pt idx="10955">
                  <c:v>2</c:v>
                </c:pt>
                <c:pt idx="10956">
                  <c:v>2</c:v>
                </c:pt>
                <c:pt idx="10957">
                  <c:v>2</c:v>
                </c:pt>
                <c:pt idx="10958">
                  <c:v>2</c:v>
                </c:pt>
                <c:pt idx="10959">
                  <c:v>2</c:v>
                </c:pt>
                <c:pt idx="10960">
                  <c:v>2</c:v>
                </c:pt>
                <c:pt idx="10961">
                  <c:v>2</c:v>
                </c:pt>
                <c:pt idx="10962">
                  <c:v>2</c:v>
                </c:pt>
                <c:pt idx="10963">
                  <c:v>2</c:v>
                </c:pt>
                <c:pt idx="10964">
                  <c:v>2</c:v>
                </c:pt>
                <c:pt idx="10965">
                  <c:v>2</c:v>
                </c:pt>
                <c:pt idx="10966">
                  <c:v>2</c:v>
                </c:pt>
                <c:pt idx="10967">
                  <c:v>2</c:v>
                </c:pt>
                <c:pt idx="10968">
                  <c:v>2</c:v>
                </c:pt>
                <c:pt idx="10969">
                  <c:v>2</c:v>
                </c:pt>
                <c:pt idx="10970">
                  <c:v>2</c:v>
                </c:pt>
                <c:pt idx="10971">
                  <c:v>2</c:v>
                </c:pt>
                <c:pt idx="10972">
                  <c:v>2</c:v>
                </c:pt>
                <c:pt idx="10973">
                  <c:v>2</c:v>
                </c:pt>
                <c:pt idx="10974">
                  <c:v>2</c:v>
                </c:pt>
                <c:pt idx="10975">
                  <c:v>2</c:v>
                </c:pt>
                <c:pt idx="10976">
                  <c:v>2</c:v>
                </c:pt>
                <c:pt idx="10977">
                  <c:v>2</c:v>
                </c:pt>
                <c:pt idx="10978">
                  <c:v>2</c:v>
                </c:pt>
                <c:pt idx="10979">
                  <c:v>2</c:v>
                </c:pt>
                <c:pt idx="10980">
                  <c:v>2</c:v>
                </c:pt>
                <c:pt idx="10981">
                  <c:v>2</c:v>
                </c:pt>
                <c:pt idx="10982">
                  <c:v>2</c:v>
                </c:pt>
                <c:pt idx="10983">
                  <c:v>2</c:v>
                </c:pt>
                <c:pt idx="10984">
                  <c:v>2</c:v>
                </c:pt>
                <c:pt idx="10985">
                  <c:v>2</c:v>
                </c:pt>
                <c:pt idx="10986">
                  <c:v>2</c:v>
                </c:pt>
                <c:pt idx="10987">
                  <c:v>2</c:v>
                </c:pt>
                <c:pt idx="10988">
                  <c:v>2</c:v>
                </c:pt>
                <c:pt idx="10989">
                  <c:v>2</c:v>
                </c:pt>
                <c:pt idx="10990">
                  <c:v>2</c:v>
                </c:pt>
                <c:pt idx="10991">
                  <c:v>2</c:v>
                </c:pt>
                <c:pt idx="10992">
                  <c:v>2</c:v>
                </c:pt>
                <c:pt idx="10993">
                  <c:v>2</c:v>
                </c:pt>
                <c:pt idx="10994">
                  <c:v>2</c:v>
                </c:pt>
                <c:pt idx="10995">
                  <c:v>2</c:v>
                </c:pt>
                <c:pt idx="10996">
                  <c:v>2</c:v>
                </c:pt>
                <c:pt idx="10997">
                  <c:v>2</c:v>
                </c:pt>
                <c:pt idx="10998">
                  <c:v>2</c:v>
                </c:pt>
                <c:pt idx="10999">
                  <c:v>2</c:v>
                </c:pt>
                <c:pt idx="11000">
                  <c:v>2</c:v>
                </c:pt>
                <c:pt idx="11001">
                  <c:v>2</c:v>
                </c:pt>
                <c:pt idx="11002">
                  <c:v>2</c:v>
                </c:pt>
                <c:pt idx="11003">
                  <c:v>2</c:v>
                </c:pt>
                <c:pt idx="11004">
                  <c:v>2</c:v>
                </c:pt>
                <c:pt idx="11005">
                  <c:v>2</c:v>
                </c:pt>
                <c:pt idx="11006">
                  <c:v>2</c:v>
                </c:pt>
                <c:pt idx="11007">
                  <c:v>2</c:v>
                </c:pt>
                <c:pt idx="11008">
                  <c:v>2</c:v>
                </c:pt>
                <c:pt idx="11009">
                  <c:v>2</c:v>
                </c:pt>
                <c:pt idx="11010">
                  <c:v>2</c:v>
                </c:pt>
                <c:pt idx="11011">
                  <c:v>2</c:v>
                </c:pt>
                <c:pt idx="11012">
                  <c:v>2</c:v>
                </c:pt>
                <c:pt idx="11013">
                  <c:v>2</c:v>
                </c:pt>
                <c:pt idx="11014">
                  <c:v>2</c:v>
                </c:pt>
                <c:pt idx="11015">
                  <c:v>2</c:v>
                </c:pt>
                <c:pt idx="11016">
                  <c:v>2</c:v>
                </c:pt>
                <c:pt idx="11017">
                  <c:v>2</c:v>
                </c:pt>
                <c:pt idx="11018">
                  <c:v>2</c:v>
                </c:pt>
                <c:pt idx="11019">
                  <c:v>2</c:v>
                </c:pt>
                <c:pt idx="11020">
                  <c:v>2</c:v>
                </c:pt>
                <c:pt idx="11021">
                  <c:v>2</c:v>
                </c:pt>
                <c:pt idx="11022">
                  <c:v>2</c:v>
                </c:pt>
                <c:pt idx="11023">
                  <c:v>2</c:v>
                </c:pt>
                <c:pt idx="11024">
                  <c:v>2</c:v>
                </c:pt>
                <c:pt idx="11025">
                  <c:v>2</c:v>
                </c:pt>
                <c:pt idx="11026">
                  <c:v>2</c:v>
                </c:pt>
                <c:pt idx="11027">
                  <c:v>2</c:v>
                </c:pt>
                <c:pt idx="11028">
                  <c:v>2</c:v>
                </c:pt>
                <c:pt idx="11029">
                  <c:v>2</c:v>
                </c:pt>
                <c:pt idx="11030">
                  <c:v>2</c:v>
                </c:pt>
                <c:pt idx="11031">
                  <c:v>2</c:v>
                </c:pt>
                <c:pt idx="11032">
                  <c:v>2</c:v>
                </c:pt>
                <c:pt idx="11033">
                  <c:v>2</c:v>
                </c:pt>
                <c:pt idx="11034">
                  <c:v>2</c:v>
                </c:pt>
                <c:pt idx="11035">
                  <c:v>2</c:v>
                </c:pt>
                <c:pt idx="11036">
                  <c:v>2</c:v>
                </c:pt>
                <c:pt idx="11037">
                  <c:v>2</c:v>
                </c:pt>
                <c:pt idx="11038">
                  <c:v>2</c:v>
                </c:pt>
                <c:pt idx="11039">
                  <c:v>2</c:v>
                </c:pt>
                <c:pt idx="11040">
                  <c:v>2</c:v>
                </c:pt>
                <c:pt idx="11041">
                  <c:v>2</c:v>
                </c:pt>
                <c:pt idx="11042">
                  <c:v>2</c:v>
                </c:pt>
                <c:pt idx="11043">
                  <c:v>2</c:v>
                </c:pt>
                <c:pt idx="11044">
                  <c:v>2</c:v>
                </c:pt>
                <c:pt idx="11045">
                  <c:v>2</c:v>
                </c:pt>
                <c:pt idx="11046">
                  <c:v>2</c:v>
                </c:pt>
                <c:pt idx="11047">
                  <c:v>2</c:v>
                </c:pt>
                <c:pt idx="11048">
                  <c:v>2</c:v>
                </c:pt>
                <c:pt idx="11049">
                  <c:v>2</c:v>
                </c:pt>
                <c:pt idx="11050">
                  <c:v>2</c:v>
                </c:pt>
                <c:pt idx="11051">
                  <c:v>2</c:v>
                </c:pt>
                <c:pt idx="11052">
                  <c:v>2</c:v>
                </c:pt>
                <c:pt idx="11053">
                  <c:v>2</c:v>
                </c:pt>
                <c:pt idx="11054">
                  <c:v>2</c:v>
                </c:pt>
                <c:pt idx="11055">
                  <c:v>2</c:v>
                </c:pt>
                <c:pt idx="11056">
                  <c:v>2</c:v>
                </c:pt>
                <c:pt idx="11057">
                  <c:v>2</c:v>
                </c:pt>
                <c:pt idx="11058">
                  <c:v>2</c:v>
                </c:pt>
                <c:pt idx="11059">
                  <c:v>2</c:v>
                </c:pt>
                <c:pt idx="11060">
                  <c:v>2</c:v>
                </c:pt>
                <c:pt idx="11061">
                  <c:v>2</c:v>
                </c:pt>
                <c:pt idx="11062">
                  <c:v>2</c:v>
                </c:pt>
                <c:pt idx="11063">
                  <c:v>2</c:v>
                </c:pt>
                <c:pt idx="11064">
                  <c:v>2</c:v>
                </c:pt>
                <c:pt idx="11065">
                  <c:v>2</c:v>
                </c:pt>
                <c:pt idx="11066">
                  <c:v>2</c:v>
                </c:pt>
                <c:pt idx="11067">
                  <c:v>2</c:v>
                </c:pt>
                <c:pt idx="11068">
                  <c:v>2</c:v>
                </c:pt>
                <c:pt idx="11069">
                  <c:v>2</c:v>
                </c:pt>
                <c:pt idx="11070">
                  <c:v>2</c:v>
                </c:pt>
                <c:pt idx="11071">
                  <c:v>2</c:v>
                </c:pt>
                <c:pt idx="11072">
                  <c:v>2</c:v>
                </c:pt>
                <c:pt idx="11073">
                  <c:v>2</c:v>
                </c:pt>
                <c:pt idx="11074">
                  <c:v>2</c:v>
                </c:pt>
                <c:pt idx="11075">
                  <c:v>2</c:v>
                </c:pt>
                <c:pt idx="11076">
                  <c:v>2</c:v>
                </c:pt>
                <c:pt idx="11077">
                  <c:v>2</c:v>
                </c:pt>
                <c:pt idx="11078">
                  <c:v>2</c:v>
                </c:pt>
                <c:pt idx="11079">
                  <c:v>2</c:v>
                </c:pt>
                <c:pt idx="11080">
                  <c:v>2</c:v>
                </c:pt>
                <c:pt idx="11081">
                  <c:v>2</c:v>
                </c:pt>
                <c:pt idx="11082">
                  <c:v>2</c:v>
                </c:pt>
                <c:pt idx="11083">
                  <c:v>2</c:v>
                </c:pt>
                <c:pt idx="11084">
                  <c:v>2</c:v>
                </c:pt>
                <c:pt idx="11085">
                  <c:v>2</c:v>
                </c:pt>
                <c:pt idx="11086">
                  <c:v>2</c:v>
                </c:pt>
                <c:pt idx="11087">
                  <c:v>2</c:v>
                </c:pt>
                <c:pt idx="11088">
                  <c:v>2</c:v>
                </c:pt>
                <c:pt idx="11089">
                  <c:v>2</c:v>
                </c:pt>
                <c:pt idx="11090">
                  <c:v>2</c:v>
                </c:pt>
                <c:pt idx="11091">
                  <c:v>2</c:v>
                </c:pt>
                <c:pt idx="11092">
                  <c:v>2</c:v>
                </c:pt>
                <c:pt idx="11093">
                  <c:v>2</c:v>
                </c:pt>
                <c:pt idx="11094">
                  <c:v>2</c:v>
                </c:pt>
                <c:pt idx="11095">
                  <c:v>2</c:v>
                </c:pt>
                <c:pt idx="11096">
                  <c:v>2</c:v>
                </c:pt>
                <c:pt idx="11097">
                  <c:v>2</c:v>
                </c:pt>
                <c:pt idx="11098">
                  <c:v>2</c:v>
                </c:pt>
                <c:pt idx="11099">
                  <c:v>2</c:v>
                </c:pt>
                <c:pt idx="11100">
                  <c:v>2</c:v>
                </c:pt>
                <c:pt idx="11101">
                  <c:v>2</c:v>
                </c:pt>
                <c:pt idx="11102">
                  <c:v>2</c:v>
                </c:pt>
                <c:pt idx="11103">
                  <c:v>2</c:v>
                </c:pt>
                <c:pt idx="11104">
                  <c:v>2</c:v>
                </c:pt>
                <c:pt idx="11105">
                  <c:v>2</c:v>
                </c:pt>
                <c:pt idx="11106">
                  <c:v>2</c:v>
                </c:pt>
                <c:pt idx="11107">
                  <c:v>2</c:v>
                </c:pt>
                <c:pt idx="11108">
                  <c:v>2</c:v>
                </c:pt>
                <c:pt idx="11109">
                  <c:v>2</c:v>
                </c:pt>
                <c:pt idx="11110">
                  <c:v>2</c:v>
                </c:pt>
                <c:pt idx="11111">
                  <c:v>2</c:v>
                </c:pt>
                <c:pt idx="11112">
                  <c:v>2</c:v>
                </c:pt>
                <c:pt idx="11113">
                  <c:v>2</c:v>
                </c:pt>
                <c:pt idx="11114">
                  <c:v>2</c:v>
                </c:pt>
                <c:pt idx="11115">
                  <c:v>2</c:v>
                </c:pt>
                <c:pt idx="11116">
                  <c:v>2</c:v>
                </c:pt>
                <c:pt idx="11117">
                  <c:v>2</c:v>
                </c:pt>
                <c:pt idx="11118">
                  <c:v>2</c:v>
                </c:pt>
                <c:pt idx="11119">
                  <c:v>2</c:v>
                </c:pt>
                <c:pt idx="11120">
                  <c:v>2</c:v>
                </c:pt>
                <c:pt idx="11121">
                  <c:v>2</c:v>
                </c:pt>
                <c:pt idx="11122">
                  <c:v>2</c:v>
                </c:pt>
                <c:pt idx="11123">
                  <c:v>2</c:v>
                </c:pt>
                <c:pt idx="11124">
                  <c:v>2</c:v>
                </c:pt>
                <c:pt idx="11125">
                  <c:v>2</c:v>
                </c:pt>
                <c:pt idx="11126">
                  <c:v>2</c:v>
                </c:pt>
                <c:pt idx="11127">
                  <c:v>2</c:v>
                </c:pt>
                <c:pt idx="11128">
                  <c:v>2</c:v>
                </c:pt>
                <c:pt idx="11129">
                  <c:v>2</c:v>
                </c:pt>
                <c:pt idx="11130">
                  <c:v>2</c:v>
                </c:pt>
                <c:pt idx="11131">
                  <c:v>2</c:v>
                </c:pt>
                <c:pt idx="11132">
                  <c:v>2</c:v>
                </c:pt>
                <c:pt idx="11133">
                  <c:v>2</c:v>
                </c:pt>
                <c:pt idx="11134">
                  <c:v>2</c:v>
                </c:pt>
                <c:pt idx="11135">
                  <c:v>2</c:v>
                </c:pt>
                <c:pt idx="11136">
                  <c:v>2</c:v>
                </c:pt>
                <c:pt idx="11137">
                  <c:v>2</c:v>
                </c:pt>
                <c:pt idx="11138">
                  <c:v>2</c:v>
                </c:pt>
                <c:pt idx="11139">
                  <c:v>2</c:v>
                </c:pt>
                <c:pt idx="11140">
                  <c:v>2</c:v>
                </c:pt>
                <c:pt idx="11141">
                  <c:v>2</c:v>
                </c:pt>
                <c:pt idx="11142">
                  <c:v>2</c:v>
                </c:pt>
                <c:pt idx="11143">
                  <c:v>2</c:v>
                </c:pt>
                <c:pt idx="11144">
                  <c:v>2</c:v>
                </c:pt>
                <c:pt idx="11145">
                  <c:v>2</c:v>
                </c:pt>
                <c:pt idx="11146">
                  <c:v>2</c:v>
                </c:pt>
                <c:pt idx="11147">
                  <c:v>2</c:v>
                </c:pt>
                <c:pt idx="11148">
                  <c:v>2</c:v>
                </c:pt>
                <c:pt idx="11149">
                  <c:v>2</c:v>
                </c:pt>
                <c:pt idx="11150">
                  <c:v>2</c:v>
                </c:pt>
                <c:pt idx="11151">
                  <c:v>2</c:v>
                </c:pt>
                <c:pt idx="11152">
                  <c:v>2</c:v>
                </c:pt>
                <c:pt idx="11153">
                  <c:v>2</c:v>
                </c:pt>
                <c:pt idx="11154">
                  <c:v>2</c:v>
                </c:pt>
                <c:pt idx="11155">
                  <c:v>2</c:v>
                </c:pt>
                <c:pt idx="11156">
                  <c:v>2</c:v>
                </c:pt>
                <c:pt idx="11157">
                  <c:v>2</c:v>
                </c:pt>
                <c:pt idx="11158">
                  <c:v>2</c:v>
                </c:pt>
                <c:pt idx="11159">
                  <c:v>2</c:v>
                </c:pt>
                <c:pt idx="11160">
                  <c:v>2</c:v>
                </c:pt>
                <c:pt idx="11161">
                  <c:v>2</c:v>
                </c:pt>
                <c:pt idx="11162">
                  <c:v>2</c:v>
                </c:pt>
                <c:pt idx="11163">
                  <c:v>2</c:v>
                </c:pt>
                <c:pt idx="11164">
                  <c:v>2</c:v>
                </c:pt>
                <c:pt idx="11165">
                  <c:v>2</c:v>
                </c:pt>
                <c:pt idx="11166">
                  <c:v>2</c:v>
                </c:pt>
                <c:pt idx="11167">
                  <c:v>2</c:v>
                </c:pt>
                <c:pt idx="11168">
                  <c:v>2</c:v>
                </c:pt>
                <c:pt idx="11169">
                  <c:v>2</c:v>
                </c:pt>
                <c:pt idx="11170">
                  <c:v>2</c:v>
                </c:pt>
                <c:pt idx="11171">
                  <c:v>2</c:v>
                </c:pt>
                <c:pt idx="11172">
                  <c:v>2</c:v>
                </c:pt>
                <c:pt idx="11173">
                  <c:v>2</c:v>
                </c:pt>
                <c:pt idx="11174">
                  <c:v>2</c:v>
                </c:pt>
                <c:pt idx="11175">
                  <c:v>2</c:v>
                </c:pt>
                <c:pt idx="11176">
                  <c:v>2</c:v>
                </c:pt>
                <c:pt idx="11177">
                  <c:v>2</c:v>
                </c:pt>
                <c:pt idx="11178">
                  <c:v>2</c:v>
                </c:pt>
                <c:pt idx="11179">
                  <c:v>2</c:v>
                </c:pt>
                <c:pt idx="11180">
                  <c:v>2</c:v>
                </c:pt>
                <c:pt idx="11181">
                  <c:v>2</c:v>
                </c:pt>
                <c:pt idx="11182">
                  <c:v>2</c:v>
                </c:pt>
                <c:pt idx="11183">
                  <c:v>2</c:v>
                </c:pt>
                <c:pt idx="11184">
                  <c:v>2</c:v>
                </c:pt>
                <c:pt idx="11185">
                  <c:v>2</c:v>
                </c:pt>
                <c:pt idx="11186">
                  <c:v>2</c:v>
                </c:pt>
                <c:pt idx="11187">
                  <c:v>2</c:v>
                </c:pt>
                <c:pt idx="11188">
                  <c:v>2</c:v>
                </c:pt>
                <c:pt idx="11189">
                  <c:v>2</c:v>
                </c:pt>
                <c:pt idx="11190">
                  <c:v>2</c:v>
                </c:pt>
                <c:pt idx="11191">
                  <c:v>2</c:v>
                </c:pt>
                <c:pt idx="11192">
                  <c:v>2</c:v>
                </c:pt>
                <c:pt idx="11193">
                  <c:v>2</c:v>
                </c:pt>
                <c:pt idx="11194">
                  <c:v>2</c:v>
                </c:pt>
                <c:pt idx="11195">
                  <c:v>2</c:v>
                </c:pt>
                <c:pt idx="11196">
                  <c:v>2</c:v>
                </c:pt>
                <c:pt idx="11197">
                  <c:v>2</c:v>
                </c:pt>
                <c:pt idx="11198">
                  <c:v>2</c:v>
                </c:pt>
                <c:pt idx="11199">
                  <c:v>2</c:v>
                </c:pt>
                <c:pt idx="11200">
                  <c:v>2</c:v>
                </c:pt>
                <c:pt idx="11201">
                  <c:v>2</c:v>
                </c:pt>
                <c:pt idx="11202">
                  <c:v>2</c:v>
                </c:pt>
                <c:pt idx="11203">
                  <c:v>2</c:v>
                </c:pt>
                <c:pt idx="11204">
                  <c:v>2</c:v>
                </c:pt>
                <c:pt idx="11205">
                  <c:v>2</c:v>
                </c:pt>
                <c:pt idx="11206">
                  <c:v>2</c:v>
                </c:pt>
                <c:pt idx="11207">
                  <c:v>2</c:v>
                </c:pt>
                <c:pt idx="11208">
                  <c:v>2</c:v>
                </c:pt>
                <c:pt idx="11209">
                  <c:v>2</c:v>
                </c:pt>
                <c:pt idx="11210">
                  <c:v>2</c:v>
                </c:pt>
                <c:pt idx="11211">
                  <c:v>2</c:v>
                </c:pt>
                <c:pt idx="11212">
                  <c:v>2</c:v>
                </c:pt>
                <c:pt idx="11213">
                  <c:v>2</c:v>
                </c:pt>
                <c:pt idx="11214">
                  <c:v>2</c:v>
                </c:pt>
                <c:pt idx="11215">
                  <c:v>2</c:v>
                </c:pt>
                <c:pt idx="11216">
                  <c:v>2</c:v>
                </c:pt>
                <c:pt idx="11217">
                  <c:v>2</c:v>
                </c:pt>
                <c:pt idx="11218">
                  <c:v>2</c:v>
                </c:pt>
                <c:pt idx="11219">
                  <c:v>2</c:v>
                </c:pt>
                <c:pt idx="11220">
                  <c:v>2</c:v>
                </c:pt>
                <c:pt idx="11221">
                  <c:v>2</c:v>
                </c:pt>
                <c:pt idx="11222">
                  <c:v>2</c:v>
                </c:pt>
                <c:pt idx="11223">
                  <c:v>2</c:v>
                </c:pt>
                <c:pt idx="11224">
                  <c:v>2</c:v>
                </c:pt>
                <c:pt idx="11225">
                  <c:v>2</c:v>
                </c:pt>
                <c:pt idx="11226">
                  <c:v>2</c:v>
                </c:pt>
                <c:pt idx="11227">
                  <c:v>2</c:v>
                </c:pt>
                <c:pt idx="11228">
                  <c:v>2</c:v>
                </c:pt>
                <c:pt idx="11229">
                  <c:v>2</c:v>
                </c:pt>
                <c:pt idx="11230">
                  <c:v>2</c:v>
                </c:pt>
                <c:pt idx="11231">
                  <c:v>2</c:v>
                </c:pt>
                <c:pt idx="11232">
                  <c:v>2</c:v>
                </c:pt>
                <c:pt idx="11233">
                  <c:v>2</c:v>
                </c:pt>
                <c:pt idx="11234">
                  <c:v>2</c:v>
                </c:pt>
                <c:pt idx="11235">
                  <c:v>2</c:v>
                </c:pt>
                <c:pt idx="11236">
                  <c:v>2</c:v>
                </c:pt>
                <c:pt idx="11237">
                  <c:v>2</c:v>
                </c:pt>
                <c:pt idx="11238">
                  <c:v>2</c:v>
                </c:pt>
                <c:pt idx="11239">
                  <c:v>2</c:v>
                </c:pt>
                <c:pt idx="11240">
                  <c:v>2</c:v>
                </c:pt>
                <c:pt idx="11241">
                  <c:v>2</c:v>
                </c:pt>
                <c:pt idx="11242">
                  <c:v>2</c:v>
                </c:pt>
                <c:pt idx="11243">
                  <c:v>2</c:v>
                </c:pt>
                <c:pt idx="11244">
                  <c:v>2</c:v>
                </c:pt>
                <c:pt idx="11245">
                  <c:v>2</c:v>
                </c:pt>
                <c:pt idx="11246">
                  <c:v>2</c:v>
                </c:pt>
                <c:pt idx="11247">
                  <c:v>2</c:v>
                </c:pt>
                <c:pt idx="11248">
                  <c:v>2</c:v>
                </c:pt>
                <c:pt idx="11249">
                  <c:v>2</c:v>
                </c:pt>
                <c:pt idx="11250">
                  <c:v>2</c:v>
                </c:pt>
                <c:pt idx="11251">
                  <c:v>2</c:v>
                </c:pt>
                <c:pt idx="11252">
                  <c:v>2</c:v>
                </c:pt>
                <c:pt idx="11253">
                  <c:v>2</c:v>
                </c:pt>
                <c:pt idx="11254">
                  <c:v>2</c:v>
                </c:pt>
                <c:pt idx="11255">
                  <c:v>2</c:v>
                </c:pt>
                <c:pt idx="11256">
                  <c:v>2</c:v>
                </c:pt>
                <c:pt idx="11257">
                  <c:v>2</c:v>
                </c:pt>
                <c:pt idx="11258">
                  <c:v>2</c:v>
                </c:pt>
                <c:pt idx="11259">
                  <c:v>2</c:v>
                </c:pt>
                <c:pt idx="11260">
                  <c:v>2</c:v>
                </c:pt>
                <c:pt idx="11261">
                  <c:v>2</c:v>
                </c:pt>
                <c:pt idx="11262">
                  <c:v>2</c:v>
                </c:pt>
                <c:pt idx="11263">
                  <c:v>2</c:v>
                </c:pt>
                <c:pt idx="11264">
                  <c:v>2</c:v>
                </c:pt>
                <c:pt idx="11265">
                  <c:v>2</c:v>
                </c:pt>
                <c:pt idx="11266">
                  <c:v>2</c:v>
                </c:pt>
                <c:pt idx="11267">
                  <c:v>2</c:v>
                </c:pt>
                <c:pt idx="11268">
                  <c:v>2</c:v>
                </c:pt>
                <c:pt idx="11269">
                  <c:v>2</c:v>
                </c:pt>
                <c:pt idx="11270">
                  <c:v>2</c:v>
                </c:pt>
                <c:pt idx="11271">
                  <c:v>2</c:v>
                </c:pt>
                <c:pt idx="11272">
                  <c:v>2</c:v>
                </c:pt>
                <c:pt idx="11273">
                  <c:v>2</c:v>
                </c:pt>
                <c:pt idx="11274">
                  <c:v>2</c:v>
                </c:pt>
                <c:pt idx="11275">
                  <c:v>2</c:v>
                </c:pt>
                <c:pt idx="11276">
                  <c:v>2</c:v>
                </c:pt>
                <c:pt idx="11277">
                  <c:v>2</c:v>
                </c:pt>
                <c:pt idx="11278">
                  <c:v>2</c:v>
                </c:pt>
                <c:pt idx="11279">
                  <c:v>2</c:v>
                </c:pt>
                <c:pt idx="11280">
                  <c:v>2</c:v>
                </c:pt>
                <c:pt idx="11281">
                  <c:v>2</c:v>
                </c:pt>
                <c:pt idx="11282">
                  <c:v>2</c:v>
                </c:pt>
                <c:pt idx="11283">
                  <c:v>2</c:v>
                </c:pt>
                <c:pt idx="11284">
                  <c:v>2</c:v>
                </c:pt>
                <c:pt idx="11285">
                  <c:v>2</c:v>
                </c:pt>
                <c:pt idx="11286">
                  <c:v>2</c:v>
                </c:pt>
                <c:pt idx="11287">
                  <c:v>2</c:v>
                </c:pt>
                <c:pt idx="11288">
                  <c:v>2</c:v>
                </c:pt>
                <c:pt idx="11289">
                  <c:v>2</c:v>
                </c:pt>
                <c:pt idx="11290">
                  <c:v>2</c:v>
                </c:pt>
                <c:pt idx="11291">
                  <c:v>2</c:v>
                </c:pt>
                <c:pt idx="11292">
                  <c:v>2</c:v>
                </c:pt>
                <c:pt idx="11293">
                  <c:v>2</c:v>
                </c:pt>
                <c:pt idx="11294">
                  <c:v>2</c:v>
                </c:pt>
                <c:pt idx="11295">
                  <c:v>2</c:v>
                </c:pt>
                <c:pt idx="11296">
                  <c:v>2</c:v>
                </c:pt>
                <c:pt idx="11297">
                  <c:v>2</c:v>
                </c:pt>
                <c:pt idx="11298">
                  <c:v>2</c:v>
                </c:pt>
                <c:pt idx="11299">
                  <c:v>2</c:v>
                </c:pt>
                <c:pt idx="11300">
                  <c:v>2</c:v>
                </c:pt>
                <c:pt idx="11301">
                  <c:v>2</c:v>
                </c:pt>
                <c:pt idx="11302">
                  <c:v>2</c:v>
                </c:pt>
                <c:pt idx="11303">
                  <c:v>2</c:v>
                </c:pt>
                <c:pt idx="11304">
                  <c:v>2</c:v>
                </c:pt>
                <c:pt idx="11305">
                  <c:v>2</c:v>
                </c:pt>
                <c:pt idx="11306">
                  <c:v>2</c:v>
                </c:pt>
                <c:pt idx="11307">
                  <c:v>2</c:v>
                </c:pt>
                <c:pt idx="11308">
                  <c:v>2</c:v>
                </c:pt>
                <c:pt idx="11309">
                  <c:v>2</c:v>
                </c:pt>
                <c:pt idx="11310">
                  <c:v>2</c:v>
                </c:pt>
                <c:pt idx="11311">
                  <c:v>2</c:v>
                </c:pt>
                <c:pt idx="11312">
                  <c:v>2</c:v>
                </c:pt>
                <c:pt idx="11313">
                  <c:v>2</c:v>
                </c:pt>
                <c:pt idx="11314">
                  <c:v>2</c:v>
                </c:pt>
                <c:pt idx="11315">
                  <c:v>2</c:v>
                </c:pt>
                <c:pt idx="11316">
                  <c:v>2</c:v>
                </c:pt>
                <c:pt idx="11317">
                  <c:v>2</c:v>
                </c:pt>
                <c:pt idx="11318">
                  <c:v>2</c:v>
                </c:pt>
                <c:pt idx="11319">
                  <c:v>2</c:v>
                </c:pt>
                <c:pt idx="11320">
                  <c:v>2</c:v>
                </c:pt>
                <c:pt idx="11321">
                  <c:v>2</c:v>
                </c:pt>
                <c:pt idx="11322">
                  <c:v>2</c:v>
                </c:pt>
                <c:pt idx="11323">
                  <c:v>2</c:v>
                </c:pt>
                <c:pt idx="11324">
                  <c:v>2</c:v>
                </c:pt>
                <c:pt idx="11325">
                  <c:v>2</c:v>
                </c:pt>
                <c:pt idx="11326">
                  <c:v>2</c:v>
                </c:pt>
                <c:pt idx="11327">
                  <c:v>2</c:v>
                </c:pt>
                <c:pt idx="11328">
                  <c:v>2</c:v>
                </c:pt>
                <c:pt idx="11329">
                  <c:v>2</c:v>
                </c:pt>
                <c:pt idx="11330">
                  <c:v>2</c:v>
                </c:pt>
                <c:pt idx="11331">
                  <c:v>2</c:v>
                </c:pt>
                <c:pt idx="11332">
                  <c:v>2</c:v>
                </c:pt>
                <c:pt idx="11333">
                  <c:v>2</c:v>
                </c:pt>
                <c:pt idx="11334">
                  <c:v>2</c:v>
                </c:pt>
                <c:pt idx="11335">
                  <c:v>2</c:v>
                </c:pt>
                <c:pt idx="11336">
                  <c:v>2</c:v>
                </c:pt>
                <c:pt idx="11337">
                  <c:v>2</c:v>
                </c:pt>
                <c:pt idx="11338">
                  <c:v>2</c:v>
                </c:pt>
                <c:pt idx="11339">
                  <c:v>2</c:v>
                </c:pt>
                <c:pt idx="11340">
                  <c:v>2</c:v>
                </c:pt>
                <c:pt idx="11341">
                  <c:v>2</c:v>
                </c:pt>
                <c:pt idx="11342">
                  <c:v>2</c:v>
                </c:pt>
                <c:pt idx="11343">
                  <c:v>2</c:v>
                </c:pt>
                <c:pt idx="11344">
                  <c:v>2</c:v>
                </c:pt>
                <c:pt idx="11345">
                  <c:v>2</c:v>
                </c:pt>
                <c:pt idx="11346">
                  <c:v>2</c:v>
                </c:pt>
                <c:pt idx="11347">
                  <c:v>2</c:v>
                </c:pt>
                <c:pt idx="11348">
                  <c:v>2</c:v>
                </c:pt>
                <c:pt idx="11349">
                  <c:v>2</c:v>
                </c:pt>
                <c:pt idx="11350">
                  <c:v>2</c:v>
                </c:pt>
                <c:pt idx="11351">
                  <c:v>2</c:v>
                </c:pt>
                <c:pt idx="11352">
                  <c:v>2</c:v>
                </c:pt>
                <c:pt idx="11353">
                  <c:v>2</c:v>
                </c:pt>
                <c:pt idx="11354">
                  <c:v>2</c:v>
                </c:pt>
                <c:pt idx="11355">
                  <c:v>2</c:v>
                </c:pt>
                <c:pt idx="11356">
                  <c:v>2</c:v>
                </c:pt>
                <c:pt idx="11357">
                  <c:v>2</c:v>
                </c:pt>
                <c:pt idx="11358">
                  <c:v>2</c:v>
                </c:pt>
                <c:pt idx="11359">
                  <c:v>2</c:v>
                </c:pt>
                <c:pt idx="11360">
                  <c:v>2</c:v>
                </c:pt>
                <c:pt idx="11361">
                  <c:v>2</c:v>
                </c:pt>
                <c:pt idx="11362">
                  <c:v>2</c:v>
                </c:pt>
                <c:pt idx="11363">
                  <c:v>2</c:v>
                </c:pt>
                <c:pt idx="11364">
                  <c:v>2</c:v>
                </c:pt>
                <c:pt idx="11365">
                  <c:v>2</c:v>
                </c:pt>
                <c:pt idx="11366">
                  <c:v>2</c:v>
                </c:pt>
                <c:pt idx="11367">
                  <c:v>2</c:v>
                </c:pt>
                <c:pt idx="11368">
                  <c:v>2</c:v>
                </c:pt>
                <c:pt idx="11369">
                  <c:v>2</c:v>
                </c:pt>
                <c:pt idx="11370">
                  <c:v>2</c:v>
                </c:pt>
                <c:pt idx="11371">
                  <c:v>2</c:v>
                </c:pt>
                <c:pt idx="11372">
                  <c:v>2</c:v>
                </c:pt>
                <c:pt idx="11373">
                  <c:v>2</c:v>
                </c:pt>
                <c:pt idx="11374">
                  <c:v>2</c:v>
                </c:pt>
                <c:pt idx="11375">
                  <c:v>2</c:v>
                </c:pt>
                <c:pt idx="11376">
                  <c:v>2</c:v>
                </c:pt>
                <c:pt idx="11377">
                  <c:v>2</c:v>
                </c:pt>
                <c:pt idx="11378">
                  <c:v>2</c:v>
                </c:pt>
                <c:pt idx="11379">
                  <c:v>2</c:v>
                </c:pt>
                <c:pt idx="11380">
                  <c:v>2</c:v>
                </c:pt>
                <c:pt idx="11381">
                  <c:v>2</c:v>
                </c:pt>
                <c:pt idx="11382">
                  <c:v>2</c:v>
                </c:pt>
                <c:pt idx="11383">
                  <c:v>2</c:v>
                </c:pt>
                <c:pt idx="11384">
                  <c:v>2</c:v>
                </c:pt>
                <c:pt idx="11385">
                  <c:v>2</c:v>
                </c:pt>
                <c:pt idx="11386">
                  <c:v>2</c:v>
                </c:pt>
                <c:pt idx="11387">
                  <c:v>2</c:v>
                </c:pt>
                <c:pt idx="11388">
                  <c:v>2</c:v>
                </c:pt>
                <c:pt idx="11389">
                  <c:v>2</c:v>
                </c:pt>
                <c:pt idx="11390">
                  <c:v>2</c:v>
                </c:pt>
                <c:pt idx="11391">
                  <c:v>2</c:v>
                </c:pt>
                <c:pt idx="11392">
                  <c:v>2</c:v>
                </c:pt>
                <c:pt idx="11393">
                  <c:v>2</c:v>
                </c:pt>
                <c:pt idx="11394">
                  <c:v>2</c:v>
                </c:pt>
                <c:pt idx="11395">
                  <c:v>2</c:v>
                </c:pt>
                <c:pt idx="11396">
                  <c:v>2</c:v>
                </c:pt>
                <c:pt idx="11397">
                  <c:v>2</c:v>
                </c:pt>
                <c:pt idx="11398">
                  <c:v>2</c:v>
                </c:pt>
                <c:pt idx="11399">
                  <c:v>2</c:v>
                </c:pt>
                <c:pt idx="11400">
                  <c:v>2</c:v>
                </c:pt>
                <c:pt idx="11401">
                  <c:v>2</c:v>
                </c:pt>
                <c:pt idx="11402">
                  <c:v>2</c:v>
                </c:pt>
                <c:pt idx="11403">
                  <c:v>2</c:v>
                </c:pt>
                <c:pt idx="11404">
                  <c:v>2</c:v>
                </c:pt>
                <c:pt idx="11405">
                  <c:v>2</c:v>
                </c:pt>
                <c:pt idx="11406">
                  <c:v>2</c:v>
                </c:pt>
                <c:pt idx="11407">
                  <c:v>2</c:v>
                </c:pt>
                <c:pt idx="11408">
                  <c:v>2</c:v>
                </c:pt>
                <c:pt idx="11409">
                  <c:v>2</c:v>
                </c:pt>
                <c:pt idx="11410">
                  <c:v>2</c:v>
                </c:pt>
                <c:pt idx="11411">
                  <c:v>2</c:v>
                </c:pt>
                <c:pt idx="11412">
                  <c:v>2</c:v>
                </c:pt>
                <c:pt idx="11413">
                  <c:v>2</c:v>
                </c:pt>
                <c:pt idx="11414">
                  <c:v>2</c:v>
                </c:pt>
                <c:pt idx="11415">
                  <c:v>2</c:v>
                </c:pt>
                <c:pt idx="11416">
                  <c:v>2</c:v>
                </c:pt>
                <c:pt idx="11417">
                  <c:v>2</c:v>
                </c:pt>
                <c:pt idx="11418">
                  <c:v>2</c:v>
                </c:pt>
                <c:pt idx="11419">
                  <c:v>2</c:v>
                </c:pt>
                <c:pt idx="11420">
                  <c:v>2</c:v>
                </c:pt>
                <c:pt idx="11421">
                  <c:v>2</c:v>
                </c:pt>
                <c:pt idx="11422">
                  <c:v>2</c:v>
                </c:pt>
                <c:pt idx="11423">
                  <c:v>2</c:v>
                </c:pt>
                <c:pt idx="11424">
                  <c:v>2</c:v>
                </c:pt>
                <c:pt idx="11425">
                  <c:v>2</c:v>
                </c:pt>
                <c:pt idx="11426">
                  <c:v>2</c:v>
                </c:pt>
                <c:pt idx="11427">
                  <c:v>2</c:v>
                </c:pt>
                <c:pt idx="11428">
                  <c:v>2</c:v>
                </c:pt>
                <c:pt idx="11429">
                  <c:v>2</c:v>
                </c:pt>
                <c:pt idx="11430">
                  <c:v>2</c:v>
                </c:pt>
                <c:pt idx="11431">
                  <c:v>2</c:v>
                </c:pt>
                <c:pt idx="11432">
                  <c:v>2</c:v>
                </c:pt>
                <c:pt idx="11433">
                  <c:v>2</c:v>
                </c:pt>
                <c:pt idx="11434">
                  <c:v>2</c:v>
                </c:pt>
                <c:pt idx="11435">
                  <c:v>2</c:v>
                </c:pt>
                <c:pt idx="11436">
                  <c:v>2</c:v>
                </c:pt>
                <c:pt idx="11437">
                  <c:v>2</c:v>
                </c:pt>
                <c:pt idx="11438">
                  <c:v>2</c:v>
                </c:pt>
                <c:pt idx="11439">
                  <c:v>2</c:v>
                </c:pt>
                <c:pt idx="11440">
                  <c:v>2</c:v>
                </c:pt>
                <c:pt idx="11441">
                  <c:v>2</c:v>
                </c:pt>
                <c:pt idx="11442">
                  <c:v>2</c:v>
                </c:pt>
                <c:pt idx="11443">
                  <c:v>2</c:v>
                </c:pt>
                <c:pt idx="11444">
                  <c:v>2</c:v>
                </c:pt>
                <c:pt idx="11445">
                  <c:v>2</c:v>
                </c:pt>
                <c:pt idx="11446">
                  <c:v>2</c:v>
                </c:pt>
                <c:pt idx="11447">
                  <c:v>2</c:v>
                </c:pt>
                <c:pt idx="11448">
                  <c:v>2</c:v>
                </c:pt>
                <c:pt idx="11449">
                  <c:v>2</c:v>
                </c:pt>
                <c:pt idx="11450">
                  <c:v>2</c:v>
                </c:pt>
                <c:pt idx="11451">
                  <c:v>2</c:v>
                </c:pt>
                <c:pt idx="11452">
                  <c:v>2</c:v>
                </c:pt>
                <c:pt idx="11453">
                  <c:v>2</c:v>
                </c:pt>
                <c:pt idx="11454">
                  <c:v>2</c:v>
                </c:pt>
                <c:pt idx="11455">
                  <c:v>2</c:v>
                </c:pt>
                <c:pt idx="11456">
                  <c:v>2</c:v>
                </c:pt>
                <c:pt idx="11457">
                  <c:v>2</c:v>
                </c:pt>
                <c:pt idx="11458">
                  <c:v>2</c:v>
                </c:pt>
                <c:pt idx="11459">
                  <c:v>2</c:v>
                </c:pt>
                <c:pt idx="11460">
                  <c:v>2</c:v>
                </c:pt>
                <c:pt idx="11461">
                  <c:v>2</c:v>
                </c:pt>
                <c:pt idx="11462">
                  <c:v>2</c:v>
                </c:pt>
                <c:pt idx="11463">
                  <c:v>2</c:v>
                </c:pt>
                <c:pt idx="11464">
                  <c:v>2</c:v>
                </c:pt>
                <c:pt idx="11465">
                  <c:v>2</c:v>
                </c:pt>
                <c:pt idx="11466">
                  <c:v>2</c:v>
                </c:pt>
                <c:pt idx="11467">
                  <c:v>2</c:v>
                </c:pt>
                <c:pt idx="11468">
                  <c:v>2</c:v>
                </c:pt>
                <c:pt idx="11469">
                  <c:v>2</c:v>
                </c:pt>
                <c:pt idx="11470">
                  <c:v>2</c:v>
                </c:pt>
                <c:pt idx="11471">
                  <c:v>2</c:v>
                </c:pt>
                <c:pt idx="11472">
                  <c:v>2</c:v>
                </c:pt>
                <c:pt idx="11473">
                  <c:v>2</c:v>
                </c:pt>
                <c:pt idx="11474">
                  <c:v>2</c:v>
                </c:pt>
                <c:pt idx="11475">
                  <c:v>2</c:v>
                </c:pt>
                <c:pt idx="11476">
                  <c:v>2</c:v>
                </c:pt>
                <c:pt idx="11477">
                  <c:v>2</c:v>
                </c:pt>
                <c:pt idx="11478">
                  <c:v>2</c:v>
                </c:pt>
                <c:pt idx="11479">
                  <c:v>2</c:v>
                </c:pt>
                <c:pt idx="11480">
                  <c:v>2</c:v>
                </c:pt>
                <c:pt idx="11481">
                  <c:v>2</c:v>
                </c:pt>
                <c:pt idx="11482">
                  <c:v>2</c:v>
                </c:pt>
                <c:pt idx="11483">
                  <c:v>2</c:v>
                </c:pt>
                <c:pt idx="11484">
                  <c:v>2</c:v>
                </c:pt>
                <c:pt idx="11485">
                  <c:v>2</c:v>
                </c:pt>
                <c:pt idx="11486">
                  <c:v>2</c:v>
                </c:pt>
                <c:pt idx="11487">
                  <c:v>2</c:v>
                </c:pt>
                <c:pt idx="11488">
                  <c:v>2</c:v>
                </c:pt>
                <c:pt idx="11489">
                  <c:v>2</c:v>
                </c:pt>
                <c:pt idx="11490">
                  <c:v>2</c:v>
                </c:pt>
                <c:pt idx="11491">
                  <c:v>2</c:v>
                </c:pt>
                <c:pt idx="11492">
                  <c:v>2</c:v>
                </c:pt>
                <c:pt idx="11493">
                  <c:v>2</c:v>
                </c:pt>
                <c:pt idx="11494">
                  <c:v>2</c:v>
                </c:pt>
                <c:pt idx="11495">
                  <c:v>2</c:v>
                </c:pt>
                <c:pt idx="11496">
                  <c:v>2</c:v>
                </c:pt>
                <c:pt idx="11497">
                  <c:v>2</c:v>
                </c:pt>
                <c:pt idx="11498">
                  <c:v>2</c:v>
                </c:pt>
                <c:pt idx="11499">
                  <c:v>2</c:v>
                </c:pt>
                <c:pt idx="11500">
                  <c:v>2</c:v>
                </c:pt>
                <c:pt idx="11501">
                  <c:v>2</c:v>
                </c:pt>
                <c:pt idx="11502">
                  <c:v>2</c:v>
                </c:pt>
                <c:pt idx="11503">
                  <c:v>2</c:v>
                </c:pt>
                <c:pt idx="11504">
                  <c:v>2</c:v>
                </c:pt>
                <c:pt idx="11505">
                  <c:v>2</c:v>
                </c:pt>
                <c:pt idx="11506">
                  <c:v>2</c:v>
                </c:pt>
                <c:pt idx="11507">
                  <c:v>2</c:v>
                </c:pt>
                <c:pt idx="11508">
                  <c:v>2</c:v>
                </c:pt>
                <c:pt idx="11509">
                  <c:v>2</c:v>
                </c:pt>
                <c:pt idx="11510">
                  <c:v>2</c:v>
                </c:pt>
                <c:pt idx="11511">
                  <c:v>2</c:v>
                </c:pt>
                <c:pt idx="11512">
                  <c:v>2</c:v>
                </c:pt>
                <c:pt idx="11513">
                  <c:v>2</c:v>
                </c:pt>
                <c:pt idx="11514">
                  <c:v>2</c:v>
                </c:pt>
                <c:pt idx="11515">
                  <c:v>2</c:v>
                </c:pt>
                <c:pt idx="11516">
                  <c:v>2</c:v>
                </c:pt>
                <c:pt idx="11517">
                  <c:v>2</c:v>
                </c:pt>
                <c:pt idx="11518">
                  <c:v>2</c:v>
                </c:pt>
                <c:pt idx="11519">
                  <c:v>2</c:v>
                </c:pt>
                <c:pt idx="11520">
                  <c:v>2</c:v>
                </c:pt>
                <c:pt idx="11521">
                  <c:v>2</c:v>
                </c:pt>
                <c:pt idx="11522">
                  <c:v>2</c:v>
                </c:pt>
                <c:pt idx="11523">
                  <c:v>2</c:v>
                </c:pt>
                <c:pt idx="11524">
                  <c:v>2</c:v>
                </c:pt>
                <c:pt idx="11525">
                  <c:v>2</c:v>
                </c:pt>
                <c:pt idx="11526">
                  <c:v>2</c:v>
                </c:pt>
                <c:pt idx="11527">
                  <c:v>2</c:v>
                </c:pt>
                <c:pt idx="11528">
                  <c:v>2</c:v>
                </c:pt>
                <c:pt idx="11529">
                  <c:v>2</c:v>
                </c:pt>
                <c:pt idx="11530">
                  <c:v>2</c:v>
                </c:pt>
                <c:pt idx="11531">
                  <c:v>2</c:v>
                </c:pt>
                <c:pt idx="11532">
                  <c:v>2</c:v>
                </c:pt>
                <c:pt idx="11533">
                  <c:v>2</c:v>
                </c:pt>
                <c:pt idx="11534">
                  <c:v>2</c:v>
                </c:pt>
                <c:pt idx="11535">
                  <c:v>2</c:v>
                </c:pt>
                <c:pt idx="11536">
                  <c:v>2</c:v>
                </c:pt>
                <c:pt idx="11537">
                  <c:v>2</c:v>
                </c:pt>
                <c:pt idx="11538">
                  <c:v>2</c:v>
                </c:pt>
                <c:pt idx="11539">
                  <c:v>2</c:v>
                </c:pt>
                <c:pt idx="11540">
                  <c:v>2</c:v>
                </c:pt>
                <c:pt idx="11541">
                  <c:v>2</c:v>
                </c:pt>
                <c:pt idx="11542">
                  <c:v>2</c:v>
                </c:pt>
                <c:pt idx="11543">
                  <c:v>2</c:v>
                </c:pt>
                <c:pt idx="11544">
                  <c:v>2</c:v>
                </c:pt>
                <c:pt idx="11545">
                  <c:v>2</c:v>
                </c:pt>
                <c:pt idx="11546">
                  <c:v>2</c:v>
                </c:pt>
                <c:pt idx="11547">
                  <c:v>2</c:v>
                </c:pt>
                <c:pt idx="11548">
                  <c:v>2</c:v>
                </c:pt>
                <c:pt idx="11549">
                  <c:v>2</c:v>
                </c:pt>
                <c:pt idx="11550">
                  <c:v>2</c:v>
                </c:pt>
                <c:pt idx="11551">
                  <c:v>2</c:v>
                </c:pt>
                <c:pt idx="11552">
                  <c:v>2</c:v>
                </c:pt>
                <c:pt idx="11553">
                  <c:v>2</c:v>
                </c:pt>
                <c:pt idx="11554">
                  <c:v>2</c:v>
                </c:pt>
                <c:pt idx="11555">
                  <c:v>2</c:v>
                </c:pt>
                <c:pt idx="11556">
                  <c:v>2</c:v>
                </c:pt>
                <c:pt idx="11557">
                  <c:v>2</c:v>
                </c:pt>
                <c:pt idx="11558">
                  <c:v>2</c:v>
                </c:pt>
                <c:pt idx="11559">
                  <c:v>2</c:v>
                </c:pt>
                <c:pt idx="11560">
                  <c:v>2</c:v>
                </c:pt>
                <c:pt idx="11561">
                  <c:v>2</c:v>
                </c:pt>
                <c:pt idx="11562">
                  <c:v>2</c:v>
                </c:pt>
                <c:pt idx="11563">
                  <c:v>2</c:v>
                </c:pt>
                <c:pt idx="11564">
                  <c:v>2</c:v>
                </c:pt>
                <c:pt idx="11565">
                  <c:v>2</c:v>
                </c:pt>
                <c:pt idx="11566">
                  <c:v>2</c:v>
                </c:pt>
                <c:pt idx="11567">
                  <c:v>2</c:v>
                </c:pt>
                <c:pt idx="11568">
                  <c:v>2</c:v>
                </c:pt>
                <c:pt idx="11569">
                  <c:v>2</c:v>
                </c:pt>
                <c:pt idx="11570">
                  <c:v>2</c:v>
                </c:pt>
                <c:pt idx="11571">
                  <c:v>2</c:v>
                </c:pt>
                <c:pt idx="11572">
                  <c:v>2</c:v>
                </c:pt>
                <c:pt idx="11573">
                  <c:v>2</c:v>
                </c:pt>
                <c:pt idx="11574">
                  <c:v>2</c:v>
                </c:pt>
                <c:pt idx="11575">
                  <c:v>2</c:v>
                </c:pt>
                <c:pt idx="11576">
                  <c:v>2</c:v>
                </c:pt>
                <c:pt idx="11577">
                  <c:v>2</c:v>
                </c:pt>
                <c:pt idx="11578">
                  <c:v>2</c:v>
                </c:pt>
                <c:pt idx="11579">
                  <c:v>2</c:v>
                </c:pt>
                <c:pt idx="11580">
                  <c:v>2</c:v>
                </c:pt>
                <c:pt idx="11581">
                  <c:v>2</c:v>
                </c:pt>
                <c:pt idx="11582">
                  <c:v>2</c:v>
                </c:pt>
                <c:pt idx="11583">
                  <c:v>2</c:v>
                </c:pt>
                <c:pt idx="11584">
                  <c:v>2</c:v>
                </c:pt>
                <c:pt idx="11585">
                  <c:v>2</c:v>
                </c:pt>
                <c:pt idx="11586">
                  <c:v>2</c:v>
                </c:pt>
                <c:pt idx="11587">
                  <c:v>2</c:v>
                </c:pt>
                <c:pt idx="11588">
                  <c:v>2</c:v>
                </c:pt>
                <c:pt idx="11589">
                  <c:v>2</c:v>
                </c:pt>
                <c:pt idx="11590">
                  <c:v>2</c:v>
                </c:pt>
                <c:pt idx="11591">
                  <c:v>2</c:v>
                </c:pt>
                <c:pt idx="11592">
                  <c:v>2</c:v>
                </c:pt>
                <c:pt idx="11593">
                  <c:v>2</c:v>
                </c:pt>
                <c:pt idx="11594">
                  <c:v>2</c:v>
                </c:pt>
                <c:pt idx="11595">
                  <c:v>2</c:v>
                </c:pt>
                <c:pt idx="11596">
                  <c:v>2</c:v>
                </c:pt>
                <c:pt idx="11597">
                  <c:v>2</c:v>
                </c:pt>
                <c:pt idx="11598">
                  <c:v>2</c:v>
                </c:pt>
                <c:pt idx="11599">
                  <c:v>2</c:v>
                </c:pt>
                <c:pt idx="11600">
                  <c:v>2</c:v>
                </c:pt>
                <c:pt idx="11601">
                  <c:v>2</c:v>
                </c:pt>
                <c:pt idx="11602">
                  <c:v>2</c:v>
                </c:pt>
                <c:pt idx="11603">
                  <c:v>2</c:v>
                </c:pt>
                <c:pt idx="11604">
                  <c:v>2</c:v>
                </c:pt>
                <c:pt idx="11605">
                  <c:v>2</c:v>
                </c:pt>
                <c:pt idx="11606">
                  <c:v>2</c:v>
                </c:pt>
                <c:pt idx="11607">
                  <c:v>2</c:v>
                </c:pt>
                <c:pt idx="11608">
                  <c:v>2</c:v>
                </c:pt>
                <c:pt idx="11609">
                  <c:v>2</c:v>
                </c:pt>
                <c:pt idx="11610">
                  <c:v>2</c:v>
                </c:pt>
                <c:pt idx="11611">
                  <c:v>2</c:v>
                </c:pt>
                <c:pt idx="11612">
                  <c:v>2</c:v>
                </c:pt>
                <c:pt idx="11613">
                  <c:v>2</c:v>
                </c:pt>
                <c:pt idx="11614">
                  <c:v>2</c:v>
                </c:pt>
                <c:pt idx="11615">
                  <c:v>2</c:v>
                </c:pt>
                <c:pt idx="11616">
                  <c:v>2</c:v>
                </c:pt>
                <c:pt idx="11617">
                  <c:v>2</c:v>
                </c:pt>
                <c:pt idx="11618">
                  <c:v>2</c:v>
                </c:pt>
                <c:pt idx="11619">
                  <c:v>2</c:v>
                </c:pt>
                <c:pt idx="11620">
                  <c:v>2</c:v>
                </c:pt>
                <c:pt idx="11621">
                  <c:v>2</c:v>
                </c:pt>
                <c:pt idx="11622">
                  <c:v>2</c:v>
                </c:pt>
                <c:pt idx="11623">
                  <c:v>2</c:v>
                </c:pt>
                <c:pt idx="11624">
                  <c:v>2</c:v>
                </c:pt>
                <c:pt idx="11625">
                  <c:v>2</c:v>
                </c:pt>
                <c:pt idx="11626">
                  <c:v>2</c:v>
                </c:pt>
                <c:pt idx="11627">
                  <c:v>2</c:v>
                </c:pt>
                <c:pt idx="11628">
                  <c:v>2</c:v>
                </c:pt>
                <c:pt idx="11629">
                  <c:v>2</c:v>
                </c:pt>
                <c:pt idx="11630">
                  <c:v>2</c:v>
                </c:pt>
                <c:pt idx="11631">
                  <c:v>2</c:v>
                </c:pt>
                <c:pt idx="11632">
                  <c:v>2</c:v>
                </c:pt>
                <c:pt idx="11633">
                  <c:v>2</c:v>
                </c:pt>
                <c:pt idx="11634">
                  <c:v>2</c:v>
                </c:pt>
                <c:pt idx="11635">
                  <c:v>2</c:v>
                </c:pt>
                <c:pt idx="11636">
                  <c:v>2</c:v>
                </c:pt>
                <c:pt idx="11637">
                  <c:v>2</c:v>
                </c:pt>
                <c:pt idx="11638">
                  <c:v>2</c:v>
                </c:pt>
                <c:pt idx="11639">
                  <c:v>2</c:v>
                </c:pt>
                <c:pt idx="11640">
                  <c:v>2</c:v>
                </c:pt>
                <c:pt idx="11641">
                  <c:v>2</c:v>
                </c:pt>
                <c:pt idx="11642">
                  <c:v>2</c:v>
                </c:pt>
                <c:pt idx="11643">
                  <c:v>2</c:v>
                </c:pt>
                <c:pt idx="11644">
                  <c:v>2</c:v>
                </c:pt>
                <c:pt idx="11645">
                  <c:v>2</c:v>
                </c:pt>
                <c:pt idx="11646">
                  <c:v>2</c:v>
                </c:pt>
                <c:pt idx="11647">
                  <c:v>2</c:v>
                </c:pt>
                <c:pt idx="11648">
                  <c:v>2</c:v>
                </c:pt>
                <c:pt idx="11649">
                  <c:v>2</c:v>
                </c:pt>
                <c:pt idx="11650">
                  <c:v>2</c:v>
                </c:pt>
                <c:pt idx="11651">
                  <c:v>2</c:v>
                </c:pt>
                <c:pt idx="11652">
                  <c:v>2</c:v>
                </c:pt>
                <c:pt idx="11653">
                  <c:v>2</c:v>
                </c:pt>
                <c:pt idx="11654">
                  <c:v>2</c:v>
                </c:pt>
                <c:pt idx="11655">
                  <c:v>2</c:v>
                </c:pt>
                <c:pt idx="11656">
                  <c:v>2</c:v>
                </c:pt>
                <c:pt idx="11657">
                  <c:v>2</c:v>
                </c:pt>
                <c:pt idx="11658">
                  <c:v>2</c:v>
                </c:pt>
                <c:pt idx="11659">
                  <c:v>2</c:v>
                </c:pt>
                <c:pt idx="11660">
                  <c:v>2</c:v>
                </c:pt>
                <c:pt idx="11661">
                  <c:v>2</c:v>
                </c:pt>
                <c:pt idx="11662">
                  <c:v>2</c:v>
                </c:pt>
                <c:pt idx="11663">
                  <c:v>2</c:v>
                </c:pt>
                <c:pt idx="11664">
                  <c:v>2</c:v>
                </c:pt>
                <c:pt idx="11665">
                  <c:v>2</c:v>
                </c:pt>
                <c:pt idx="11666">
                  <c:v>2</c:v>
                </c:pt>
                <c:pt idx="11667">
                  <c:v>2</c:v>
                </c:pt>
                <c:pt idx="11668">
                  <c:v>2</c:v>
                </c:pt>
                <c:pt idx="11669">
                  <c:v>2</c:v>
                </c:pt>
                <c:pt idx="11670">
                  <c:v>2</c:v>
                </c:pt>
                <c:pt idx="11671">
                  <c:v>2</c:v>
                </c:pt>
                <c:pt idx="11672">
                  <c:v>2</c:v>
                </c:pt>
                <c:pt idx="11673">
                  <c:v>2</c:v>
                </c:pt>
                <c:pt idx="11674">
                  <c:v>2</c:v>
                </c:pt>
                <c:pt idx="11675">
                  <c:v>2</c:v>
                </c:pt>
                <c:pt idx="11676">
                  <c:v>2</c:v>
                </c:pt>
                <c:pt idx="11677">
                  <c:v>2</c:v>
                </c:pt>
                <c:pt idx="11678">
                  <c:v>2</c:v>
                </c:pt>
                <c:pt idx="11679">
                  <c:v>2</c:v>
                </c:pt>
                <c:pt idx="11680">
                  <c:v>2</c:v>
                </c:pt>
                <c:pt idx="11681">
                  <c:v>2</c:v>
                </c:pt>
                <c:pt idx="11682">
                  <c:v>2</c:v>
                </c:pt>
                <c:pt idx="11683">
                  <c:v>2</c:v>
                </c:pt>
                <c:pt idx="11684">
                  <c:v>2</c:v>
                </c:pt>
                <c:pt idx="11685">
                  <c:v>2</c:v>
                </c:pt>
                <c:pt idx="11686">
                  <c:v>2</c:v>
                </c:pt>
                <c:pt idx="11687">
                  <c:v>2</c:v>
                </c:pt>
                <c:pt idx="11688">
                  <c:v>2</c:v>
                </c:pt>
                <c:pt idx="11689">
                  <c:v>2</c:v>
                </c:pt>
                <c:pt idx="11690">
                  <c:v>2</c:v>
                </c:pt>
                <c:pt idx="11691">
                  <c:v>2</c:v>
                </c:pt>
                <c:pt idx="11692">
                  <c:v>2</c:v>
                </c:pt>
                <c:pt idx="11693">
                  <c:v>2</c:v>
                </c:pt>
                <c:pt idx="11694">
                  <c:v>2</c:v>
                </c:pt>
                <c:pt idx="11695">
                  <c:v>2</c:v>
                </c:pt>
                <c:pt idx="11696">
                  <c:v>2</c:v>
                </c:pt>
                <c:pt idx="11697">
                  <c:v>2</c:v>
                </c:pt>
                <c:pt idx="11698">
                  <c:v>2</c:v>
                </c:pt>
                <c:pt idx="11699">
                  <c:v>2</c:v>
                </c:pt>
                <c:pt idx="11700">
                  <c:v>2</c:v>
                </c:pt>
                <c:pt idx="11701">
                  <c:v>2</c:v>
                </c:pt>
                <c:pt idx="11702">
                  <c:v>2</c:v>
                </c:pt>
                <c:pt idx="11703">
                  <c:v>2</c:v>
                </c:pt>
                <c:pt idx="11704">
                  <c:v>2</c:v>
                </c:pt>
                <c:pt idx="11705">
                  <c:v>2</c:v>
                </c:pt>
                <c:pt idx="11706">
                  <c:v>2</c:v>
                </c:pt>
                <c:pt idx="11707">
                  <c:v>2</c:v>
                </c:pt>
                <c:pt idx="11708">
                  <c:v>2</c:v>
                </c:pt>
                <c:pt idx="11709">
                  <c:v>2</c:v>
                </c:pt>
                <c:pt idx="11710">
                  <c:v>2</c:v>
                </c:pt>
                <c:pt idx="11711">
                  <c:v>2</c:v>
                </c:pt>
                <c:pt idx="11712">
                  <c:v>2</c:v>
                </c:pt>
                <c:pt idx="11713">
                  <c:v>2</c:v>
                </c:pt>
                <c:pt idx="11714">
                  <c:v>2</c:v>
                </c:pt>
                <c:pt idx="11715">
                  <c:v>2</c:v>
                </c:pt>
                <c:pt idx="11716">
                  <c:v>2</c:v>
                </c:pt>
                <c:pt idx="11717">
                  <c:v>2</c:v>
                </c:pt>
                <c:pt idx="11718">
                  <c:v>2</c:v>
                </c:pt>
                <c:pt idx="11719">
                  <c:v>2</c:v>
                </c:pt>
                <c:pt idx="11720">
                  <c:v>2</c:v>
                </c:pt>
                <c:pt idx="11721">
                  <c:v>2</c:v>
                </c:pt>
                <c:pt idx="11722">
                  <c:v>2</c:v>
                </c:pt>
                <c:pt idx="11723">
                  <c:v>2</c:v>
                </c:pt>
                <c:pt idx="11724">
                  <c:v>2</c:v>
                </c:pt>
                <c:pt idx="11725">
                  <c:v>2</c:v>
                </c:pt>
                <c:pt idx="11726">
                  <c:v>2</c:v>
                </c:pt>
                <c:pt idx="11727">
                  <c:v>2</c:v>
                </c:pt>
                <c:pt idx="11728">
                  <c:v>2</c:v>
                </c:pt>
                <c:pt idx="11729">
                  <c:v>2</c:v>
                </c:pt>
                <c:pt idx="11730">
                  <c:v>2</c:v>
                </c:pt>
                <c:pt idx="11731">
                  <c:v>2</c:v>
                </c:pt>
                <c:pt idx="11732">
                  <c:v>2</c:v>
                </c:pt>
                <c:pt idx="11733">
                  <c:v>2</c:v>
                </c:pt>
                <c:pt idx="11734">
                  <c:v>2</c:v>
                </c:pt>
                <c:pt idx="11735">
                  <c:v>2</c:v>
                </c:pt>
                <c:pt idx="11736">
                  <c:v>2</c:v>
                </c:pt>
                <c:pt idx="11737">
                  <c:v>2</c:v>
                </c:pt>
                <c:pt idx="11738">
                  <c:v>2</c:v>
                </c:pt>
                <c:pt idx="11739">
                  <c:v>2</c:v>
                </c:pt>
                <c:pt idx="11740">
                  <c:v>2</c:v>
                </c:pt>
                <c:pt idx="11741">
                  <c:v>2</c:v>
                </c:pt>
                <c:pt idx="11742">
                  <c:v>2</c:v>
                </c:pt>
                <c:pt idx="11743">
                  <c:v>2</c:v>
                </c:pt>
                <c:pt idx="11744">
                  <c:v>2</c:v>
                </c:pt>
                <c:pt idx="11745">
                  <c:v>2</c:v>
                </c:pt>
                <c:pt idx="11746">
                  <c:v>2</c:v>
                </c:pt>
                <c:pt idx="11747">
                  <c:v>2</c:v>
                </c:pt>
                <c:pt idx="11748">
                  <c:v>2</c:v>
                </c:pt>
                <c:pt idx="11749">
                  <c:v>2</c:v>
                </c:pt>
                <c:pt idx="11750">
                  <c:v>2</c:v>
                </c:pt>
                <c:pt idx="11751">
                  <c:v>2</c:v>
                </c:pt>
                <c:pt idx="11752">
                  <c:v>2</c:v>
                </c:pt>
                <c:pt idx="11753">
                  <c:v>2</c:v>
                </c:pt>
                <c:pt idx="11754">
                  <c:v>2</c:v>
                </c:pt>
                <c:pt idx="11755">
                  <c:v>2</c:v>
                </c:pt>
                <c:pt idx="11756">
                  <c:v>2</c:v>
                </c:pt>
                <c:pt idx="11757">
                  <c:v>2</c:v>
                </c:pt>
                <c:pt idx="11758">
                  <c:v>2</c:v>
                </c:pt>
                <c:pt idx="11759">
                  <c:v>2</c:v>
                </c:pt>
                <c:pt idx="11760">
                  <c:v>2</c:v>
                </c:pt>
                <c:pt idx="11761">
                  <c:v>2</c:v>
                </c:pt>
                <c:pt idx="11762">
                  <c:v>2</c:v>
                </c:pt>
                <c:pt idx="11763">
                  <c:v>2</c:v>
                </c:pt>
                <c:pt idx="11764">
                  <c:v>2</c:v>
                </c:pt>
                <c:pt idx="11765">
                  <c:v>2</c:v>
                </c:pt>
                <c:pt idx="11766">
                  <c:v>2</c:v>
                </c:pt>
                <c:pt idx="11767">
                  <c:v>2</c:v>
                </c:pt>
                <c:pt idx="11768">
                  <c:v>2</c:v>
                </c:pt>
                <c:pt idx="11769">
                  <c:v>2</c:v>
                </c:pt>
                <c:pt idx="11770">
                  <c:v>2</c:v>
                </c:pt>
                <c:pt idx="11771">
                  <c:v>2</c:v>
                </c:pt>
                <c:pt idx="11772">
                  <c:v>2</c:v>
                </c:pt>
                <c:pt idx="11773">
                  <c:v>2</c:v>
                </c:pt>
                <c:pt idx="11774">
                  <c:v>2</c:v>
                </c:pt>
                <c:pt idx="11775">
                  <c:v>2</c:v>
                </c:pt>
                <c:pt idx="11776">
                  <c:v>2</c:v>
                </c:pt>
                <c:pt idx="11777">
                  <c:v>2</c:v>
                </c:pt>
                <c:pt idx="11778">
                  <c:v>2</c:v>
                </c:pt>
                <c:pt idx="11779">
                  <c:v>2</c:v>
                </c:pt>
                <c:pt idx="11780">
                  <c:v>2</c:v>
                </c:pt>
                <c:pt idx="11781">
                  <c:v>2</c:v>
                </c:pt>
                <c:pt idx="11782">
                  <c:v>2</c:v>
                </c:pt>
                <c:pt idx="11783">
                  <c:v>2</c:v>
                </c:pt>
                <c:pt idx="11784">
                  <c:v>2</c:v>
                </c:pt>
                <c:pt idx="11785">
                  <c:v>2</c:v>
                </c:pt>
                <c:pt idx="11786">
                  <c:v>2</c:v>
                </c:pt>
                <c:pt idx="11787">
                  <c:v>2</c:v>
                </c:pt>
                <c:pt idx="11788">
                  <c:v>2</c:v>
                </c:pt>
                <c:pt idx="11789">
                  <c:v>2</c:v>
                </c:pt>
                <c:pt idx="11790">
                  <c:v>2</c:v>
                </c:pt>
                <c:pt idx="11791">
                  <c:v>2</c:v>
                </c:pt>
                <c:pt idx="11792">
                  <c:v>2</c:v>
                </c:pt>
                <c:pt idx="11793">
                  <c:v>2</c:v>
                </c:pt>
                <c:pt idx="11794">
                  <c:v>2</c:v>
                </c:pt>
                <c:pt idx="11795">
                  <c:v>2</c:v>
                </c:pt>
                <c:pt idx="11796">
                  <c:v>2</c:v>
                </c:pt>
                <c:pt idx="11797">
                  <c:v>2</c:v>
                </c:pt>
                <c:pt idx="11798">
                  <c:v>2</c:v>
                </c:pt>
                <c:pt idx="11799">
                  <c:v>2</c:v>
                </c:pt>
                <c:pt idx="11800">
                  <c:v>2</c:v>
                </c:pt>
                <c:pt idx="11801">
                  <c:v>2</c:v>
                </c:pt>
                <c:pt idx="11802">
                  <c:v>2</c:v>
                </c:pt>
                <c:pt idx="11803">
                  <c:v>2</c:v>
                </c:pt>
                <c:pt idx="11804">
                  <c:v>2</c:v>
                </c:pt>
                <c:pt idx="11805">
                  <c:v>2</c:v>
                </c:pt>
                <c:pt idx="11806">
                  <c:v>2</c:v>
                </c:pt>
                <c:pt idx="11807">
                  <c:v>2</c:v>
                </c:pt>
                <c:pt idx="11808">
                  <c:v>2</c:v>
                </c:pt>
                <c:pt idx="11809">
                  <c:v>2</c:v>
                </c:pt>
                <c:pt idx="11810">
                  <c:v>2</c:v>
                </c:pt>
                <c:pt idx="11811">
                  <c:v>2</c:v>
                </c:pt>
                <c:pt idx="11812">
                  <c:v>2</c:v>
                </c:pt>
                <c:pt idx="11813">
                  <c:v>2</c:v>
                </c:pt>
                <c:pt idx="11814">
                  <c:v>2</c:v>
                </c:pt>
                <c:pt idx="11815">
                  <c:v>2</c:v>
                </c:pt>
                <c:pt idx="11816">
                  <c:v>2</c:v>
                </c:pt>
                <c:pt idx="11817">
                  <c:v>2</c:v>
                </c:pt>
                <c:pt idx="11818">
                  <c:v>2</c:v>
                </c:pt>
                <c:pt idx="11819">
                  <c:v>2</c:v>
                </c:pt>
                <c:pt idx="11820">
                  <c:v>2</c:v>
                </c:pt>
                <c:pt idx="11821">
                  <c:v>2</c:v>
                </c:pt>
                <c:pt idx="11822">
                  <c:v>2</c:v>
                </c:pt>
                <c:pt idx="11823">
                  <c:v>2</c:v>
                </c:pt>
                <c:pt idx="11824">
                  <c:v>2</c:v>
                </c:pt>
                <c:pt idx="11825">
                  <c:v>2</c:v>
                </c:pt>
                <c:pt idx="11826">
                  <c:v>2</c:v>
                </c:pt>
                <c:pt idx="11827">
                  <c:v>2</c:v>
                </c:pt>
                <c:pt idx="11828">
                  <c:v>2</c:v>
                </c:pt>
                <c:pt idx="11829">
                  <c:v>2</c:v>
                </c:pt>
                <c:pt idx="11830">
                  <c:v>2</c:v>
                </c:pt>
                <c:pt idx="11831">
                  <c:v>2</c:v>
                </c:pt>
                <c:pt idx="11832">
                  <c:v>2</c:v>
                </c:pt>
                <c:pt idx="11833">
                  <c:v>2</c:v>
                </c:pt>
                <c:pt idx="11834">
                  <c:v>2</c:v>
                </c:pt>
                <c:pt idx="11835">
                  <c:v>2</c:v>
                </c:pt>
                <c:pt idx="11836">
                  <c:v>2</c:v>
                </c:pt>
                <c:pt idx="11837">
                  <c:v>2</c:v>
                </c:pt>
                <c:pt idx="11838">
                  <c:v>2</c:v>
                </c:pt>
                <c:pt idx="11839">
                  <c:v>2</c:v>
                </c:pt>
                <c:pt idx="11840">
                  <c:v>2</c:v>
                </c:pt>
                <c:pt idx="11841">
                  <c:v>2</c:v>
                </c:pt>
                <c:pt idx="11842">
                  <c:v>2</c:v>
                </c:pt>
                <c:pt idx="11843">
                  <c:v>2</c:v>
                </c:pt>
                <c:pt idx="11844">
                  <c:v>2</c:v>
                </c:pt>
                <c:pt idx="11845">
                  <c:v>2</c:v>
                </c:pt>
                <c:pt idx="11846">
                  <c:v>2</c:v>
                </c:pt>
                <c:pt idx="11847">
                  <c:v>2</c:v>
                </c:pt>
                <c:pt idx="11848">
                  <c:v>2</c:v>
                </c:pt>
                <c:pt idx="11849">
                  <c:v>2</c:v>
                </c:pt>
                <c:pt idx="11850">
                  <c:v>2</c:v>
                </c:pt>
                <c:pt idx="11851">
                  <c:v>2</c:v>
                </c:pt>
                <c:pt idx="11852">
                  <c:v>2</c:v>
                </c:pt>
                <c:pt idx="11853">
                  <c:v>2</c:v>
                </c:pt>
                <c:pt idx="11854">
                  <c:v>2</c:v>
                </c:pt>
                <c:pt idx="11855">
                  <c:v>2</c:v>
                </c:pt>
                <c:pt idx="11856">
                  <c:v>2</c:v>
                </c:pt>
                <c:pt idx="11857">
                  <c:v>2</c:v>
                </c:pt>
                <c:pt idx="11858">
                  <c:v>2</c:v>
                </c:pt>
                <c:pt idx="11859">
                  <c:v>2</c:v>
                </c:pt>
                <c:pt idx="11860">
                  <c:v>2</c:v>
                </c:pt>
                <c:pt idx="11861">
                  <c:v>2</c:v>
                </c:pt>
                <c:pt idx="11862">
                  <c:v>2</c:v>
                </c:pt>
                <c:pt idx="11863">
                  <c:v>2</c:v>
                </c:pt>
                <c:pt idx="11864">
                  <c:v>2</c:v>
                </c:pt>
                <c:pt idx="11865">
                  <c:v>2</c:v>
                </c:pt>
                <c:pt idx="11866">
                  <c:v>2</c:v>
                </c:pt>
                <c:pt idx="11867">
                  <c:v>2</c:v>
                </c:pt>
                <c:pt idx="11868">
                  <c:v>2</c:v>
                </c:pt>
                <c:pt idx="11869">
                  <c:v>2</c:v>
                </c:pt>
                <c:pt idx="11870">
                  <c:v>2</c:v>
                </c:pt>
                <c:pt idx="11871">
                  <c:v>2</c:v>
                </c:pt>
                <c:pt idx="11872">
                  <c:v>2</c:v>
                </c:pt>
                <c:pt idx="11873">
                  <c:v>2</c:v>
                </c:pt>
                <c:pt idx="11874">
                  <c:v>2</c:v>
                </c:pt>
                <c:pt idx="11875">
                  <c:v>2</c:v>
                </c:pt>
                <c:pt idx="11876">
                  <c:v>2</c:v>
                </c:pt>
                <c:pt idx="11877">
                  <c:v>2</c:v>
                </c:pt>
                <c:pt idx="11878">
                  <c:v>2</c:v>
                </c:pt>
                <c:pt idx="11879">
                  <c:v>2</c:v>
                </c:pt>
                <c:pt idx="11880">
                  <c:v>2</c:v>
                </c:pt>
                <c:pt idx="11881">
                  <c:v>2</c:v>
                </c:pt>
                <c:pt idx="11882">
                  <c:v>2</c:v>
                </c:pt>
                <c:pt idx="11883">
                  <c:v>2</c:v>
                </c:pt>
                <c:pt idx="11884">
                  <c:v>2</c:v>
                </c:pt>
                <c:pt idx="11885">
                  <c:v>2</c:v>
                </c:pt>
                <c:pt idx="11886">
                  <c:v>2</c:v>
                </c:pt>
                <c:pt idx="11887">
                  <c:v>2</c:v>
                </c:pt>
                <c:pt idx="11888">
                  <c:v>2</c:v>
                </c:pt>
                <c:pt idx="11889">
                  <c:v>2</c:v>
                </c:pt>
                <c:pt idx="11890">
                  <c:v>2</c:v>
                </c:pt>
                <c:pt idx="11891">
                  <c:v>2</c:v>
                </c:pt>
                <c:pt idx="11892">
                  <c:v>2</c:v>
                </c:pt>
                <c:pt idx="11893">
                  <c:v>2</c:v>
                </c:pt>
                <c:pt idx="11894">
                  <c:v>2</c:v>
                </c:pt>
                <c:pt idx="11895">
                  <c:v>2</c:v>
                </c:pt>
                <c:pt idx="11896">
                  <c:v>2</c:v>
                </c:pt>
                <c:pt idx="11897">
                  <c:v>2</c:v>
                </c:pt>
                <c:pt idx="11898">
                  <c:v>2</c:v>
                </c:pt>
                <c:pt idx="11899">
                  <c:v>2</c:v>
                </c:pt>
                <c:pt idx="11900">
                  <c:v>2</c:v>
                </c:pt>
                <c:pt idx="11901">
                  <c:v>2</c:v>
                </c:pt>
                <c:pt idx="11902">
                  <c:v>2</c:v>
                </c:pt>
                <c:pt idx="11903">
                  <c:v>2</c:v>
                </c:pt>
                <c:pt idx="11904">
                  <c:v>2</c:v>
                </c:pt>
                <c:pt idx="11905">
                  <c:v>2</c:v>
                </c:pt>
                <c:pt idx="11906">
                  <c:v>2</c:v>
                </c:pt>
                <c:pt idx="11907">
                  <c:v>2</c:v>
                </c:pt>
                <c:pt idx="11908">
                  <c:v>2</c:v>
                </c:pt>
                <c:pt idx="11909">
                  <c:v>2</c:v>
                </c:pt>
                <c:pt idx="11910">
                  <c:v>2</c:v>
                </c:pt>
                <c:pt idx="11911">
                  <c:v>2</c:v>
                </c:pt>
                <c:pt idx="11912">
                  <c:v>2</c:v>
                </c:pt>
                <c:pt idx="11913">
                  <c:v>2</c:v>
                </c:pt>
                <c:pt idx="11914">
                  <c:v>2</c:v>
                </c:pt>
                <c:pt idx="11915">
                  <c:v>2</c:v>
                </c:pt>
                <c:pt idx="11916">
                  <c:v>2</c:v>
                </c:pt>
                <c:pt idx="11917">
                  <c:v>2</c:v>
                </c:pt>
                <c:pt idx="11918">
                  <c:v>2</c:v>
                </c:pt>
                <c:pt idx="11919">
                  <c:v>2</c:v>
                </c:pt>
                <c:pt idx="11920">
                  <c:v>2</c:v>
                </c:pt>
                <c:pt idx="11921">
                  <c:v>2</c:v>
                </c:pt>
                <c:pt idx="11922">
                  <c:v>2</c:v>
                </c:pt>
                <c:pt idx="11923">
                  <c:v>2</c:v>
                </c:pt>
                <c:pt idx="11924">
                  <c:v>2</c:v>
                </c:pt>
                <c:pt idx="11925">
                  <c:v>2</c:v>
                </c:pt>
                <c:pt idx="11926">
                  <c:v>2</c:v>
                </c:pt>
                <c:pt idx="11927">
                  <c:v>2</c:v>
                </c:pt>
                <c:pt idx="11928">
                  <c:v>2</c:v>
                </c:pt>
                <c:pt idx="11929">
                  <c:v>2</c:v>
                </c:pt>
                <c:pt idx="11930">
                  <c:v>2</c:v>
                </c:pt>
                <c:pt idx="11931">
                  <c:v>2</c:v>
                </c:pt>
                <c:pt idx="11932">
                  <c:v>2</c:v>
                </c:pt>
                <c:pt idx="11933">
                  <c:v>2</c:v>
                </c:pt>
                <c:pt idx="11934">
                  <c:v>2</c:v>
                </c:pt>
                <c:pt idx="11935">
                  <c:v>2</c:v>
                </c:pt>
                <c:pt idx="11936">
                  <c:v>2</c:v>
                </c:pt>
                <c:pt idx="11937">
                  <c:v>2</c:v>
                </c:pt>
                <c:pt idx="11938">
                  <c:v>2</c:v>
                </c:pt>
                <c:pt idx="11939">
                  <c:v>2</c:v>
                </c:pt>
                <c:pt idx="11940">
                  <c:v>2</c:v>
                </c:pt>
                <c:pt idx="11941">
                  <c:v>2</c:v>
                </c:pt>
                <c:pt idx="11942">
                  <c:v>2</c:v>
                </c:pt>
                <c:pt idx="11943">
                  <c:v>2</c:v>
                </c:pt>
                <c:pt idx="11944">
                  <c:v>2</c:v>
                </c:pt>
                <c:pt idx="11945">
                  <c:v>2</c:v>
                </c:pt>
                <c:pt idx="11946">
                  <c:v>2</c:v>
                </c:pt>
                <c:pt idx="11947">
                  <c:v>2</c:v>
                </c:pt>
                <c:pt idx="11948">
                  <c:v>2</c:v>
                </c:pt>
                <c:pt idx="11949">
                  <c:v>2</c:v>
                </c:pt>
                <c:pt idx="11950">
                  <c:v>2</c:v>
                </c:pt>
                <c:pt idx="11951">
                  <c:v>2</c:v>
                </c:pt>
                <c:pt idx="11952">
                  <c:v>2</c:v>
                </c:pt>
                <c:pt idx="11953">
                  <c:v>2</c:v>
                </c:pt>
                <c:pt idx="11954">
                  <c:v>2</c:v>
                </c:pt>
                <c:pt idx="11955">
                  <c:v>2</c:v>
                </c:pt>
                <c:pt idx="11956">
                  <c:v>2</c:v>
                </c:pt>
                <c:pt idx="11957">
                  <c:v>2</c:v>
                </c:pt>
                <c:pt idx="11958">
                  <c:v>2</c:v>
                </c:pt>
                <c:pt idx="11959">
                  <c:v>2</c:v>
                </c:pt>
                <c:pt idx="11960">
                  <c:v>2</c:v>
                </c:pt>
                <c:pt idx="11961">
                  <c:v>2</c:v>
                </c:pt>
                <c:pt idx="11962">
                  <c:v>2</c:v>
                </c:pt>
                <c:pt idx="11963">
                  <c:v>2</c:v>
                </c:pt>
                <c:pt idx="11964">
                  <c:v>2</c:v>
                </c:pt>
                <c:pt idx="11965">
                  <c:v>2</c:v>
                </c:pt>
                <c:pt idx="11966">
                  <c:v>2</c:v>
                </c:pt>
                <c:pt idx="11967">
                  <c:v>2</c:v>
                </c:pt>
                <c:pt idx="11968">
                  <c:v>2</c:v>
                </c:pt>
                <c:pt idx="11969">
                  <c:v>2</c:v>
                </c:pt>
                <c:pt idx="11970">
                  <c:v>2</c:v>
                </c:pt>
                <c:pt idx="11971">
                  <c:v>2</c:v>
                </c:pt>
                <c:pt idx="11972">
                  <c:v>2</c:v>
                </c:pt>
                <c:pt idx="11973">
                  <c:v>2</c:v>
                </c:pt>
                <c:pt idx="11974">
                  <c:v>2</c:v>
                </c:pt>
                <c:pt idx="11975">
                  <c:v>2</c:v>
                </c:pt>
                <c:pt idx="11976">
                  <c:v>2</c:v>
                </c:pt>
                <c:pt idx="11977">
                  <c:v>2</c:v>
                </c:pt>
                <c:pt idx="11978">
                  <c:v>2</c:v>
                </c:pt>
                <c:pt idx="11979">
                  <c:v>2</c:v>
                </c:pt>
                <c:pt idx="11980">
                  <c:v>2</c:v>
                </c:pt>
                <c:pt idx="11981">
                  <c:v>2</c:v>
                </c:pt>
                <c:pt idx="11982">
                  <c:v>2</c:v>
                </c:pt>
                <c:pt idx="11983">
                  <c:v>2</c:v>
                </c:pt>
                <c:pt idx="11984">
                  <c:v>2</c:v>
                </c:pt>
                <c:pt idx="11985">
                  <c:v>2</c:v>
                </c:pt>
                <c:pt idx="11986">
                  <c:v>2</c:v>
                </c:pt>
                <c:pt idx="11987">
                  <c:v>2</c:v>
                </c:pt>
                <c:pt idx="11988">
                  <c:v>2</c:v>
                </c:pt>
                <c:pt idx="11989">
                  <c:v>2</c:v>
                </c:pt>
                <c:pt idx="11990">
                  <c:v>2</c:v>
                </c:pt>
                <c:pt idx="11991">
                  <c:v>2</c:v>
                </c:pt>
                <c:pt idx="11992">
                  <c:v>2</c:v>
                </c:pt>
                <c:pt idx="11993">
                  <c:v>2</c:v>
                </c:pt>
                <c:pt idx="11994">
                  <c:v>2</c:v>
                </c:pt>
                <c:pt idx="11995">
                  <c:v>2</c:v>
                </c:pt>
                <c:pt idx="11996">
                  <c:v>2</c:v>
                </c:pt>
                <c:pt idx="11997">
                  <c:v>2</c:v>
                </c:pt>
                <c:pt idx="11998">
                  <c:v>2</c:v>
                </c:pt>
                <c:pt idx="11999">
                  <c:v>2</c:v>
                </c:pt>
                <c:pt idx="12000">
                  <c:v>2</c:v>
                </c:pt>
                <c:pt idx="12001">
                  <c:v>2</c:v>
                </c:pt>
                <c:pt idx="12002">
                  <c:v>2</c:v>
                </c:pt>
                <c:pt idx="12003">
                  <c:v>2</c:v>
                </c:pt>
                <c:pt idx="12004">
                  <c:v>2</c:v>
                </c:pt>
                <c:pt idx="12005">
                  <c:v>2</c:v>
                </c:pt>
                <c:pt idx="12006">
                  <c:v>2</c:v>
                </c:pt>
                <c:pt idx="12007">
                  <c:v>2</c:v>
                </c:pt>
                <c:pt idx="12008">
                  <c:v>2</c:v>
                </c:pt>
                <c:pt idx="12009">
                  <c:v>2</c:v>
                </c:pt>
                <c:pt idx="12010">
                  <c:v>2</c:v>
                </c:pt>
                <c:pt idx="12011">
                  <c:v>2</c:v>
                </c:pt>
                <c:pt idx="12012">
                  <c:v>2</c:v>
                </c:pt>
                <c:pt idx="12013">
                  <c:v>2</c:v>
                </c:pt>
                <c:pt idx="12014">
                  <c:v>2</c:v>
                </c:pt>
                <c:pt idx="12015">
                  <c:v>2</c:v>
                </c:pt>
                <c:pt idx="12016">
                  <c:v>2</c:v>
                </c:pt>
                <c:pt idx="12017">
                  <c:v>2</c:v>
                </c:pt>
                <c:pt idx="12018">
                  <c:v>2</c:v>
                </c:pt>
                <c:pt idx="12019">
                  <c:v>2</c:v>
                </c:pt>
                <c:pt idx="12020">
                  <c:v>2</c:v>
                </c:pt>
                <c:pt idx="12021">
                  <c:v>2</c:v>
                </c:pt>
                <c:pt idx="12022">
                  <c:v>2</c:v>
                </c:pt>
                <c:pt idx="12023">
                  <c:v>2</c:v>
                </c:pt>
                <c:pt idx="12024">
                  <c:v>2</c:v>
                </c:pt>
                <c:pt idx="12025">
                  <c:v>2</c:v>
                </c:pt>
                <c:pt idx="12026">
                  <c:v>2</c:v>
                </c:pt>
                <c:pt idx="12027">
                  <c:v>2</c:v>
                </c:pt>
                <c:pt idx="12028">
                  <c:v>2</c:v>
                </c:pt>
                <c:pt idx="12029">
                  <c:v>2</c:v>
                </c:pt>
                <c:pt idx="12030">
                  <c:v>2</c:v>
                </c:pt>
                <c:pt idx="12031">
                  <c:v>2</c:v>
                </c:pt>
                <c:pt idx="12032">
                  <c:v>2</c:v>
                </c:pt>
                <c:pt idx="12033">
                  <c:v>2</c:v>
                </c:pt>
                <c:pt idx="12034">
                  <c:v>2</c:v>
                </c:pt>
                <c:pt idx="12035">
                  <c:v>2</c:v>
                </c:pt>
                <c:pt idx="12036">
                  <c:v>2</c:v>
                </c:pt>
                <c:pt idx="12037">
                  <c:v>2</c:v>
                </c:pt>
                <c:pt idx="12038">
                  <c:v>2</c:v>
                </c:pt>
                <c:pt idx="12039">
                  <c:v>2</c:v>
                </c:pt>
                <c:pt idx="12040">
                  <c:v>2</c:v>
                </c:pt>
                <c:pt idx="12041">
                  <c:v>2</c:v>
                </c:pt>
                <c:pt idx="12042">
                  <c:v>2</c:v>
                </c:pt>
                <c:pt idx="12043">
                  <c:v>2</c:v>
                </c:pt>
                <c:pt idx="12044">
                  <c:v>2</c:v>
                </c:pt>
                <c:pt idx="12045">
                  <c:v>2</c:v>
                </c:pt>
                <c:pt idx="12046">
                  <c:v>2</c:v>
                </c:pt>
                <c:pt idx="12047">
                  <c:v>2</c:v>
                </c:pt>
                <c:pt idx="12048">
                  <c:v>2</c:v>
                </c:pt>
                <c:pt idx="12049">
                  <c:v>2</c:v>
                </c:pt>
                <c:pt idx="12050">
                  <c:v>2</c:v>
                </c:pt>
                <c:pt idx="12051">
                  <c:v>2</c:v>
                </c:pt>
                <c:pt idx="12052">
                  <c:v>2</c:v>
                </c:pt>
                <c:pt idx="12053">
                  <c:v>2</c:v>
                </c:pt>
                <c:pt idx="12054">
                  <c:v>2</c:v>
                </c:pt>
                <c:pt idx="12055">
                  <c:v>2</c:v>
                </c:pt>
                <c:pt idx="12056">
                  <c:v>2</c:v>
                </c:pt>
                <c:pt idx="12057">
                  <c:v>2</c:v>
                </c:pt>
                <c:pt idx="12058">
                  <c:v>2</c:v>
                </c:pt>
                <c:pt idx="12059">
                  <c:v>2</c:v>
                </c:pt>
                <c:pt idx="12060">
                  <c:v>2</c:v>
                </c:pt>
                <c:pt idx="12061">
                  <c:v>2</c:v>
                </c:pt>
                <c:pt idx="12062">
                  <c:v>2</c:v>
                </c:pt>
                <c:pt idx="12063">
                  <c:v>2</c:v>
                </c:pt>
                <c:pt idx="12064">
                  <c:v>2</c:v>
                </c:pt>
                <c:pt idx="12065">
                  <c:v>2</c:v>
                </c:pt>
                <c:pt idx="12066">
                  <c:v>2</c:v>
                </c:pt>
                <c:pt idx="12067">
                  <c:v>2</c:v>
                </c:pt>
                <c:pt idx="12068">
                  <c:v>2</c:v>
                </c:pt>
                <c:pt idx="12069">
                  <c:v>2</c:v>
                </c:pt>
                <c:pt idx="12070">
                  <c:v>2</c:v>
                </c:pt>
                <c:pt idx="12071">
                  <c:v>2</c:v>
                </c:pt>
                <c:pt idx="12072">
                  <c:v>2</c:v>
                </c:pt>
                <c:pt idx="12073">
                  <c:v>2</c:v>
                </c:pt>
                <c:pt idx="12074">
                  <c:v>2</c:v>
                </c:pt>
                <c:pt idx="12075">
                  <c:v>2</c:v>
                </c:pt>
                <c:pt idx="12076">
                  <c:v>2</c:v>
                </c:pt>
                <c:pt idx="12077">
                  <c:v>2</c:v>
                </c:pt>
                <c:pt idx="12078">
                  <c:v>2</c:v>
                </c:pt>
                <c:pt idx="12079">
                  <c:v>2</c:v>
                </c:pt>
                <c:pt idx="12080">
                  <c:v>2</c:v>
                </c:pt>
                <c:pt idx="12081">
                  <c:v>2</c:v>
                </c:pt>
                <c:pt idx="12082">
                  <c:v>2</c:v>
                </c:pt>
                <c:pt idx="12083">
                  <c:v>2</c:v>
                </c:pt>
                <c:pt idx="12084">
                  <c:v>2</c:v>
                </c:pt>
                <c:pt idx="12085">
                  <c:v>2</c:v>
                </c:pt>
                <c:pt idx="12086">
                  <c:v>2</c:v>
                </c:pt>
                <c:pt idx="12087">
                  <c:v>2</c:v>
                </c:pt>
                <c:pt idx="12088">
                  <c:v>2</c:v>
                </c:pt>
                <c:pt idx="12089">
                  <c:v>2</c:v>
                </c:pt>
                <c:pt idx="12090">
                  <c:v>2</c:v>
                </c:pt>
                <c:pt idx="12091">
                  <c:v>2</c:v>
                </c:pt>
                <c:pt idx="12092">
                  <c:v>2</c:v>
                </c:pt>
                <c:pt idx="12093">
                  <c:v>2</c:v>
                </c:pt>
                <c:pt idx="12094">
                  <c:v>2</c:v>
                </c:pt>
                <c:pt idx="12095">
                  <c:v>2</c:v>
                </c:pt>
                <c:pt idx="12096">
                  <c:v>2</c:v>
                </c:pt>
                <c:pt idx="12097">
                  <c:v>2</c:v>
                </c:pt>
                <c:pt idx="12098">
                  <c:v>2</c:v>
                </c:pt>
                <c:pt idx="12099">
                  <c:v>2</c:v>
                </c:pt>
                <c:pt idx="12100">
                  <c:v>2</c:v>
                </c:pt>
                <c:pt idx="12101">
                  <c:v>2</c:v>
                </c:pt>
                <c:pt idx="12102">
                  <c:v>2</c:v>
                </c:pt>
                <c:pt idx="12103">
                  <c:v>2</c:v>
                </c:pt>
                <c:pt idx="12104">
                  <c:v>2</c:v>
                </c:pt>
                <c:pt idx="12105">
                  <c:v>2</c:v>
                </c:pt>
                <c:pt idx="12106">
                  <c:v>2</c:v>
                </c:pt>
                <c:pt idx="12107">
                  <c:v>2</c:v>
                </c:pt>
                <c:pt idx="12108">
                  <c:v>2</c:v>
                </c:pt>
                <c:pt idx="12109">
                  <c:v>2</c:v>
                </c:pt>
                <c:pt idx="12110">
                  <c:v>2</c:v>
                </c:pt>
                <c:pt idx="12111">
                  <c:v>2</c:v>
                </c:pt>
                <c:pt idx="12112">
                  <c:v>2</c:v>
                </c:pt>
                <c:pt idx="12113">
                  <c:v>2</c:v>
                </c:pt>
                <c:pt idx="12114">
                  <c:v>2</c:v>
                </c:pt>
                <c:pt idx="12115">
                  <c:v>2</c:v>
                </c:pt>
                <c:pt idx="12116">
                  <c:v>2</c:v>
                </c:pt>
                <c:pt idx="12117">
                  <c:v>2</c:v>
                </c:pt>
                <c:pt idx="12118">
                  <c:v>2</c:v>
                </c:pt>
                <c:pt idx="12119">
                  <c:v>2</c:v>
                </c:pt>
                <c:pt idx="12120">
                  <c:v>2</c:v>
                </c:pt>
                <c:pt idx="12121">
                  <c:v>2</c:v>
                </c:pt>
                <c:pt idx="12122">
                  <c:v>2</c:v>
                </c:pt>
                <c:pt idx="12123">
                  <c:v>2</c:v>
                </c:pt>
                <c:pt idx="12124">
                  <c:v>2</c:v>
                </c:pt>
                <c:pt idx="12125">
                  <c:v>2</c:v>
                </c:pt>
                <c:pt idx="12126">
                  <c:v>2</c:v>
                </c:pt>
                <c:pt idx="12127">
                  <c:v>2</c:v>
                </c:pt>
                <c:pt idx="12128">
                  <c:v>2</c:v>
                </c:pt>
                <c:pt idx="12129">
                  <c:v>2</c:v>
                </c:pt>
                <c:pt idx="12130">
                  <c:v>2</c:v>
                </c:pt>
                <c:pt idx="12131">
                  <c:v>2</c:v>
                </c:pt>
                <c:pt idx="12132">
                  <c:v>2</c:v>
                </c:pt>
                <c:pt idx="12133">
                  <c:v>2</c:v>
                </c:pt>
                <c:pt idx="12134">
                  <c:v>2</c:v>
                </c:pt>
                <c:pt idx="12135">
                  <c:v>2</c:v>
                </c:pt>
                <c:pt idx="12136">
                  <c:v>2</c:v>
                </c:pt>
                <c:pt idx="12137">
                  <c:v>2</c:v>
                </c:pt>
                <c:pt idx="12138">
                  <c:v>2</c:v>
                </c:pt>
                <c:pt idx="12139">
                  <c:v>2</c:v>
                </c:pt>
                <c:pt idx="12140">
                  <c:v>2</c:v>
                </c:pt>
                <c:pt idx="12141">
                  <c:v>2</c:v>
                </c:pt>
                <c:pt idx="12142">
                  <c:v>2</c:v>
                </c:pt>
                <c:pt idx="12143">
                  <c:v>2</c:v>
                </c:pt>
                <c:pt idx="12144">
                  <c:v>2</c:v>
                </c:pt>
                <c:pt idx="12145">
                  <c:v>2</c:v>
                </c:pt>
                <c:pt idx="12146">
                  <c:v>2</c:v>
                </c:pt>
                <c:pt idx="12147">
                  <c:v>2</c:v>
                </c:pt>
                <c:pt idx="12148">
                  <c:v>2</c:v>
                </c:pt>
                <c:pt idx="12149">
                  <c:v>2</c:v>
                </c:pt>
                <c:pt idx="12150">
                  <c:v>2</c:v>
                </c:pt>
                <c:pt idx="12151">
                  <c:v>2</c:v>
                </c:pt>
                <c:pt idx="12152">
                  <c:v>2</c:v>
                </c:pt>
                <c:pt idx="12153">
                  <c:v>2</c:v>
                </c:pt>
                <c:pt idx="12154">
                  <c:v>2</c:v>
                </c:pt>
                <c:pt idx="12155">
                  <c:v>2</c:v>
                </c:pt>
                <c:pt idx="12156">
                  <c:v>2</c:v>
                </c:pt>
                <c:pt idx="12157">
                  <c:v>2</c:v>
                </c:pt>
                <c:pt idx="12158">
                  <c:v>2</c:v>
                </c:pt>
                <c:pt idx="12159">
                  <c:v>2</c:v>
                </c:pt>
                <c:pt idx="12160">
                  <c:v>2</c:v>
                </c:pt>
                <c:pt idx="12161">
                  <c:v>2</c:v>
                </c:pt>
                <c:pt idx="12162">
                  <c:v>2</c:v>
                </c:pt>
                <c:pt idx="12163">
                  <c:v>2</c:v>
                </c:pt>
                <c:pt idx="12164">
                  <c:v>2</c:v>
                </c:pt>
                <c:pt idx="12165">
                  <c:v>2</c:v>
                </c:pt>
                <c:pt idx="12166">
                  <c:v>2</c:v>
                </c:pt>
                <c:pt idx="12167">
                  <c:v>2</c:v>
                </c:pt>
                <c:pt idx="12168">
                  <c:v>2</c:v>
                </c:pt>
                <c:pt idx="12169">
                  <c:v>2</c:v>
                </c:pt>
                <c:pt idx="12170">
                  <c:v>2</c:v>
                </c:pt>
                <c:pt idx="12171">
                  <c:v>2</c:v>
                </c:pt>
                <c:pt idx="12172">
                  <c:v>2</c:v>
                </c:pt>
                <c:pt idx="12173">
                  <c:v>2</c:v>
                </c:pt>
                <c:pt idx="12174">
                  <c:v>2</c:v>
                </c:pt>
                <c:pt idx="12175">
                  <c:v>2</c:v>
                </c:pt>
                <c:pt idx="12176">
                  <c:v>2</c:v>
                </c:pt>
                <c:pt idx="12177">
                  <c:v>2</c:v>
                </c:pt>
                <c:pt idx="12178">
                  <c:v>2</c:v>
                </c:pt>
                <c:pt idx="12179">
                  <c:v>2</c:v>
                </c:pt>
                <c:pt idx="12180">
                  <c:v>2</c:v>
                </c:pt>
                <c:pt idx="12181">
                  <c:v>2</c:v>
                </c:pt>
                <c:pt idx="12182">
                  <c:v>2</c:v>
                </c:pt>
                <c:pt idx="12183">
                  <c:v>2</c:v>
                </c:pt>
                <c:pt idx="12184">
                  <c:v>2</c:v>
                </c:pt>
                <c:pt idx="12185">
                  <c:v>2</c:v>
                </c:pt>
                <c:pt idx="12186">
                  <c:v>2</c:v>
                </c:pt>
                <c:pt idx="12187">
                  <c:v>2</c:v>
                </c:pt>
                <c:pt idx="12188">
                  <c:v>2</c:v>
                </c:pt>
                <c:pt idx="12189">
                  <c:v>2</c:v>
                </c:pt>
                <c:pt idx="12190">
                  <c:v>2</c:v>
                </c:pt>
                <c:pt idx="12191">
                  <c:v>2</c:v>
                </c:pt>
                <c:pt idx="12192">
                  <c:v>2</c:v>
                </c:pt>
                <c:pt idx="12193">
                  <c:v>2</c:v>
                </c:pt>
                <c:pt idx="12194">
                  <c:v>2</c:v>
                </c:pt>
                <c:pt idx="12195">
                  <c:v>2</c:v>
                </c:pt>
                <c:pt idx="12196">
                  <c:v>2</c:v>
                </c:pt>
                <c:pt idx="12197">
                  <c:v>2</c:v>
                </c:pt>
                <c:pt idx="12198">
                  <c:v>2</c:v>
                </c:pt>
                <c:pt idx="12199">
                  <c:v>2</c:v>
                </c:pt>
                <c:pt idx="12200">
                  <c:v>2</c:v>
                </c:pt>
                <c:pt idx="12201">
                  <c:v>2</c:v>
                </c:pt>
                <c:pt idx="12202">
                  <c:v>2</c:v>
                </c:pt>
                <c:pt idx="12203">
                  <c:v>2</c:v>
                </c:pt>
                <c:pt idx="12204">
                  <c:v>2</c:v>
                </c:pt>
                <c:pt idx="12205">
                  <c:v>2</c:v>
                </c:pt>
                <c:pt idx="12206">
                  <c:v>2</c:v>
                </c:pt>
                <c:pt idx="12207">
                  <c:v>2</c:v>
                </c:pt>
                <c:pt idx="12208">
                  <c:v>2</c:v>
                </c:pt>
                <c:pt idx="12209">
                  <c:v>2</c:v>
                </c:pt>
                <c:pt idx="12210">
                  <c:v>2</c:v>
                </c:pt>
                <c:pt idx="12211">
                  <c:v>2</c:v>
                </c:pt>
                <c:pt idx="12212">
                  <c:v>2</c:v>
                </c:pt>
                <c:pt idx="12213">
                  <c:v>2</c:v>
                </c:pt>
                <c:pt idx="12214">
                  <c:v>2</c:v>
                </c:pt>
                <c:pt idx="12215">
                  <c:v>2</c:v>
                </c:pt>
                <c:pt idx="12216">
                  <c:v>2</c:v>
                </c:pt>
                <c:pt idx="12217">
                  <c:v>2</c:v>
                </c:pt>
                <c:pt idx="12218">
                  <c:v>2</c:v>
                </c:pt>
                <c:pt idx="12219">
                  <c:v>2</c:v>
                </c:pt>
                <c:pt idx="12220">
                  <c:v>2</c:v>
                </c:pt>
                <c:pt idx="12221">
                  <c:v>2</c:v>
                </c:pt>
                <c:pt idx="12222">
                  <c:v>2</c:v>
                </c:pt>
                <c:pt idx="12223">
                  <c:v>2</c:v>
                </c:pt>
                <c:pt idx="12224">
                  <c:v>2</c:v>
                </c:pt>
                <c:pt idx="12225">
                  <c:v>2</c:v>
                </c:pt>
                <c:pt idx="12226">
                  <c:v>2</c:v>
                </c:pt>
                <c:pt idx="12227">
                  <c:v>2</c:v>
                </c:pt>
                <c:pt idx="12228">
                  <c:v>2</c:v>
                </c:pt>
                <c:pt idx="12229">
                  <c:v>2</c:v>
                </c:pt>
                <c:pt idx="12230">
                  <c:v>2</c:v>
                </c:pt>
                <c:pt idx="12231">
                  <c:v>2</c:v>
                </c:pt>
                <c:pt idx="12232">
                  <c:v>2</c:v>
                </c:pt>
                <c:pt idx="12233">
                  <c:v>2</c:v>
                </c:pt>
                <c:pt idx="12234">
                  <c:v>2</c:v>
                </c:pt>
                <c:pt idx="12235">
                  <c:v>2</c:v>
                </c:pt>
                <c:pt idx="12236">
                  <c:v>2</c:v>
                </c:pt>
                <c:pt idx="12237">
                  <c:v>2</c:v>
                </c:pt>
                <c:pt idx="12238">
                  <c:v>2</c:v>
                </c:pt>
                <c:pt idx="12239">
                  <c:v>2</c:v>
                </c:pt>
                <c:pt idx="12240">
                  <c:v>2</c:v>
                </c:pt>
                <c:pt idx="12241">
                  <c:v>2</c:v>
                </c:pt>
                <c:pt idx="12242">
                  <c:v>2</c:v>
                </c:pt>
                <c:pt idx="12243">
                  <c:v>2</c:v>
                </c:pt>
                <c:pt idx="12244">
                  <c:v>2</c:v>
                </c:pt>
                <c:pt idx="12245">
                  <c:v>2</c:v>
                </c:pt>
                <c:pt idx="12246">
                  <c:v>2</c:v>
                </c:pt>
                <c:pt idx="12247">
                  <c:v>2</c:v>
                </c:pt>
                <c:pt idx="12248">
                  <c:v>2</c:v>
                </c:pt>
                <c:pt idx="12249">
                  <c:v>2</c:v>
                </c:pt>
                <c:pt idx="12250">
                  <c:v>2</c:v>
                </c:pt>
                <c:pt idx="12251">
                  <c:v>2</c:v>
                </c:pt>
                <c:pt idx="12252">
                  <c:v>2</c:v>
                </c:pt>
                <c:pt idx="12253">
                  <c:v>2</c:v>
                </c:pt>
                <c:pt idx="12254">
                  <c:v>2</c:v>
                </c:pt>
                <c:pt idx="12255">
                  <c:v>2</c:v>
                </c:pt>
                <c:pt idx="12256">
                  <c:v>2</c:v>
                </c:pt>
                <c:pt idx="12257">
                  <c:v>2</c:v>
                </c:pt>
                <c:pt idx="12258">
                  <c:v>2</c:v>
                </c:pt>
                <c:pt idx="12259">
                  <c:v>2</c:v>
                </c:pt>
                <c:pt idx="12260">
                  <c:v>2</c:v>
                </c:pt>
                <c:pt idx="12261">
                  <c:v>2</c:v>
                </c:pt>
                <c:pt idx="12262">
                  <c:v>2</c:v>
                </c:pt>
                <c:pt idx="12263">
                  <c:v>2</c:v>
                </c:pt>
                <c:pt idx="12264">
                  <c:v>2</c:v>
                </c:pt>
                <c:pt idx="12265">
                  <c:v>2</c:v>
                </c:pt>
                <c:pt idx="12266">
                  <c:v>2</c:v>
                </c:pt>
                <c:pt idx="12267">
                  <c:v>2</c:v>
                </c:pt>
                <c:pt idx="12268">
                  <c:v>2</c:v>
                </c:pt>
                <c:pt idx="12269">
                  <c:v>2</c:v>
                </c:pt>
                <c:pt idx="12270">
                  <c:v>2</c:v>
                </c:pt>
                <c:pt idx="12271">
                  <c:v>2</c:v>
                </c:pt>
                <c:pt idx="12272">
                  <c:v>2</c:v>
                </c:pt>
                <c:pt idx="12273">
                  <c:v>2</c:v>
                </c:pt>
                <c:pt idx="12274">
                  <c:v>2</c:v>
                </c:pt>
                <c:pt idx="12275">
                  <c:v>2</c:v>
                </c:pt>
                <c:pt idx="12276">
                  <c:v>2</c:v>
                </c:pt>
                <c:pt idx="12277">
                  <c:v>2</c:v>
                </c:pt>
                <c:pt idx="12278">
                  <c:v>2</c:v>
                </c:pt>
                <c:pt idx="12279">
                  <c:v>2</c:v>
                </c:pt>
                <c:pt idx="12280">
                  <c:v>2</c:v>
                </c:pt>
                <c:pt idx="12281">
                  <c:v>2</c:v>
                </c:pt>
                <c:pt idx="12282">
                  <c:v>2</c:v>
                </c:pt>
                <c:pt idx="12283">
                  <c:v>2</c:v>
                </c:pt>
                <c:pt idx="12284">
                  <c:v>2</c:v>
                </c:pt>
                <c:pt idx="12285">
                  <c:v>2</c:v>
                </c:pt>
                <c:pt idx="12286">
                  <c:v>2</c:v>
                </c:pt>
                <c:pt idx="12287">
                  <c:v>2</c:v>
                </c:pt>
                <c:pt idx="12288">
                  <c:v>2</c:v>
                </c:pt>
                <c:pt idx="12289">
                  <c:v>2</c:v>
                </c:pt>
                <c:pt idx="12290">
                  <c:v>2</c:v>
                </c:pt>
                <c:pt idx="12291">
                  <c:v>2</c:v>
                </c:pt>
                <c:pt idx="12292">
                  <c:v>2</c:v>
                </c:pt>
                <c:pt idx="12293">
                  <c:v>2</c:v>
                </c:pt>
                <c:pt idx="12294">
                  <c:v>2</c:v>
                </c:pt>
                <c:pt idx="12295">
                  <c:v>2</c:v>
                </c:pt>
                <c:pt idx="12296">
                  <c:v>2</c:v>
                </c:pt>
                <c:pt idx="12297">
                  <c:v>2</c:v>
                </c:pt>
                <c:pt idx="12298">
                  <c:v>2</c:v>
                </c:pt>
                <c:pt idx="12299">
                  <c:v>2</c:v>
                </c:pt>
                <c:pt idx="12300">
                  <c:v>2</c:v>
                </c:pt>
                <c:pt idx="12301">
                  <c:v>2</c:v>
                </c:pt>
                <c:pt idx="12302">
                  <c:v>2</c:v>
                </c:pt>
                <c:pt idx="12303">
                  <c:v>2</c:v>
                </c:pt>
                <c:pt idx="12304">
                  <c:v>2</c:v>
                </c:pt>
                <c:pt idx="12305">
                  <c:v>2</c:v>
                </c:pt>
                <c:pt idx="12306">
                  <c:v>2</c:v>
                </c:pt>
                <c:pt idx="12307">
                  <c:v>2</c:v>
                </c:pt>
                <c:pt idx="12308">
                  <c:v>2</c:v>
                </c:pt>
                <c:pt idx="12309">
                  <c:v>2</c:v>
                </c:pt>
                <c:pt idx="12310">
                  <c:v>2</c:v>
                </c:pt>
                <c:pt idx="12311">
                  <c:v>2</c:v>
                </c:pt>
                <c:pt idx="12312">
                  <c:v>2</c:v>
                </c:pt>
                <c:pt idx="12313">
                  <c:v>2</c:v>
                </c:pt>
                <c:pt idx="12314">
                  <c:v>2</c:v>
                </c:pt>
                <c:pt idx="12315">
                  <c:v>2</c:v>
                </c:pt>
                <c:pt idx="12316">
                  <c:v>2</c:v>
                </c:pt>
                <c:pt idx="12317">
                  <c:v>2</c:v>
                </c:pt>
                <c:pt idx="12318">
                  <c:v>2</c:v>
                </c:pt>
                <c:pt idx="12319">
                  <c:v>2</c:v>
                </c:pt>
                <c:pt idx="12320">
                  <c:v>2</c:v>
                </c:pt>
                <c:pt idx="12321">
                  <c:v>2</c:v>
                </c:pt>
                <c:pt idx="12322">
                  <c:v>2</c:v>
                </c:pt>
                <c:pt idx="12323">
                  <c:v>2</c:v>
                </c:pt>
                <c:pt idx="12324">
                  <c:v>2</c:v>
                </c:pt>
                <c:pt idx="12325">
                  <c:v>2</c:v>
                </c:pt>
                <c:pt idx="12326">
                  <c:v>2</c:v>
                </c:pt>
                <c:pt idx="12327">
                  <c:v>2</c:v>
                </c:pt>
                <c:pt idx="12328">
                  <c:v>2</c:v>
                </c:pt>
                <c:pt idx="12329">
                  <c:v>2</c:v>
                </c:pt>
                <c:pt idx="12330">
                  <c:v>2</c:v>
                </c:pt>
                <c:pt idx="12331">
                  <c:v>2</c:v>
                </c:pt>
                <c:pt idx="12332">
                  <c:v>2</c:v>
                </c:pt>
                <c:pt idx="12333">
                  <c:v>2</c:v>
                </c:pt>
                <c:pt idx="12334">
                  <c:v>2</c:v>
                </c:pt>
                <c:pt idx="12335">
                  <c:v>2</c:v>
                </c:pt>
                <c:pt idx="12336">
                  <c:v>2</c:v>
                </c:pt>
                <c:pt idx="12337">
                  <c:v>2</c:v>
                </c:pt>
                <c:pt idx="12338">
                  <c:v>2</c:v>
                </c:pt>
                <c:pt idx="12339">
                  <c:v>2</c:v>
                </c:pt>
                <c:pt idx="12340">
                  <c:v>2</c:v>
                </c:pt>
                <c:pt idx="12341">
                  <c:v>2</c:v>
                </c:pt>
                <c:pt idx="12342">
                  <c:v>2</c:v>
                </c:pt>
                <c:pt idx="12343">
                  <c:v>2</c:v>
                </c:pt>
                <c:pt idx="12344">
                  <c:v>2</c:v>
                </c:pt>
                <c:pt idx="12345">
                  <c:v>2</c:v>
                </c:pt>
                <c:pt idx="12346">
                  <c:v>2</c:v>
                </c:pt>
                <c:pt idx="12347">
                  <c:v>2</c:v>
                </c:pt>
                <c:pt idx="12348">
                  <c:v>2</c:v>
                </c:pt>
                <c:pt idx="12349">
                  <c:v>2</c:v>
                </c:pt>
                <c:pt idx="12350">
                  <c:v>2</c:v>
                </c:pt>
                <c:pt idx="12351">
                  <c:v>2</c:v>
                </c:pt>
                <c:pt idx="12352">
                  <c:v>2</c:v>
                </c:pt>
                <c:pt idx="12353">
                  <c:v>2</c:v>
                </c:pt>
                <c:pt idx="12354">
                  <c:v>2</c:v>
                </c:pt>
                <c:pt idx="12355">
                  <c:v>2</c:v>
                </c:pt>
                <c:pt idx="12356">
                  <c:v>2</c:v>
                </c:pt>
                <c:pt idx="12357">
                  <c:v>2</c:v>
                </c:pt>
                <c:pt idx="12358">
                  <c:v>2</c:v>
                </c:pt>
                <c:pt idx="12359">
                  <c:v>2</c:v>
                </c:pt>
                <c:pt idx="12360">
                  <c:v>2</c:v>
                </c:pt>
                <c:pt idx="12361">
                  <c:v>2</c:v>
                </c:pt>
                <c:pt idx="12362">
                  <c:v>2</c:v>
                </c:pt>
                <c:pt idx="12363">
                  <c:v>2</c:v>
                </c:pt>
                <c:pt idx="12364">
                  <c:v>2</c:v>
                </c:pt>
                <c:pt idx="12365">
                  <c:v>2</c:v>
                </c:pt>
                <c:pt idx="12366">
                  <c:v>2</c:v>
                </c:pt>
                <c:pt idx="12367">
                  <c:v>2</c:v>
                </c:pt>
                <c:pt idx="12368">
                  <c:v>2</c:v>
                </c:pt>
                <c:pt idx="12369">
                  <c:v>2</c:v>
                </c:pt>
                <c:pt idx="12370">
                  <c:v>2</c:v>
                </c:pt>
                <c:pt idx="12371">
                  <c:v>2</c:v>
                </c:pt>
                <c:pt idx="12372">
                  <c:v>2</c:v>
                </c:pt>
                <c:pt idx="12373">
                  <c:v>2</c:v>
                </c:pt>
                <c:pt idx="12374">
                  <c:v>2</c:v>
                </c:pt>
                <c:pt idx="12375">
                  <c:v>2</c:v>
                </c:pt>
                <c:pt idx="12376">
                  <c:v>2</c:v>
                </c:pt>
                <c:pt idx="12377">
                  <c:v>2</c:v>
                </c:pt>
                <c:pt idx="12378">
                  <c:v>2</c:v>
                </c:pt>
                <c:pt idx="12379">
                  <c:v>2</c:v>
                </c:pt>
                <c:pt idx="12380">
                  <c:v>2</c:v>
                </c:pt>
                <c:pt idx="12381">
                  <c:v>2</c:v>
                </c:pt>
                <c:pt idx="12382">
                  <c:v>2</c:v>
                </c:pt>
                <c:pt idx="12383">
                  <c:v>2</c:v>
                </c:pt>
                <c:pt idx="12384">
                  <c:v>2</c:v>
                </c:pt>
                <c:pt idx="12385">
                  <c:v>2</c:v>
                </c:pt>
                <c:pt idx="12386">
                  <c:v>2</c:v>
                </c:pt>
                <c:pt idx="12387">
                  <c:v>2</c:v>
                </c:pt>
                <c:pt idx="12388">
                  <c:v>2</c:v>
                </c:pt>
                <c:pt idx="12389">
                  <c:v>2</c:v>
                </c:pt>
                <c:pt idx="12390">
                  <c:v>2</c:v>
                </c:pt>
                <c:pt idx="12391">
                  <c:v>2</c:v>
                </c:pt>
                <c:pt idx="12392">
                  <c:v>2</c:v>
                </c:pt>
                <c:pt idx="12393">
                  <c:v>2</c:v>
                </c:pt>
                <c:pt idx="12394">
                  <c:v>2</c:v>
                </c:pt>
                <c:pt idx="12395">
                  <c:v>2</c:v>
                </c:pt>
                <c:pt idx="12396">
                  <c:v>2</c:v>
                </c:pt>
                <c:pt idx="12397">
                  <c:v>2</c:v>
                </c:pt>
                <c:pt idx="12398">
                  <c:v>2</c:v>
                </c:pt>
                <c:pt idx="12399">
                  <c:v>2</c:v>
                </c:pt>
                <c:pt idx="12400">
                  <c:v>2</c:v>
                </c:pt>
                <c:pt idx="12401">
                  <c:v>2</c:v>
                </c:pt>
                <c:pt idx="12402">
                  <c:v>2</c:v>
                </c:pt>
                <c:pt idx="12403">
                  <c:v>2</c:v>
                </c:pt>
                <c:pt idx="12404">
                  <c:v>2</c:v>
                </c:pt>
                <c:pt idx="12405">
                  <c:v>2</c:v>
                </c:pt>
                <c:pt idx="12406">
                  <c:v>2</c:v>
                </c:pt>
                <c:pt idx="12407">
                  <c:v>2</c:v>
                </c:pt>
                <c:pt idx="12408">
                  <c:v>2</c:v>
                </c:pt>
                <c:pt idx="12409">
                  <c:v>2</c:v>
                </c:pt>
                <c:pt idx="12410">
                  <c:v>2</c:v>
                </c:pt>
                <c:pt idx="12411">
                  <c:v>2</c:v>
                </c:pt>
                <c:pt idx="12412">
                  <c:v>2</c:v>
                </c:pt>
                <c:pt idx="12413">
                  <c:v>2</c:v>
                </c:pt>
                <c:pt idx="12414">
                  <c:v>2</c:v>
                </c:pt>
                <c:pt idx="12415">
                  <c:v>2</c:v>
                </c:pt>
                <c:pt idx="12416">
                  <c:v>2</c:v>
                </c:pt>
                <c:pt idx="12417">
                  <c:v>2</c:v>
                </c:pt>
                <c:pt idx="12418">
                  <c:v>2</c:v>
                </c:pt>
                <c:pt idx="12419">
                  <c:v>2</c:v>
                </c:pt>
                <c:pt idx="12420">
                  <c:v>2</c:v>
                </c:pt>
                <c:pt idx="12421">
                  <c:v>2</c:v>
                </c:pt>
                <c:pt idx="12422">
                  <c:v>2</c:v>
                </c:pt>
                <c:pt idx="12423">
                  <c:v>2</c:v>
                </c:pt>
                <c:pt idx="12424">
                  <c:v>2</c:v>
                </c:pt>
                <c:pt idx="12425">
                  <c:v>2</c:v>
                </c:pt>
                <c:pt idx="12426">
                  <c:v>2</c:v>
                </c:pt>
                <c:pt idx="12427">
                  <c:v>2</c:v>
                </c:pt>
                <c:pt idx="12428">
                  <c:v>2</c:v>
                </c:pt>
                <c:pt idx="12429">
                  <c:v>2</c:v>
                </c:pt>
                <c:pt idx="12430">
                  <c:v>2</c:v>
                </c:pt>
                <c:pt idx="12431">
                  <c:v>2</c:v>
                </c:pt>
                <c:pt idx="12432">
                  <c:v>2</c:v>
                </c:pt>
                <c:pt idx="12433">
                  <c:v>2</c:v>
                </c:pt>
                <c:pt idx="12434">
                  <c:v>2</c:v>
                </c:pt>
                <c:pt idx="12435">
                  <c:v>2</c:v>
                </c:pt>
                <c:pt idx="12436">
                  <c:v>2</c:v>
                </c:pt>
                <c:pt idx="12437">
                  <c:v>2</c:v>
                </c:pt>
                <c:pt idx="12438">
                  <c:v>2</c:v>
                </c:pt>
                <c:pt idx="12439">
                  <c:v>2</c:v>
                </c:pt>
                <c:pt idx="12440">
                  <c:v>2</c:v>
                </c:pt>
                <c:pt idx="12441">
                  <c:v>2</c:v>
                </c:pt>
                <c:pt idx="12442">
                  <c:v>2</c:v>
                </c:pt>
                <c:pt idx="12443">
                  <c:v>2</c:v>
                </c:pt>
                <c:pt idx="12444">
                  <c:v>2</c:v>
                </c:pt>
                <c:pt idx="12445">
                  <c:v>2</c:v>
                </c:pt>
                <c:pt idx="12446">
                  <c:v>2</c:v>
                </c:pt>
                <c:pt idx="12447">
                  <c:v>2</c:v>
                </c:pt>
                <c:pt idx="12448">
                  <c:v>2</c:v>
                </c:pt>
                <c:pt idx="12449">
                  <c:v>2</c:v>
                </c:pt>
                <c:pt idx="12450">
                  <c:v>2</c:v>
                </c:pt>
                <c:pt idx="12451">
                  <c:v>2</c:v>
                </c:pt>
                <c:pt idx="12452">
                  <c:v>2</c:v>
                </c:pt>
                <c:pt idx="12453">
                  <c:v>2</c:v>
                </c:pt>
                <c:pt idx="12454">
                  <c:v>2</c:v>
                </c:pt>
                <c:pt idx="12455">
                  <c:v>2</c:v>
                </c:pt>
                <c:pt idx="12456">
                  <c:v>2</c:v>
                </c:pt>
                <c:pt idx="12457">
                  <c:v>2</c:v>
                </c:pt>
                <c:pt idx="12458">
                  <c:v>2</c:v>
                </c:pt>
                <c:pt idx="12459">
                  <c:v>2</c:v>
                </c:pt>
                <c:pt idx="12460">
                  <c:v>2</c:v>
                </c:pt>
                <c:pt idx="12461">
                  <c:v>2</c:v>
                </c:pt>
                <c:pt idx="12462">
                  <c:v>2</c:v>
                </c:pt>
                <c:pt idx="12463">
                  <c:v>2</c:v>
                </c:pt>
                <c:pt idx="12464">
                  <c:v>2</c:v>
                </c:pt>
                <c:pt idx="12465">
                  <c:v>2</c:v>
                </c:pt>
                <c:pt idx="12466">
                  <c:v>2</c:v>
                </c:pt>
                <c:pt idx="12467">
                  <c:v>2</c:v>
                </c:pt>
                <c:pt idx="12468">
                  <c:v>2</c:v>
                </c:pt>
                <c:pt idx="12469">
                  <c:v>2</c:v>
                </c:pt>
                <c:pt idx="12470">
                  <c:v>2</c:v>
                </c:pt>
                <c:pt idx="12471">
                  <c:v>2</c:v>
                </c:pt>
                <c:pt idx="12472">
                  <c:v>2</c:v>
                </c:pt>
                <c:pt idx="12473">
                  <c:v>2</c:v>
                </c:pt>
                <c:pt idx="12474">
                  <c:v>2</c:v>
                </c:pt>
                <c:pt idx="12475">
                  <c:v>2</c:v>
                </c:pt>
                <c:pt idx="12476">
                  <c:v>2</c:v>
                </c:pt>
                <c:pt idx="12477">
                  <c:v>2</c:v>
                </c:pt>
                <c:pt idx="12478">
                  <c:v>2</c:v>
                </c:pt>
                <c:pt idx="12479">
                  <c:v>2</c:v>
                </c:pt>
                <c:pt idx="12480">
                  <c:v>2</c:v>
                </c:pt>
                <c:pt idx="12481">
                  <c:v>2</c:v>
                </c:pt>
                <c:pt idx="12482">
                  <c:v>2</c:v>
                </c:pt>
                <c:pt idx="12483">
                  <c:v>2</c:v>
                </c:pt>
                <c:pt idx="12484">
                  <c:v>2</c:v>
                </c:pt>
                <c:pt idx="12485">
                  <c:v>2</c:v>
                </c:pt>
                <c:pt idx="12486">
                  <c:v>2</c:v>
                </c:pt>
                <c:pt idx="12487">
                  <c:v>2</c:v>
                </c:pt>
                <c:pt idx="12488">
                  <c:v>2</c:v>
                </c:pt>
                <c:pt idx="12489">
                  <c:v>2</c:v>
                </c:pt>
                <c:pt idx="12490">
                  <c:v>2</c:v>
                </c:pt>
                <c:pt idx="12491">
                  <c:v>2</c:v>
                </c:pt>
                <c:pt idx="12492">
                  <c:v>2</c:v>
                </c:pt>
                <c:pt idx="12493">
                  <c:v>2</c:v>
                </c:pt>
                <c:pt idx="12494">
                  <c:v>2</c:v>
                </c:pt>
                <c:pt idx="12495">
                  <c:v>2</c:v>
                </c:pt>
                <c:pt idx="12496">
                  <c:v>2</c:v>
                </c:pt>
                <c:pt idx="12497">
                  <c:v>2</c:v>
                </c:pt>
                <c:pt idx="12498">
                  <c:v>2</c:v>
                </c:pt>
                <c:pt idx="12499">
                  <c:v>2</c:v>
                </c:pt>
                <c:pt idx="12500">
                  <c:v>2</c:v>
                </c:pt>
                <c:pt idx="12501">
                  <c:v>2</c:v>
                </c:pt>
                <c:pt idx="12502">
                  <c:v>2</c:v>
                </c:pt>
                <c:pt idx="12503">
                  <c:v>2</c:v>
                </c:pt>
                <c:pt idx="12504">
                  <c:v>2</c:v>
                </c:pt>
                <c:pt idx="12505">
                  <c:v>2</c:v>
                </c:pt>
                <c:pt idx="12506">
                  <c:v>2</c:v>
                </c:pt>
                <c:pt idx="12507">
                  <c:v>2</c:v>
                </c:pt>
                <c:pt idx="12508">
                  <c:v>2</c:v>
                </c:pt>
                <c:pt idx="12509">
                  <c:v>2</c:v>
                </c:pt>
                <c:pt idx="12510">
                  <c:v>2</c:v>
                </c:pt>
                <c:pt idx="12511">
                  <c:v>2</c:v>
                </c:pt>
                <c:pt idx="12512">
                  <c:v>2</c:v>
                </c:pt>
                <c:pt idx="12513">
                  <c:v>2</c:v>
                </c:pt>
                <c:pt idx="12514">
                  <c:v>2</c:v>
                </c:pt>
                <c:pt idx="12515">
                  <c:v>2</c:v>
                </c:pt>
                <c:pt idx="12516">
                  <c:v>2</c:v>
                </c:pt>
                <c:pt idx="12517">
                  <c:v>2</c:v>
                </c:pt>
                <c:pt idx="12518">
                  <c:v>2</c:v>
                </c:pt>
                <c:pt idx="12519">
                  <c:v>2</c:v>
                </c:pt>
                <c:pt idx="12520">
                  <c:v>2</c:v>
                </c:pt>
                <c:pt idx="12521">
                  <c:v>2</c:v>
                </c:pt>
                <c:pt idx="12522">
                  <c:v>2</c:v>
                </c:pt>
                <c:pt idx="12523">
                  <c:v>2</c:v>
                </c:pt>
                <c:pt idx="12524">
                  <c:v>2</c:v>
                </c:pt>
                <c:pt idx="12525">
                  <c:v>2</c:v>
                </c:pt>
                <c:pt idx="12526">
                  <c:v>2</c:v>
                </c:pt>
                <c:pt idx="12527">
                  <c:v>2</c:v>
                </c:pt>
                <c:pt idx="12528">
                  <c:v>2</c:v>
                </c:pt>
                <c:pt idx="12529">
                  <c:v>2</c:v>
                </c:pt>
                <c:pt idx="12530">
                  <c:v>2</c:v>
                </c:pt>
                <c:pt idx="12531">
                  <c:v>2</c:v>
                </c:pt>
                <c:pt idx="12532">
                  <c:v>2</c:v>
                </c:pt>
                <c:pt idx="12533">
                  <c:v>2</c:v>
                </c:pt>
                <c:pt idx="12534">
                  <c:v>2</c:v>
                </c:pt>
                <c:pt idx="12535">
                  <c:v>2</c:v>
                </c:pt>
                <c:pt idx="12536">
                  <c:v>2</c:v>
                </c:pt>
                <c:pt idx="12537">
                  <c:v>2</c:v>
                </c:pt>
                <c:pt idx="12538">
                  <c:v>2</c:v>
                </c:pt>
                <c:pt idx="12539">
                  <c:v>2</c:v>
                </c:pt>
                <c:pt idx="12540">
                  <c:v>2</c:v>
                </c:pt>
                <c:pt idx="12541">
                  <c:v>2</c:v>
                </c:pt>
                <c:pt idx="12542">
                  <c:v>2</c:v>
                </c:pt>
                <c:pt idx="12543">
                  <c:v>2</c:v>
                </c:pt>
                <c:pt idx="12544">
                  <c:v>2</c:v>
                </c:pt>
                <c:pt idx="12545">
                  <c:v>2</c:v>
                </c:pt>
                <c:pt idx="12546">
                  <c:v>2</c:v>
                </c:pt>
                <c:pt idx="12547">
                  <c:v>2</c:v>
                </c:pt>
                <c:pt idx="12548">
                  <c:v>2</c:v>
                </c:pt>
                <c:pt idx="12549">
                  <c:v>2</c:v>
                </c:pt>
                <c:pt idx="12550">
                  <c:v>2</c:v>
                </c:pt>
                <c:pt idx="12551">
                  <c:v>2</c:v>
                </c:pt>
                <c:pt idx="12552">
                  <c:v>2</c:v>
                </c:pt>
                <c:pt idx="12553">
                  <c:v>2</c:v>
                </c:pt>
                <c:pt idx="12554">
                  <c:v>2</c:v>
                </c:pt>
                <c:pt idx="12555">
                  <c:v>2</c:v>
                </c:pt>
                <c:pt idx="12556">
                  <c:v>2</c:v>
                </c:pt>
                <c:pt idx="12557">
                  <c:v>2</c:v>
                </c:pt>
                <c:pt idx="12558">
                  <c:v>2</c:v>
                </c:pt>
                <c:pt idx="12559">
                  <c:v>2</c:v>
                </c:pt>
                <c:pt idx="12560">
                  <c:v>2</c:v>
                </c:pt>
                <c:pt idx="12561">
                  <c:v>2</c:v>
                </c:pt>
                <c:pt idx="12562">
                  <c:v>2</c:v>
                </c:pt>
                <c:pt idx="12563">
                  <c:v>2</c:v>
                </c:pt>
                <c:pt idx="12564">
                  <c:v>2</c:v>
                </c:pt>
                <c:pt idx="12565">
                  <c:v>2</c:v>
                </c:pt>
                <c:pt idx="12566">
                  <c:v>2</c:v>
                </c:pt>
                <c:pt idx="12567">
                  <c:v>2</c:v>
                </c:pt>
                <c:pt idx="12568">
                  <c:v>2</c:v>
                </c:pt>
                <c:pt idx="12569">
                  <c:v>2</c:v>
                </c:pt>
                <c:pt idx="12570">
                  <c:v>2</c:v>
                </c:pt>
                <c:pt idx="12571">
                  <c:v>2</c:v>
                </c:pt>
                <c:pt idx="12572">
                  <c:v>2</c:v>
                </c:pt>
                <c:pt idx="12573">
                  <c:v>2</c:v>
                </c:pt>
                <c:pt idx="12574">
                  <c:v>2</c:v>
                </c:pt>
                <c:pt idx="12575">
                  <c:v>2</c:v>
                </c:pt>
                <c:pt idx="12576">
                  <c:v>2</c:v>
                </c:pt>
                <c:pt idx="12577">
                  <c:v>2</c:v>
                </c:pt>
                <c:pt idx="12578">
                  <c:v>2</c:v>
                </c:pt>
                <c:pt idx="12579">
                  <c:v>2</c:v>
                </c:pt>
                <c:pt idx="12580">
                  <c:v>2</c:v>
                </c:pt>
                <c:pt idx="12581">
                  <c:v>2</c:v>
                </c:pt>
                <c:pt idx="12582">
                  <c:v>2</c:v>
                </c:pt>
                <c:pt idx="12583">
                  <c:v>2</c:v>
                </c:pt>
                <c:pt idx="12584">
                  <c:v>2</c:v>
                </c:pt>
                <c:pt idx="12585">
                  <c:v>2</c:v>
                </c:pt>
                <c:pt idx="12586">
                  <c:v>2</c:v>
                </c:pt>
                <c:pt idx="12587">
                  <c:v>2</c:v>
                </c:pt>
                <c:pt idx="12588">
                  <c:v>2</c:v>
                </c:pt>
                <c:pt idx="12589">
                  <c:v>2</c:v>
                </c:pt>
                <c:pt idx="12590">
                  <c:v>2</c:v>
                </c:pt>
                <c:pt idx="12591">
                  <c:v>2</c:v>
                </c:pt>
                <c:pt idx="12592">
                  <c:v>2</c:v>
                </c:pt>
                <c:pt idx="12593">
                  <c:v>2</c:v>
                </c:pt>
                <c:pt idx="12594">
                  <c:v>2</c:v>
                </c:pt>
                <c:pt idx="12595">
                  <c:v>2</c:v>
                </c:pt>
                <c:pt idx="12596">
                  <c:v>2</c:v>
                </c:pt>
                <c:pt idx="12597">
                  <c:v>2</c:v>
                </c:pt>
                <c:pt idx="12598">
                  <c:v>2</c:v>
                </c:pt>
                <c:pt idx="12599">
                  <c:v>2</c:v>
                </c:pt>
                <c:pt idx="12600">
                  <c:v>2</c:v>
                </c:pt>
                <c:pt idx="12601">
                  <c:v>2</c:v>
                </c:pt>
                <c:pt idx="12602">
                  <c:v>2</c:v>
                </c:pt>
                <c:pt idx="12603">
                  <c:v>2</c:v>
                </c:pt>
                <c:pt idx="12604">
                  <c:v>2</c:v>
                </c:pt>
                <c:pt idx="12605">
                  <c:v>2</c:v>
                </c:pt>
                <c:pt idx="12606">
                  <c:v>2</c:v>
                </c:pt>
                <c:pt idx="12607">
                  <c:v>2</c:v>
                </c:pt>
                <c:pt idx="12608">
                  <c:v>2</c:v>
                </c:pt>
                <c:pt idx="12609">
                  <c:v>2</c:v>
                </c:pt>
                <c:pt idx="12610">
                  <c:v>2</c:v>
                </c:pt>
                <c:pt idx="12611">
                  <c:v>2</c:v>
                </c:pt>
                <c:pt idx="12612">
                  <c:v>2</c:v>
                </c:pt>
                <c:pt idx="12613">
                  <c:v>2</c:v>
                </c:pt>
                <c:pt idx="12614">
                  <c:v>2</c:v>
                </c:pt>
                <c:pt idx="12615">
                  <c:v>2</c:v>
                </c:pt>
                <c:pt idx="12616">
                  <c:v>2</c:v>
                </c:pt>
                <c:pt idx="12617">
                  <c:v>2</c:v>
                </c:pt>
                <c:pt idx="12618">
                  <c:v>2</c:v>
                </c:pt>
                <c:pt idx="12619">
                  <c:v>2</c:v>
                </c:pt>
                <c:pt idx="12620">
                  <c:v>2</c:v>
                </c:pt>
                <c:pt idx="12621">
                  <c:v>2</c:v>
                </c:pt>
                <c:pt idx="12622">
                  <c:v>2</c:v>
                </c:pt>
                <c:pt idx="12623">
                  <c:v>2</c:v>
                </c:pt>
                <c:pt idx="12624">
                  <c:v>2</c:v>
                </c:pt>
                <c:pt idx="12625">
                  <c:v>2</c:v>
                </c:pt>
                <c:pt idx="12626">
                  <c:v>2</c:v>
                </c:pt>
                <c:pt idx="12627">
                  <c:v>2</c:v>
                </c:pt>
                <c:pt idx="12628">
                  <c:v>2</c:v>
                </c:pt>
                <c:pt idx="12629">
                  <c:v>2</c:v>
                </c:pt>
                <c:pt idx="12630">
                  <c:v>2</c:v>
                </c:pt>
                <c:pt idx="12631">
                  <c:v>2</c:v>
                </c:pt>
                <c:pt idx="12632">
                  <c:v>2</c:v>
                </c:pt>
                <c:pt idx="12633">
                  <c:v>2</c:v>
                </c:pt>
                <c:pt idx="12634">
                  <c:v>2</c:v>
                </c:pt>
                <c:pt idx="12635">
                  <c:v>2</c:v>
                </c:pt>
                <c:pt idx="12636">
                  <c:v>2</c:v>
                </c:pt>
                <c:pt idx="12637">
                  <c:v>2</c:v>
                </c:pt>
                <c:pt idx="12638">
                  <c:v>2</c:v>
                </c:pt>
                <c:pt idx="12639">
                  <c:v>2</c:v>
                </c:pt>
                <c:pt idx="12640">
                  <c:v>2</c:v>
                </c:pt>
                <c:pt idx="12641">
                  <c:v>2</c:v>
                </c:pt>
                <c:pt idx="12642">
                  <c:v>2</c:v>
                </c:pt>
                <c:pt idx="12643">
                  <c:v>2</c:v>
                </c:pt>
                <c:pt idx="12644">
                  <c:v>2</c:v>
                </c:pt>
                <c:pt idx="12645">
                  <c:v>2</c:v>
                </c:pt>
                <c:pt idx="12646">
                  <c:v>2</c:v>
                </c:pt>
                <c:pt idx="12647">
                  <c:v>2</c:v>
                </c:pt>
                <c:pt idx="12648">
                  <c:v>2</c:v>
                </c:pt>
                <c:pt idx="12649">
                  <c:v>2</c:v>
                </c:pt>
                <c:pt idx="12650">
                  <c:v>2</c:v>
                </c:pt>
                <c:pt idx="12651">
                  <c:v>2</c:v>
                </c:pt>
                <c:pt idx="12652">
                  <c:v>2</c:v>
                </c:pt>
                <c:pt idx="12653">
                  <c:v>2</c:v>
                </c:pt>
                <c:pt idx="12654">
                  <c:v>2</c:v>
                </c:pt>
                <c:pt idx="12655">
                  <c:v>2</c:v>
                </c:pt>
                <c:pt idx="12656">
                  <c:v>2</c:v>
                </c:pt>
                <c:pt idx="12657">
                  <c:v>2</c:v>
                </c:pt>
                <c:pt idx="12658">
                  <c:v>2</c:v>
                </c:pt>
                <c:pt idx="12659">
                  <c:v>2</c:v>
                </c:pt>
                <c:pt idx="12660">
                  <c:v>2</c:v>
                </c:pt>
                <c:pt idx="12661">
                  <c:v>2</c:v>
                </c:pt>
                <c:pt idx="12662">
                  <c:v>2</c:v>
                </c:pt>
                <c:pt idx="12663">
                  <c:v>2</c:v>
                </c:pt>
                <c:pt idx="12664">
                  <c:v>2</c:v>
                </c:pt>
                <c:pt idx="12665">
                  <c:v>2</c:v>
                </c:pt>
                <c:pt idx="12666">
                  <c:v>2</c:v>
                </c:pt>
                <c:pt idx="12667">
                  <c:v>2</c:v>
                </c:pt>
                <c:pt idx="12668">
                  <c:v>2</c:v>
                </c:pt>
                <c:pt idx="12669">
                  <c:v>2</c:v>
                </c:pt>
                <c:pt idx="12670">
                  <c:v>2</c:v>
                </c:pt>
                <c:pt idx="12671">
                  <c:v>2</c:v>
                </c:pt>
                <c:pt idx="12672">
                  <c:v>2</c:v>
                </c:pt>
                <c:pt idx="12673">
                  <c:v>2</c:v>
                </c:pt>
                <c:pt idx="12674">
                  <c:v>2</c:v>
                </c:pt>
                <c:pt idx="12675">
                  <c:v>2</c:v>
                </c:pt>
                <c:pt idx="12676">
                  <c:v>2</c:v>
                </c:pt>
                <c:pt idx="12677">
                  <c:v>2</c:v>
                </c:pt>
                <c:pt idx="12678">
                  <c:v>2</c:v>
                </c:pt>
                <c:pt idx="12679">
                  <c:v>2</c:v>
                </c:pt>
                <c:pt idx="12680">
                  <c:v>2</c:v>
                </c:pt>
                <c:pt idx="12681">
                  <c:v>2</c:v>
                </c:pt>
                <c:pt idx="12682">
                  <c:v>2</c:v>
                </c:pt>
                <c:pt idx="12683">
                  <c:v>2</c:v>
                </c:pt>
                <c:pt idx="12684">
                  <c:v>2</c:v>
                </c:pt>
                <c:pt idx="12685">
                  <c:v>2</c:v>
                </c:pt>
                <c:pt idx="12686">
                  <c:v>2</c:v>
                </c:pt>
                <c:pt idx="12687">
                  <c:v>2</c:v>
                </c:pt>
                <c:pt idx="12688">
                  <c:v>2</c:v>
                </c:pt>
                <c:pt idx="12689">
                  <c:v>2</c:v>
                </c:pt>
                <c:pt idx="12690">
                  <c:v>2</c:v>
                </c:pt>
                <c:pt idx="12691">
                  <c:v>2</c:v>
                </c:pt>
                <c:pt idx="12692">
                  <c:v>2</c:v>
                </c:pt>
                <c:pt idx="12693">
                  <c:v>2</c:v>
                </c:pt>
                <c:pt idx="12694">
                  <c:v>2</c:v>
                </c:pt>
                <c:pt idx="12695">
                  <c:v>2</c:v>
                </c:pt>
                <c:pt idx="12696">
                  <c:v>2</c:v>
                </c:pt>
                <c:pt idx="12697">
                  <c:v>2</c:v>
                </c:pt>
                <c:pt idx="12698">
                  <c:v>2</c:v>
                </c:pt>
                <c:pt idx="12699">
                  <c:v>2</c:v>
                </c:pt>
                <c:pt idx="12700">
                  <c:v>2</c:v>
                </c:pt>
                <c:pt idx="12701">
                  <c:v>2</c:v>
                </c:pt>
                <c:pt idx="12702">
                  <c:v>2</c:v>
                </c:pt>
                <c:pt idx="12703">
                  <c:v>2</c:v>
                </c:pt>
                <c:pt idx="12704">
                  <c:v>2</c:v>
                </c:pt>
                <c:pt idx="12705">
                  <c:v>2</c:v>
                </c:pt>
                <c:pt idx="12706">
                  <c:v>2</c:v>
                </c:pt>
                <c:pt idx="12707">
                  <c:v>2</c:v>
                </c:pt>
                <c:pt idx="12708">
                  <c:v>2</c:v>
                </c:pt>
                <c:pt idx="12709">
                  <c:v>2</c:v>
                </c:pt>
                <c:pt idx="12710">
                  <c:v>2</c:v>
                </c:pt>
                <c:pt idx="12711">
                  <c:v>2</c:v>
                </c:pt>
                <c:pt idx="12712">
                  <c:v>2</c:v>
                </c:pt>
                <c:pt idx="12713">
                  <c:v>2</c:v>
                </c:pt>
                <c:pt idx="12714">
                  <c:v>2</c:v>
                </c:pt>
                <c:pt idx="12715">
                  <c:v>2</c:v>
                </c:pt>
                <c:pt idx="12716">
                  <c:v>2</c:v>
                </c:pt>
                <c:pt idx="12717">
                  <c:v>2</c:v>
                </c:pt>
                <c:pt idx="12718">
                  <c:v>2</c:v>
                </c:pt>
                <c:pt idx="12719">
                  <c:v>2</c:v>
                </c:pt>
                <c:pt idx="12720">
                  <c:v>2</c:v>
                </c:pt>
                <c:pt idx="12721">
                  <c:v>2</c:v>
                </c:pt>
                <c:pt idx="12722">
                  <c:v>2</c:v>
                </c:pt>
                <c:pt idx="12723">
                  <c:v>2</c:v>
                </c:pt>
                <c:pt idx="12724">
                  <c:v>2</c:v>
                </c:pt>
                <c:pt idx="12725">
                  <c:v>2</c:v>
                </c:pt>
                <c:pt idx="12726">
                  <c:v>2</c:v>
                </c:pt>
                <c:pt idx="12727">
                  <c:v>2</c:v>
                </c:pt>
                <c:pt idx="12728">
                  <c:v>2</c:v>
                </c:pt>
                <c:pt idx="12729">
                  <c:v>2</c:v>
                </c:pt>
                <c:pt idx="12730">
                  <c:v>2</c:v>
                </c:pt>
                <c:pt idx="12731">
                  <c:v>2</c:v>
                </c:pt>
                <c:pt idx="12732">
                  <c:v>2</c:v>
                </c:pt>
                <c:pt idx="12733">
                  <c:v>2</c:v>
                </c:pt>
                <c:pt idx="12734">
                  <c:v>2</c:v>
                </c:pt>
                <c:pt idx="12735">
                  <c:v>2</c:v>
                </c:pt>
                <c:pt idx="12736">
                  <c:v>2</c:v>
                </c:pt>
                <c:pt idx="12737">
                  <c:v>2</c:v>
                </c:pt>
                <c:pt idx="12738">
                  <c:v>2</c:v>
                </c:pt>
                <c:pt idx="12739">
                  <c:v>2</c:v>
                </c:pt>
                <c:pt idx="12740">
                  <c:v>2</c:v>
                </c:pt>
                <c:pt idx="12741">
                  <c:v>2</c:v>
                </c:pt>
                <c:pt idx="12742">
                  <c:v>2</c:v>
                </c:pt>
                <c:pt idx="12743">
                  <c:v>2</c:v>
                </c:pt>
                <c:pt idx="12744">
                  <c:v>2</c:v>
                </c:pt>
                <c:pt idx="12745">
                  <c:v>2</c:v>
                </c:pt>
                <c:pt idx="12746">
                  <c:v>2</c:v>
                </c:pt>
                <c:pt idx="12747">
                  <c:v>2</c:v>
                </c:pt>
                <c:pt idx="12748">
                  <c:v>2</c:v>
                </c:pt>
                <c:pt idx="12749">
                  <c:v>2</c:v>
                </c:pt>
                <c:pt idx="12750">
                  <c:v>2</c:v>
                </c:pt>
                <c:pt idx="12751">
                  <c:v>2</c:v>
                </c:pt>
                <c:pt idx="12752">
                  <c:v>2</c:v>
                </c:pt>
                <c:pt idx="12753">
                  <c:v>2</c:v>
                </c:pt>
                <c:pt idx="12754">
                  <c:v>2</c:v>
                </c:pt>
                <c:pt idx="12755">
                  <c:v>2</c:v>
                </c:pt>
                <c:pt idx="12756">
                  <c:v>2</c:v>
                </c:pt>
                <c:pt idx="12757">
                  <c:v>2</c:v>
                </c:pt>
                <c:pt idx="12758">
                  <c:v>2</c:v>
                </c:pt>
                <c:pt idx="12759">
                  <c:v>2</c:v>
                </c:pt>
                <c:pt idx="12760">
                  <c:v>2</c:v>
                </c:pt>
                <c:pt idx="12761">
                  <c:v>2</c:v>
                </c:pt>
                <c:pt idx="12762">
                  <c:v>2</c:v>
                </c:pt>
                <c:pt idx="12763">
                  <c:v>2</c:v>
                </c:pt>
                <c:pt idx="12764">
                  <c:v>2</c:v>
                </c:pt>
                <c:pt idx="12765">
                  <c:v>2</c:v>
                </c:pt>
                <c:pt idx="12766">
                  <c:v>2</c:v>
                </c:pt>
                <c:pt idx="12767">
                  <c:v>2</c:v>
                </c:pt>
                <c:pt idx="12768">
                  <c:v>2</c:v>
                </c:pt>
                <c:pt idx="12769">
                  <c:v>2</c:v>
                </c:pt>
                <c:pt idx="12770">
                  <c:v>2</c:v>
                </c:pt>
                <c:pt idx="12771">
                  <c:v>2</c:v>
                </c:pt>
                <c:pt idx="12772">
                  <c:v>2</c:v>
                </c:pt>
                <c:pt idx="12773">
                  <c:v>2</c:v>
                </c:pt>
                <c:pt idx="12774">
                  <c:v>2</c:v>
                </c:pt>
                <c:pt idx="12775">
                  <c:v>2</c:v>
                </c:pt>
                <c:pt idx="12776">
                  <c:v>2</c:v>
                </c:pt>
                <c:pt idx="12777">
                  <c:v>2</c:v>
                </c:pt>
                <c:pt idx="12778">
                  <c:v>2</c:v>
                </c:pt>
                <c:pt idx="12779">
                  <c:v>2</c:v>
                </c:pt>
                <c:pt idx="12780">
                  <c:v>2</c:v>
                </c:pt>
                <c:pt idx="12781">
                  <c:v>2</c:v>
                </c:pt>
                <c:pt idx="12782">
                  <c:v>2</c:v>
                </c:pt>
                <c:pt idx="12783">
                  <c:v>2</c:v>
                </c:pt>
                <c:pt idx="12784">
                  <c:v>2</c:v>
                </c:pt>
                <c:pt idx="12785">
                  <c:v>2</c:v>
                </c:pt>
                <c:pt idx="12786">
                  <c:v>2</c:v>
                </c:pt>
                <c:pt idx="12787">
                  <c:v>2</c:v>
                </c:pt>
                <c:pt idx="12788">
                  <c:v>2</c:v>
                </c:pt>
                <c:pt idx="12789">
                  <c:v>2</c:v>
                </c:pt>
                <c:pt idx="12790">
                  <c:v>2</c:v>
                </c:pt>
                <c:pt idx="12791">
                  <c:v>2</c:v>
                </c:pt>
                <c:pt idx="12792">
                  <c:v>2</c:v>
                </c:pt>
                <c:pt idx="12793">
                  <c:v>2</c:v>
                </c:pt>
                <c:pt idx="12794">
                  <c:v>2</c:v>
                </c:pt>
                <c:pt idx="12795">
                  <c:v>2</c:v>
                </c:pt>
                <c:pt idx="12796">
                  <c:v>2</c:v>
                </c:pt>
                <c:pt idx="12797">
                  <c:v>2</c:v>
                </c:pt>
                <c:pt idx="12798">
                  <c:v>2</c:v>
                </c:pt>
                <c:pt idx="12799">
                  <c:v>2</c:v>
                </c:pt>
                <c:pt idx="12800">
                  <c:v>2</c:v>
                </c:pt>
                <c:pt idx="12801">
                  <c:v>2</c:v>
                </c:pt>
                <c:pt idx="12802">
                  <c:v>2</c:v>
                </c:pt>
                <c:pt idx="12803">
                  <c:v>2</c:v>
                </c:pt>
                <c:pt idx="12804">
                  <c:v>2</c:v>
                </c:pt>
                <c:pt idx="12805">
                  <c:v>2</c:v>
                </c:pt>
                <c:pt idx="12806">
                  <c:v>2</c:v>
                </c:pt>
                <c:pt idx="12807">
                  <c:v>2</c:v>
                </c:pt>
                <c:pt idx="12808">
                  <c:v>2</c:v>
                </c:pt>
                <c:pt idx="12809">
                  <c:v>2</c:v>
                </c:pt>
                <c:pt idx="12810">
                  <c:v>2</c:v>
                </c:pt>
                <c:pt idx="12811">
                  <c:v>2</c:v>
                </c:pt>
                <c:pt idx="12812">
                  <c:v>2</c:v>
                </c:pt>
                <c:pt idx="12813">
                  <c:v>2</c:v>
                </c:pt>
                <c:pt idx="12814">
                  <c:v>2</c:v>
                </c:pt>
                <c:pt idx="12815">
                  <c:v>2</c:v>
                </c:pt>
                <c:pt idx="12816">
                  <c:v>2</c:v>
                </c:pt>
                <c:pt idx="12817">
                  <c:v>2</c:v>
                </c:pt>
                <c:pt idx="12818">
                  <c:v>2</c:v>
                </c:pt>
                <c:pt idx="12819">
                  <c:v>2</c:v>
                </c:pt>
                <c:pt idx="12820">
                  <c:v>2</c:v>
                </c:pt>
                <c:pt idx="12821">
                  <c:v>2</c:v>
                </c:pt>
                <c:pt idx="12822">
                  <c:v>2</c:v>
                </c:pt>
                <c:pt idx="12823">
                  <c:v>2</c:v>
                </c:pt>
                <c:pt idx="12824">
                  <c:v>2</c:v>
                </c:pt>
                <c:pt idx="12825">
                  <c:v>2</c:v>
                </c:pt>
                <c:pt idx="12826">
                  <c:v>2</c:v>
                </c:pt>
                <c:pt idx="12827">
                  <c:v>2</c:v>
                </c:pt>
                <c:pt idx="12828">
                  <c:v>2</c:v>
                </c:pt>
                <c:pt idx="12829">
                  <c:v>2</c:v>
                </c:pt>
                <c:pt idx="12830">
                  <c:v>2</c:v>
                </c:pt>
                <c:pt idx="12831">
                  <c:v>2</c:v>
                </c:pt>
                <c:pt idx="12832">
                  <c:v>2</c:v>
                </c:pt>
                <c:pt idx="12833">
                  <c:v>2</c:v>
                </c:pt>
                <c:pt idx="12834">
                  <c:v>2</c:v>
                </c:pt>
                <c:pt idx="12835">
                  <c:v>2</c:v>
                </c:pt>
                <c:pt idx="12836">
                  <c:v>2</c:v>
                </c:pt>
                <c:pt idx="12837">
                  <c:v>2</c:v>
                </c:pt>
                <c:pt idx="12838">
                  <c:v>2</c:v>
                </c:pt>
                <c:pt idx="12839">
                  <c:v>2</c:v>
                </c:pt>
                <c:pt idx="12840">
                  <c:v>2</c:v>
                </c:pt>
                <c:pt idx="12841">
                  <c:v>2</c:v>
                </c:pt>
                <c:pt idx="12842">
                  <c:v>2</c:v>
                </c:pt>
                <c:pt idx="12843">
                  <c:v>2</c:v>
                </c:pt>
                <c:pt idx="12844">
                  <c:v>2</c:v>
                </c:pt>
                <c:pt idx="12845">
                  <c:v>2</c:v>
                </c:pt>
                <c:pt idx="12846">
                  <c:v>2</c:v>
                </c:pt>
                <c:pt idx="12847">
                  <c:v>2</c:v>
                </c:pt>
                <c:pt idx="12848">
                  <c:v>2</c:v>
                </c:pt>
                <c:pt idx="12849">
                  <c:v>2</c:v>
                </c:pt>
                <c:pt idx="12850">
                  <c:v>2</c:v>
                </c:pt>
                <c:pt idx="12851">
                  <c:v>2</c:v>
                </c:pt>
                <c:pt idx="12852">
                  <c:v>2</c:v>
                </c:pt>
                <c:pt idx="12853">
                  <c:v>2</c:v>
                </c:pt>
                <c:pt idx="12854">
                  <c:v>2</c:v>
                </c:pt>
                <c:pt idx="12855">
                  <c:v>2</c:v>
                </c:pt>
                <c:pt idx="12856">
                  <c:v>2</c:v>
                </c:pt>
                <c:pt idx="12857">
                  <c:v>2</c:v>
                </c:pt>
                <c:pt idx="12858">
                  <c:v>2</c:v>
                </c:pt>
                <c:pt idx="12859">
                  <c:v>2</c:v>
                </c:pt>
                <c:pt idx="12860">
                  <c:v>2</c:v>
                </c:pt>
                <c:pt idx="12861">
                  <c:v>2</c:v>
                </c:pt>
                <c:pt idx="12862">
                  <c:v>2</c:v>
                </c:pt>
                <c:pt idx="12863">
                  <c:v>2</c:v>
                </c:pt>
                <c:pt idx="12864">
                  <c:v>2</c:v>
                </c:pt>
                <c:pt idx="12865">
                  <c:v>2</c:v>
                </c:pt>
                <c:pt idx="12866">
                  <c:v>2</c:v>
                </c:pt>
                <c:pt idx="12867">
                  <c:v>2</c:v>
                </c:pt>
                <c:pt idx="12868">
                  <c:v>2</c:v>
                </c:pt>
                <c:pt idx="12869">
                  <c:v>2</c:v>
                </c:pt>
                <c:pt idx="12870">
                  <c:v>2</c:v>
                </c:pt>
                <c:pt idx="12871">
                  <c:v>2</c:v>
                </c:pt>
                <c:pt idx="12872">
                  <c:v>2</c:v>
                </c:pt>
                <c:pt idx="12873">
                  <c:v>2</c:v>
                </c:pt>
                <c:pt idx="12874">
                  <c:v>2</c:v>
                </c:pt>
                <c:pt idx="12875">
                  <c:v>2</c:v>
                </c:pt>
                <c:pt idx="12876">
                  <c:v>2</c:v>
                </c:pt>
                <c:pt idx="12877">
                  <c:v>2</c:v>
                </c:pt>
                <c:pt idx="12878">
                  <c:v>2</c:v>
                </c:pt>
                <c:pt idx="12879">
                  <c:v>2</c:v>
                </c:pt>
                <c:pt idx="12880">
                  <c:v>2</c:v>
                </c:pt>
                <c:pt idx="12881">
                  <c:v>2</c:v>
                </c:pt>
                <c:pt idx="12882">
                  <c:v>2</c:v>
                </c:pt>
                <c:pt idx="12883">
                  <c:v>2</c:v>
                </c:pt>
                <c:pt idx="12884">
                  <c:v>2</c:v>
                </c:pt>
                <c:pt idx="12885">
                  <c:v>2</c:v>
                </c:pt>
                <c:pt idx="12886">
                  <c:v>2</c:v>
                </c:pt>
                <c:pt idx="12887">
                  <c:v>2</c:v>
                </c:pt>
                <c:pt idx="12888">
                  <c:v>2</c:v>
                </c:pt>
                <c:pt idx="12889">
                  <c:v>2</c:v>
                </c:pt>
                <c:pt idx="12890">
                  <c:v>2</c:v>
                </c:pt>
                <c:pt idx="12891">
                  <c:v>2</c:v>
                </c:pt>
                <c:pt idx="12892">
                  <c:v>2</c:v>
                </c:pt>
                <c:pt idx="12893">
                  <c:v>2</c:v>
                </c:pt>
                <c:pt idx="12894">
                  <c:v>2</c:v>
                </c:pt>
                <c:pt idx="12895">
                  <c:v>2</c:v>
                </c:pt>
                <c:pt idx="12896">
                  <c:v>2</c:v>
                </c:pt>
                <c:pt idx="12897">
                  <c:v>2</c:v>
                </c:pt>
                <c:pt idx="12898">
                  <c:v>2</c:v>
                </c:pt>
                <c:pt idx="12899">
                  <c:v>2</c:v>
                </c:pt>
                <c:pt idx="12900">
                  <c:v>2</c:v>
                </c:pt>
                <c:pt idx="12901">
                  <c:v>2</c:v>
                </c:pt>
                <c:pt idx="12902">
                  <c:v>2</c:v>
                </c:pt>
                <c:pt idx="12903">
                  <c:v>2</c:v>
                </c:pt>
                <c:pt idx="12904">
                  <c:v>2</c:v>
                </c:pt>
                <c:pt idx="12905">
                  <c:v>2</c:v>
                </c:pt>
                <c:pt idx="12906">
                  <c:v>2</c:v>
                </c:pt>
                <c:pt idx="12907">
                  <c:v>2</c:v>
                </c:pt>
                <c:pt idx="12908">
                  <c:v>2</c:v>
                </c:pt>
                <c:pt idx="12909">
                  <c:v>2</c:v>
                </c:pt>
                <c:pt idx="12910">
                  <c:v>2</c:v>
                </c:pt>
                <c:pt idx="12911">
                  <c:v>2</c:v>
                </c:pt>
                <c:pt idx="12912">
                  <c:v>2</c:v>
                </c:pt>
                <c:pt idx="12913">
                  <c:v>2</c:v>
                </c:pt>
                <c:pt idx="12914">
                  <c:v>2</c:v>
                </c:pt>
                <c:pt idx="12915">
                  <c:v>2</c:v>
                </c:pt>
                <c:pt idx="12916">
                  <c:v>2</c:v>
                </c:pt>
                <c:pt idx="12917">
                  <c:v>2</c:v>
                </c:pt>
                <c:pt idx="12918">
                  <c:v>2</c:v>
                </c:pt>
                <c:pt idx="12919">
                  <c:v>2</c:v>
                </c:pt>
                <c:pt idx="12920">
                  <c:v>2</c:v>
                </c:pt>
                <c:pt idx="12921">
                  <c:v>2</c:v>
                </c:pt>
                <c:pt idx="12922">
                  <c:v>2</c:v>
                </c:pt>
                <c:pt idx="12923">
                  <c:v>2</c:v>
                </c:pt>
                <c:pt idx="12924">
                  <c:v>2</c:v>
                </c:pt>
                <c:pt idx="12925">
                  <c:v>2</c:v>
                </c:pt>
                <c:pt idx="12926">
                  <c:v>2</c:v>
                </c:pt>
                <c:pt idx="12927">
                  <c:v>2</c:v>
                </c:pt>
                <c:pt idx="12928">
                  <c:v>2</c:v>
                </c:pt>
                <c:pt idx="12929">
                  <c:v>2</c:v>
                </c:pt>
                <c:pt idx="12930">
                  <c:v>2</c:v>
                </c:pt>
                <c:pt idx="12931">
                  <c:v>2</c:v>
                </c:pt>
                <c:pt idx="12932">
                  <c:v>2</c:v>
                </c:pt>
                <c:pt idx="12933">
                  <c:v>2</c:v>
                </c:pt>
                <c:pt idx="12934">
                  <c:v>2</c:v>
                </c:pt>
                <c:pt idx="12935">
                  <c:v>2</c:v>
                </c:pt>
                <c:pt idx="12936">
                  <c:v>2</c:v>
                </c:pt>
                <c:pt idx="12937">
                  <c:v>2</c:v>
                </c:pt>
                <c:pt idx="12938">
                  <c:v>2</c:v>
                </c:pt>
                <c:pt idx="12939">
                  <c:v>2</c:v>
                </c:pt>
                <c:pt idx="12940">
                  <c:v>2</c:v>
                </c:pt>
                <c:pt idx="12941">
                  <c:v>2</c:v>
                </c:pt>
                <c:pt idx="12942">
                  <c:v>2</c:v>
                </c:pt>
                <c:pt idx="12943">
                  <c:v>2</c:v>
                </c:pt>
                <c:pt idx="12944">
                  <c:v>2</c:v>
                </c:pt>
                <c:pt idx="12945">
                  <c:v>2</c:v>
                </c:pt>
                <c:pt idx="12946">
                  <c:v>2</c:v>
                </c:pt>
                <c:pt idx="12947">
                  <c:v>2</c:v>
                </c:pt>
                <c:pt idx="12948">
                  <c:v>2</c:v>
                </c:pt>
                <c:pt idx="12949">
                  <c:v>2</c:v>
                </c:pt>
                <c:pt idx="12950">
                  <c:v>2</c:v>
                </c:pt>
                <c:pt idx="12951">
                  <c:v>2</c:v>
                </c:pt>
                <c:pt idx="12952">
                  <c:v>2</c:v>
                </c:pt>
                <c:pt idx="12953">
                  <c:v>2</c:v>
                </c:pt>
                <c:pt idx="12954">
                  <c:v>2</c:v>
                </c:pt>
                <c:pt idx="12955">
                  <c:v>2</c:v>
                </c:pt>
                <c:pt idx="12956">
                  <c:v>2</c:v>
                </c:pt>
                <c:pt idx="12957">
                  <c:v>2</c:v>
                </c:pt>
                <c:pt idx="12958">
                  <c:v>2</c:v>
                </c:pt>
                <c:pt idx="12959">
                  <c:v>2</c:v>
                </c:pt>
                <c:pt idx="12960">
                  <c:v>2</c:v>
                </c:pt>
                <c:pt idx="12961">
                  <c:v>2</c:v>
                </c:pt>
                <c:pt idx="12962">
                  <c:v>2</c:v>
                </c:pt>
                <c:pt idx="12963">
                  <c:v>2</c:v>
                </c:pt>
                <c:pt idx="12964">
                  <c:v>2</c:v>
                </c:pt>
                <c:pt idx="12965">
                  <c:v>2</c:v>
                </c:pt>
                <c:pt idx="12966">
                  <c:v>2</c:v>
                </c:pt>
                <c:pt idx="12967">
                  <c:v>2</c:v>
                </c:pt>
                <c:pt idx="12968">
                  <c:v>2</c:v>
                </c:pt>
                <c:pt idx="12969">
                  <c:v>2</c:v>
                </c:pt>
                <c:pt idx="12970">
                  <c:v>2</c:v>
                </c:pt>
                <c:pt idx="12971">
                  <c:v>2</c:v>
                </c:pt>
                <c:pt idx="12972">
                  <c:v>2</c:v>
                </c:pt>
                <c:pt idx="12973">
                  <c:v>2</c:v>
                </c:pt>
                <c:pt idx="12974">
                  <c:v>2</c:v>
                </c:pt>
                <c:pt idx="12975">
                  <c:v>2</c:v>
                </c:pt>
                <c:pt idx="12976">
                  <c:v>2</c:v>
                </c:pt>
                <c:pt idx="12977">
                  <c:v>2</c:v>
                </c:pt>
                <c:pt idx="12978">
                  <c:v>2</c:v>
                </c:pt>
                <c:pt idx="12979">
                  <c:v>2</c:v>
                </c:pt>
                <c:pt idx="12980">
                  <c:v>2</c:v>
                </c:pt>
                <c:pt idx="12981">
                  <c:v>2</c:v>
                </c:pt>
                <c:pt idx="12982">
                  <c:v>2</c:v>
                </c:pt>
                <c:pt idx="12983">
                  <c:v>2</c:v>
                </c:pt>
                <c:pt idx="12984">
                  <c:v>2</c:v>
                </c:pt>
                <c:pt idx="12985">
                  <c:v>2</c:v>
                </c:pt>
                <c:pt idx="12986">
                  <c:v>2</c:v>
                </c:pt>
                <c:pt idx="12987">
                  <c:v>2</c:v>
                </c:pt>
                <c:pt idx="12988">
                  <c:v>2</c:v>
                </c:pt>
                <c:pt idx="12989">
                  <c:v>2</c:v>
                </c:pt>
                <c:pt idx="12990">
                  <c:v>2</c:v>
                </c:pt>
                <c:pt idx="12991">
                  <c:v>2</c:v>
                </c:pt>
                <c:pt idx="12992">
                  <c:v>2</c:v>
                </c:pt>
                <c:pt idx="12993">
                  <c:v>2</c:v>
                </c:pt>
                <c:pt idx="12994">
                  <c:v>2</c:v>
                </c:pt>
                <c:pt idx="12995">
                  <c:v>2</c:v>
                </c:pt>
                <c:pt idx="12996">
                  <c:v>2</c:v>
                </c:pt>
                <c:pt idx="12997">
                  <c:v>2</c:v>
                </c:pt>
                <c:pt idx="12998">
                  <c:v>2</c:v>
                </c:pt>
                <c:pt idx="12999">
                  <c:v>2</c:v>
                </c:pt>
                <c:pt idx="13000">
                  <c:v>2</c:v>
                </c:pt>
                <c:pt idx="13001">
                  <c:v>2</c:v>
                </c:pt>
                <c:pt idx="13002">
                  <c:v>2</c:v>
                </c:pt>
                <c:pt idx="13003">
                  <c:v>2</c:v>
                </c:pt>
                <c:pt idx="13004">
                  <c:v>2</c:v>
                </c:pt>
                <c:pt idx="13005">
                  <c:v>2</c:v>
                </c:pt>
                <c:pt idx="13006">
                  <c:v>2</c:v>
                </c:pt>
                <c:pt idx="13007">
                  <c:v>2</c:v>
                </c:pt>
                <c:pt idx="13008">
                  <c:v>2</c:v>
                </c:pt>
                <c:pt idx="13009">
                  <c:v>2</c:v>
                </c:pt>
                <c:pt idx="13010">
                  <c:v>2</c:v>
                </c:pt>
                <c:pt idx="13011">
                  <c:v>2</c:v>
                </c:pt>
                <c:pt idx="13012">
                  <c:v>2</c:v>
                </c:pt>
                <c:pt idx="13013">
                  <c:v>2</c:v>
                </c:pt>
                <c:pt idx="13014">
                  <c:v>2</c:v>
                </c:pt>
                <c:pt idx="13015">
                  <c:v>2</c:v>
                </c:pt>
                <c:pt idx="13016">
                  <c:v>2</c:v>
                </c:pt>
                <c:pt idx="13017">
                  <c:v>2</c:v>
                </c:pt>
                <c:pt idx="13018">
                  <c:v>2</c:v>
                </c:pt>
                <c:pt idx="13019">
                  <c:v>2</c:v>
                </c:pt>
                <c:pt idx="13020">
                  <c:v>2</c:v>
                </c:pt>
                <c:pt idx="13021">
                  <c:v>2</c:v>
                </c:pt>
                <c:pt idx="13022">
                  <c:v>2</c:v>
                </c:pt>
                <c:pt idx="13023">
                  <c:v>2</c:v>
                </c:pt>
                <c:pt idx="13024">
                  <c:v>2</c:v>
                </c:pt>
                <c:pt idx="13025">
                  <c:v>2</c:v>
                </c:pt>
                <c:pt idx="13026">
                  <c:v>2</c:v>
                </c:pt>
                <c:pt idx="13027">
                  <c:v>2</c:v>
                </c:pt>
                <c:pt idx="13028">
                  <c:v>2</c:v>
                </c:pt>
                <c:pt idx="13029">
                  <c:v>2</c:v>
                </c:pt>
                <c:pt idx="13030">
                  <c:v>2</c:v>
                </c:pt>
                <c:pt idx="13031">
                  <c:v>2</c:v>
                </c:pt>
                <c:pt idx="13032">
                  <c:v>2</c:v>
                </c:pt>
                <c:pt idx="13033">
                  <c:v>2</c:v>
                </c:pt>
                <c:pt idx="13034">
                  <c:v>2</c:v>
                </c:pt>
                <c:pt idx="13035">
                  <c:v>2</c:v>
                </c:pt>
                <c:pt idx="13036">
                  <c:v>2</c:v>
                </c:pt>
                <c:pt idx="13037">
                  <c:v>2</c:v>
                </c:pt>
                <c:pt idx="13038">
                  <c:v>2</c:v>
                </c:pt>
                <c:pt idx="13039">
                  <c:v>2</c:v>
                </c:pt>
                <c:pt idx="13040">
                  <c:v>2</c:v>
                </c:pt>
                <c:pt idx="13041">
                  <c:v>2</c:v>
                </c:pt>
                <c:pt idx="13042">
                  <c:v>2</c:v>
                </c:pt>
                <c:pt idx="13043">
                  <c:v>2</c:v>
                </c:pt>
                <c:pt idx="13044">
                  <c:v>2</c:v>
                </c:pt>
                <c:pt idx="13045">
                  <c:v>2</c:v>
                </c:pt>
                <c:pt idx="13046">
                  <c:v>2</c:v>
                </c:pt>
                <c:pt idx="13047">
                  <c:v>2</c:v>
                </c:pt>
                <c:pt idx="13048">
                  <c:v>2</c:v>
                </c:pt>
                <c:pt idx="13049">
                  <c:v>2</c:v>
                </c:pt>
                <c:pt idx="13050">
                  <c:v>2</c:v>
                </c:pt>
                <c:pt idx="13051">
                  <c:v>2</c:v>
                </c:pt>
                <c:pt idx="13052">
                  <c:v>2</c:v>
                </c:pt>
                <c:pt idx="13053">
                  <c:v>2</c:v>
                </c:pt>
                <c:pt idx="13054">
                  <c:v>2</c:v>
                </c:pt>
                <c:pt idx="13055">
                  <c:v>2</c:v>
                </c:pt>
                <c:pt idx="13056">
                  <c:v>2</c:v>
                </c:pt>
                <c:pt idx="13057">
                  <c:v>2</c:v>
                </c:pt>
                <c:pt idx="13058">
                  <c:v>2</c:v>
                </c:pt>
                <c:pt idx="13059">
                  <c:v>2</c:v>
                </c:pt>
                <c:pt idx="13060">
                  <c:v>2</c:v>
                </c:pt>
                <c:pt idx="13061">
                  <c:v>2</c:v>
                </c:pt>
                <c:pt idx="13062">
                  <c:v>2</c:v>
                </c:pt>
                <c:pt idx="13063">
                  <c:v>2</c:v>
                </c:pt>
                <c:pt idx="13064">
                  <c:v>2</c:v>
                </c:pt>
                <c:pt idx="13065">
                  <c:v>2</c:v>
                </c:pt>
                <c:pt idx="13066">
                  <c:v>2</c:v>
                </c:pt>
                <c:pt idx="13067">
                  <c:v>2</c:v>
                </c:pt>
                <c:pt idx="13068">
                  <c:v>2</c:v>
                </c:pt>
                <c:pt idx="13069">
                  <c:v>2</c:v>
                </c:pt>
                <c:pt idx="13070">
                  <c:v>2</c:v>
                </c:pt>
                <c:pt idx="13071">
                  <c:v>2</c:v>
                </c:pt>
                <c:pt idx="13072">
                  <c:v>2</c:v>
                </c:pt>
                <c:pt idx="13073">
                  <c:v>2</c:v>
                </c:pt>
                <c:pt idx="13074">
                  <c:v>2</c:v>
                </c:pt>
                <c:pt idx="13075">
                  <c:v>2</c:v>
                </c:pt>
                <c:pt idx="13076">
                  <c:v>2</c:v>
                </c:pt>
                <c:pt idx="13077">
                  <c:v>2</c:v>
                </c:pt>
                <c:pt idx="13078">
                  <c:v>2</c:v>
                </c:pt>
                <c:pt idx="13079">
                  <c:v>2</c:v>
                </c:pt>
                <c:pt idx="13080">
                  <c:v>2</c:v>
                </c:pt>
                <c:pt idx="13081">
                  <c:v>2</c:v>
                </c:pt>
                <c:pt idx="13082">
                  <c:v>2</c:v>
                </c:pt>
                <c:pt idx="13083">
                  <c:v>2</c:v>
                </c:pt>
                <c:pt idx="13084">
                  <c:v>2</c:v>
                </c:pt>
                <c:pt idx="13085">
                  <c:v>2</c:v>
                </c:pt>
                <c:pt idx="13086">
                  <c:v>2</c:v>
                </c:pt>
                <c:pt idx="13087">
                  <c:v>2</c:v>
                </c:pt>
                <c:pt idx="13088">
                  <c:v>2</c:v>
                </c:pt>
                <c:pt idx="13089">
                  <c:v>2</c:v>
                </c:pt>
                <c:pt idx="13090">
                  <c:v>2</c:v>
                </c:pt>
                <c:pt idx="13091">
                  <c:v>2</c:v>
                </c:pt>
                <c:pt idx="13092">
                  <c:v>2</c:v>
                </c:pt>
                <c:pt idx="13093">
                  <c:v>2</c:v>
                </c:pt>
                <c:pt idx="13094">
                  <c:v>2</c:v>
                </c:pt>
                <c:pt idx="13095">
                  <c:v>2</c:v>
                </c:pt>
                <c:pt idx="13096">
                  <c:v>2</c:v>
                </c:pt>
                <c:pt idx="13097">
                  <c:v>2</c:v>
                </c:pt>
                <c:pt idx="13098">
                  <c:v>2</c:v>
                </c:pt>
                <c:pt idx="13099">
                  <c:v>2</c:v>
                </c:pt>
                <c:pt idx="13100">
                  <c:v>2</c:v>
                </c:pt>
                <c:pt idx="13101">
                  <c:v>2</c:v>
                </c:pt>
                <c:pt idx="13102">
                  <c:v>2</c:v>
                </c:pt>
                <c:pt idx="13103">
                  <c:v>2</c:v>
                </c:pt>
                <c:pt idx="13104">
                  <c:v>2</c:v>
                </c:pt>
                <c:pt idx="13105">
                  <c:v>2</c:v>
                </c:pt>
                <c:pt idx="13106">
                  <c:v>2</c:v>
                </c:pt>
                <c:pt idx="13107">
                  <c:v>2</c:v>
                </c:pt>
                <c:pt idx="13108">
                  <c:v>2</c:v>
                </c:pt>
                <c:pt idx="13109">
                  <c:v>2</c:v>
                </c:pt>
                <c:pt idx="13110">
                  <c:v>2</c:v>
                </c:pt>
                <c:pt idx="13111">
                  <c:v>2</c:v>
                </c:pt>
                <c:pt idx="13112">
                  <c:v>2</c:v>
                </c:pt>
                <c:pt idx="13113">
                  <c:v>2</c:v>
                </c:pt>
                <c:pt idx="13114">
                  <c:v>2</c:v>
                </c:pt>
                <c:pt idx="13115">
                  <c:v>2</c:v>
                </c:pt>
                <c:pt idx="13116">
                  <c:v>2</c:v>
                </c:pt>
                <c:pt idx="13117">
                  <c:v>2</c:v>
                </c:pt>
                <c:pt idx="13118">
                  <c:v>2</c:v>
                </c:pt>
                <c:pt idx="13119">
                  <c:v>2</c:v>
                </c:pt>
                <c:pt idx="13120">
                  <c:v>2</c:v>
                </c:pt>
                <c:pt idx="13121">
                  <c:v>2</c:v>
                </c:pt>
                <c:pt idx="13122">
                  <c:v>2</c:v>
                </c:pt>
                <c:pt idx="13123">
                  <c:v>2</c:v>
                </c:pt>
                <c:pt idx="13124">
                  <c:v>2</c:v>
                </c:pt>
                <c:pt idx="13125">
                  <c:v>2</c:v>
                </c:pt>
                <c:pt idx="13126">
                  <c:v>2</c:v>
                </c:pt>
                <c:pt idx="13127">
                  <c:v>2</c:v>
                </c:pt>
                <c:pt idx="13128">
                  <c:v>2</c:v>
                </c:pt>
                <c:pt idx="13129">
                  <c:v>2</c:v>
                </c:pt>
                <c:pt idx="13130">
                  <c:v>2</c:v>
                </c:pt>
                <c:pt idx="13131">
                  <c:v>2</c:v>
                </c:pt>
                <c:pt idx="13132">
                  <c:v>2</c:v>
                </c:pt>
                <c:pt idx="13133">
                  <c:v>2</c:v>
                </c:pt>
                <c:pt idx="13134">
                  <c:v>2</c:v>
                </c:pt>
                <c:pt idx="13135">
                  <c:v>2</c:v>
                </c:pt>
                <c:pt idx="13136">
                  <c:v>2</c:v>
                </c:pt>
                <c:pt idx="13137">
                  <c:v>2</c:v>
                </c:pt>
                <c:pt idx="13138">
                  <c:v>2</c:v>
                </c:pt>
                <c:pt idx="13139">
                  <c:v>2</c:v>
                </c:pt>
                <c:pt idx="13140">
                  <c:v>2</c:v>
                </c:pt>
                <c:pt idx="13141">
                  <c:v>2</c:v>
                </c:pt>
                <c:pt idx="13142">
                  <c:v>2</c:v>
                </c:pt>
                <c:pt idx="13143">
                  <c:v>2</c:v>
                </c:pt>
                <c:pt idx="13144">
                  <c:v>2</c:v>
                </c:pt>
                <c:pt idx="13145">
                  <c:v>2</c:v>
                </c:pt>
                <c:pt idx="13146">
                  <c:v>2</c:v>
                </c:pt>
                <c:pt idx="13147">
                  <c:v>2</c:v>
                </c:pt>
                <c:pt idx="13148">
                  <c:v>2</c:v>
                </c:pt>
                <c:pt idx="13149">
                  <c:v>2</c:v>
                </c:pt>
                <c:pt idx="13150">
                  <c:v>2</c:v>
                </c:pt>
                <c:pt idx="13151">
                  <c:v>2</c:v>
                </c:pt>
                <c:pt idx="13152">
                  <c:v>2</c:v>
                </c:pt>
                <c:pt idx="13153">
                  <c:v>2</c:v>
                </c:pt>
                <c:pt idx="13154">
                  <c:v>2</c:v>
                </c:pt>
                <c:pt idx="13155">
                  <c:v>2</c:v>
                </c:pt>
                <c:pt idx="13156">
                  <c:v>2</c:v>
                </c:pt>
                <c:pt idx="13157">
                  <c:v>2</c:v>
                </c:pt>
                <c:pt idx="13158">
                  <c:v>2</c:v>
                </c:pt>
                <c:pt idx="13159">
                  <c:v>2</c:v>
                </c:pt>
                <c:pt idx="13160">
                  <c:v>2</c:v>
                </c:pt>
                <c:pt idx="13161">
                  <c:v>2</c:v>
                </c:pt>
                <c:pt idx="13162">
                  <c:v>2</c:v>
                </c:pt>
                <c:pt idx="13163">
                  <c:v>2</c:v>
                </c:pt>
                <c:pt idx="13164">
                  <c:v>2</c:v>
                </c:pt>
                <c:pt idx="13165">
                  <c:v>2</c:v>
                </c:pt>
                <c:pt idx="13166">
                  <c:v>2</c:v>
                </c:pt>
                <c:pt idx="13167">
                  <c:v>2</c:v>
                </c:pt>
                <c:pt idx="13168">
                  <c:v>2</c:v>
                </c:pt>
                <c:pt idx="13169">
                  <c:v>2</c:v>
                </c:pt>
                <c:pt idx="13170">
                  <c:v>2</c:v>
                </c:pt>
                <c:pt idx="13171">
                  <c:v>2</c:v>
                </c:pt>
                <c:pt idx="13172">
                  <c:v>2</c:v>
                </c:pt>
                <c:pt idx="13173">
                  <c:v>2</c:v>
                </c:pt>
                <c:pt idx="13174">
                  <c:v>2</c:v>
                </c:pt>
                <c:pt idx="13175">
                  <c:v>2</c:v>
                </c:pt>
                <c:pt idx="13176">
                  <c:v>2</c:v>
                </c:pt>
                <c:pt idx="13177">
                  <c:v>2</c:v>
                </c:pt>
                <c:pt idx="13178">
                  <c:v>2</c:v>
                </c:pt>
                <c:pt idx="13179">
                  <c:v>2</c:v>
                </c:pt>
                <c:pt idx="13180">
                  <c:v>2</c:v>
                </c:pt>
                <c:pt idx="13181">
                  <c:v>2</c:v>
                </c:pt>
                <c:pt idx="13182">
                  <c:v>2</c:v>
                </c:pt>
                <c:pt idx="13183">
                  <c:v>2</c:v>
                </c:pt>
                <c:pt idx="13184">
                  <c:v>2</c:v>
                </c:pt>
                <c:pt idx="13185">
                  <c:v>2</c:v>
                </c:pt>
                <c:pt idx="13186">
                  <c:v>2</c:v>
                </c:pt>
                <c:pt idx="13187">
                  <c:v>2</c:v>
                </c:pt>
                <c:pt idx="13188">
                  <c:v>2</c:v>
                </c:pt>
                <c:pt idx="13189">
                  <c:v>2</c:v>
                </c:pt>
                <c:pt idx="13190">
                  <c:v>2</c:v>
                </c:pt>
                <c:pt idx="13191">
                  <c:v>2</c:v>
                </c:pt>
                <c:pt idx="13192">
                  <c:v>2</c:v>
                </c:pt>
                <c:pt idx="13193">
                  <c:v>2</c:v>
                </c:pt>
                <c:pt idx="13194">
                  <c:v>2</c:v>
                </c:pt>
                <c:pt idx="13195">
                  <c:v>2</c:v>
                </c:pt>
                <c:pt idx="13196">
                  <c:v>2</c:v>
                </c:pt>
                <c:pt idx="13197">
                  <c:v>2</c:v>
                </c:pt>
                <c:pt idx="13198">
                  <c:v>2</c:v>
                </c:pt>
                <c:pt idx="13199">
                  <c:v>2</c:v>
                </c:pt>
                <c:pt idx="13200">
                  <c:v>2</c:v>
                </c:pt>
                <c:pt idx="13201">
                  <c:v>2</c:v>
                </c:pt>
                <c:pt idx="13202">
                  <c:v>2</c:v>
                </c:pt>
                <c:pt idx="13203">
                  <c:v>2</c:v>
                </c:pt>
                <c:pt idx="13204">
                  <c:v>2</c:v>
                </c:pt>
                <c:pt idx="13205">
                  <c:v>2</c:v>
                </c:pt>
                <c:pt idx="13206">
                  <c:v>2</c:v>
                </c:pt>
                <c:pt idx="13207">
                  <c:v>2</c:v>
                </c:pt>
                <c:pt idx="13208">
                  <c:v>2</c:v>
                </c:pt>
                <c:pt idx="13209">
                  <c:v>2</c:v>
                </c:pt>
                <c:pt idx="13210">
                  <c:v>2</c:v>
                </c:pt>
                <c:pt idx="13211">
                  <c:v>2</c:v>
                </c:pt>
                <c:pt idx="13212">
                  <c:v>2</c:v>
                </c:pt>
                <c:pt idx="13213">
                  <c:v>2</c:v>
                </c:pt>
                <c:pt idx="13214">
                  <c:v>2</c:v>
                </c:pt>
                <c:pt idx="13215">
                  <c:v>2</c:v>
                </c:pt>
                <c:pt idx="13216">
                  <c:v>2</c:v>
                </c:pt>
                <c:pt idx="13217">
                  <c:v>2</c:v>
                </c:pt>
                <c:pt idx="13218">
                  <c:v>2</c:v>
                </c:pt>
                <c:pt idx="13219">
                  <c:v>2</c:v>
                </c:pt>
                <c:pt idx="13220">
                  <c:v>2</c:v>
                </c:pt>
                <c:pt idx="13221">
                  <c:v>2</c:v>
                </c:pt>
                <c:pt idx="13222">
                  <c:v>2</c:v>
                </c:pt>
                <c:pt idx="13223">
                  <c:v>2</c:v>
                </c:pt>
                <c:pt idx="13224">
                  <c:v>2</c:v>
                </c:pt>
                <c:pt idx="13225">
                  <c:v>2</c:v>
                </c:pt>
                <c:pt idx="13226">
                  <c:v>2</c:v>
                </c:pt>
                <c:pt idx="13227">
                  <c:v>2</c:v>
                </c:pt>
                <c:pt idx="13228">
                  <c:v>2</c:v>
                </c:pt>
                <c:pt idx="13229">
                  <c:v>2</c:v>
                </c:pt>
                <c:pt idx="13230">
                  <c:v>2</c:v>
                </c:pt>
                <c:pt idx="13231">
                  <c:v>2</c:v>
                </c:pt>
                <c:pt idx="13232">
                  <c:v>2</c:v>
                </c:pt>
                <c:pt idx="13233">
                  <c:v>2</c:v>
                </c:pt>
                <c:pt idx="13234">
                  <c:v>2</c:v>
                </c:pt>
                <c:pt idx="13235">
                  <c:v>2</c:v>
                </c:pt>
                <c:pt idx="13236">
                  <c:v>2</c:v>
                </c:pt>
                <c:pt idx="13237">
                  <c:v>2</c:v>
                </c:pt>
                <c:pt idx="13238">
                  <c:v>2</c:v>
                </c:pt>
                <c:pt idx="13239">
                  <c:v>2</c:v>
                </c:pt>
                <c:pt idx="13240">
                  <c:v>2</c:v>
                </c:pt>
                <c:pt idx="13241">
                  <c:v>2</c:v>
                </c:pt>
                <c:pt idx="13242">
                  <c:v>2</c:v>
                </c:pt>
                <c:pt idx="13243">
                  <c:v>2</c:v>
                </c:pt>
                <c:pt idx="13244">
                  <c:v>2</c:v>
                </c:pt>
                <c:pt idx="13245">
                  <c:v>2</c:v>
                </c:pt>
                <c:pt idx="13246">
                  <c:v>2</c:v>
                </c:pt>
                <c:pt idx="13247">
                  <c:v>2</c:v>
                </c:pt>
                <c:pt idx="13248">
                  <c:v>2</c:v>
                </c:pt>
                <c:pt idx="13249">
                  <c:v>2</c:v>
                </c:pt>
                <c:pt idx="13250">
                  <c:v>2</c:v>
                </c:pt>
                <c:pt idx="13251">
                  <c:v>2</c:v>
                </c:pt>
                <c:pt idx="13252">
                  <c:v>2</c:v>
                </c:pt>
                <c:pt idx="13253">
                  <c:v>2</c:v>
                </c:pt>
                <c:pt idx="13254">
                  <c:v>2</c:v>
                </c:pt>
                <c:pt idx="13255">
                  <c:v>2</c:v>
                </c:pt>
                <c:pt idx="13256">
                  <c:v>2</c:v>
                </c:pt>
                <c:pt idx="13257">
                  <c:v>2</c:v>
                </c:pt>
                <c:pt idx="13258">
                  <c:v>2</c:v>
                </c:pt>
                <c:pt idx="13259">
                  <c:v>2</c:v>
                </c:pt>
                <c:pt idx="13260">
                  <c:v>2</c:v>
                </c:pt>
                <c:pt idx="13261">
                  <c:v>2</c:v>
                </c:pt>
                <c:pt idx="13262">
                  <c:v>2</c:v>
                </c:pt>
                <c:pt idx="13263">
                  <c:v>2</c:v>
                </c:pt>
                <c:pt idx="13264">
                  <c:v>2</c:v>
                </c:pt>
                <c:pt idx="13265">
                  <c:v>2</c:v>
                </c:pt>
                <c:pt idx="13266">
                  <c:v>2</c:v>
                </c:pt>
                <c:pt idx="13267">
                  <c:v>2</c:v>
                </c:pt>
                <c:pt idx="13268">
                  <c:v>2</c:v>
                </c:pt>
                <c:pt idx="13269">
                  <c:v>2</c:v>
                </c:pt>
                <c:pt idx="13270">
                  <c:v>2</c:v>
                </c:pt>
                <c:pt idx="13271">
                  <c:v>2</c:v>
                </c:pt>
                <c:pt idx="13272">
                  <c:v>2</c:v>
                </c:pt>
                <c:pt idx="13273">
                  <c:v>2</c:v>
                </c:pt>
                <c:pt idx="13274">
                  <c:v>2</c:v>
                </c:pt>
                <c:pt idx="13275">
                  <c:v>2</c:v>
                </c:pt>
                <c:pt idx="13276">
                  <c:v>2</c:v>
                </c:pt>
                <c:pt idx="13277">
                  <c:v>2</c:v>
                </c:pt>
                <c:pt idx="13278">
                  <c:v>2</c:v>
                </c:pt>
                <c:pt idx="13279">
                  <c:v>2</c:v>
                </c:pt>
                <c:pt idx="13280">
                  <c:v>2</c:v>
                </c:pt>
                <c:pt idx="13281">
                  <c:v>2</c:v>
                </c:pt>
                <c:pt idx="13282">
                  <c:v>2</c:v>
                </c:pt>
                <c:pt idx="13283">
                  <c:v>2</c:v>
                </c:pt>
                <c:pt idx="13284">
                  <c:v>2</c:v>
                </c:pt>
                <c:pt idx="13285">
                  <c:v>2</c:v>
                </c:pt>
                <c:pt idx="13286">
                  <c:v>2</c:v>
                </c:pt>
                <c:pt idx="13287">
                  <c:v>2</c:v>
                </c:pt>
                <c:pt idx="13288">
                  <c:v>2</c:v>
                </c:pt>
                <c:pt idx="13289">
                  <c:v>2</c:v>
                </c:pt>
                <c:pt idx="13290">
                  <c:v>2</c:v>
                </c:pt>
                <c:pt idx="13291">
                  <c:v>2</c:v>
                </c:pt>
                <c:pt idx="13292">
                  <c:v>2</c:v>
                </c:pt>
                <c:pt idx="13293">
                  <c:v>2</c:v>
                </c:pt>
                <c:pt idx="13294">
                  <c:v>2</c:v>
                </c:pt>
                <c:pt idx="13295">
                  <c:v>2</c:v>
                </c:pt>
                <c:pt idx="13296">
                  <c:v>2</c:v>
                </c:pt>
                <c:pt idx="13297">
                  <c:v>2</c:v>
                </c:pt>
                <c:pt idx="13298">
                  <c:v>2</c:v>
                </c:pt>
                <c:pt idx="13299">
                  <c:v>2</c:v>
                </c:pt>
                <c:pt idx="13300">
                  <c:v>2</c:v>
                </c:pt>
                <c:pt idx="13301">
                  <c:v>2</c:v>
                </c:pt>
                <c:pt idx="13302">
                  <c:v>2</c:v>
                </c:pt>
                <c:pt idx="13303">
                  <c:v>2</c:v>
                </c:pt>
                <c:pt idx="13304">
                  <c:v>2</c:v>
                </c:pt>
                <c:pt idx="13305">
                  <c:v>2</c:v>
                </c:pt>
                <c:pt idx="13306">
                  <c:v>2</c:v>
                </c:pt>
                <c:pt idx="13307">
                  <c:v>2</c:v>
                </c:pt>
                <c:pt idx="13308">
                  <c:v>2</c:v>
                </c:pt>
                <c:pt idx="13309">
                  <c:v>2</c:v>
                </c:pt>
                <c:pt idx="13310">
                  <c:v>2</c:v>
                </c:pt>
                <c:pt idx="13311">
                  <c:v>2</c:v>
                </c:pt>
                <c:pt idx="13312">
                  <c:v>2</c:v>
                </c:pt>
                <c:pt idx="13313">
                  <c:v>2</c:v>
                </c:pt>
                <c:pt idx="13314">
                  <c:v>2</c:v>
                </c:pt>
                <c:pt idx="13315">
                  <c:v>2</c:v>
                </c:pt>
                <c:pt idx="13316">
                  <c:v>2</c:v>
                </c:pt>
                <c:pt idx="13317">
                  <c:v>2</c:v>
                </c:pt>
                <c:pt idx="13318">
                  <c:v>2</c:v>
                </c:pt>
                <c:pt idx="13319">
                  <c:v>2</c:v>
                </c:pt>
                <c:pt idx="13320">
                  <c:v>2</c:v>
                </c:pt>
                <c:pt idx="13321">
                  <c:v>2</c:v>
                </c:pt>
                <c:pt idx="13322">
                  <c:v>2</c:v>
                </c:pt>
                <c:pt idx="13323">
                  <c:v>2</c:v>
                </c:pt>
                <c:pt idx="13324">
                  <c:v>2</c:v>
                </c:pt>
                <c:pt idx="13325">
                  <c:v>2</c:v>
                </c:pt>
                <c:pt idx="13326">
                  <c:v>2</c:v>
                </c:pt>
                <c:pt idx="13327">
                  <c:v>2</c:v>
                </c:pt>
                <c:pt idx="13328">
                  <c:v>2</c:v>
                </c:pt>
                <c:pt idx="13329">
                  <c:v>2</c:v>
                </c:pt>
                <c:pt idx="13330">
                  <c:v>2</c:v>
                </c:pt>
                <c:pt idx="13331">
                  <c:v>2</c:v>
                </c:pt>
                <c:pt idx="13332">
                  <c:v>2</c:v>
                </c:pt>
                <c:pt idx="13333">
                  <c:v>2</c:v>
                </c:pt>
                <c:pt idx="13334">
                  <c:v>2</c:v>
                </c:pt>
                <c:pt idx="13335">
                  <c:v>2</c:v>
                </c:pt>
                <c:pt idx="13336">
                  <c:v>2</c:v>
                </c:pt>
                <c:pt idx="13337">
                  <c:v>2</c:v>
                </c:pt>
                <c:pt idx="13338">
                  <c:v>2</c:v>
                </c:pt>
                <c:pt idx="13339">
                  <c:v>2</c:v>
                </c:pt>
                <c:pt idx="13340">
                  <c:v>2</c:v>
                </c:pt>
                <c:pt idx="13341">
                  <c:v>2</c:v>
                </c:pt>
                <c:pt idx="13342">
                  <c:v>2</c:v>
                </c:pt>
                <c:pt idx="13343">
                  <c:v>2</c:v>
                </c:pt>
                <c:pt idx="13344">
                  <c:v>2</c:v>
                </c:pt>
                <c:pt idx="13345">
                  <c:v>2</c:v>
                </c:pt>
                <c:pt idx="13346">
                  <c:v>2</c:v>
                </c:pt>
                <c:pt idx="13347">
                  <c:v>2</c:v>
                </c:pt>
                <c:pt idx="13348">
                  <c:v>2</c:v>
                </c:pt>
                <c:pt idx="13349">
                  <c:v>2</c:v>
                </c:pt>
                <c:pt idx="13350">
                  <c:v>2</c:v>
                </c:pt>
                <c:pt idx="13351">
                  <c:v>2</c:v>
                </c:pt>
                <c:pt idx="13352">
                  <c:v>2</c:v>
                </c:pt>
                <c:pt idx="13353">
                  <c:v>2</c:v>
                </c:pt>
                <c:pt idx="13354">
                  <c:v>2</c:v>
                </c:pt>
                <c:pt idx="13355">
                  <c:v>2</c:v>
                </c:pt>
                <c:pt idx="13356">
                  <c:v>2</c:v>
                </c:pt>
                <c:pt idx="13357">
                  <c:v>2</c:v>
                </c:pt>
                <c:pt idx="13358">
                  <c:v>2</c:v>
                </c:pt>
                <c:pt idx="13359">
                  <c:v>2</c:v>
                </c:pt>
                <c:pt idx="13360">
                  <c:v>2</c:v>
                </c:pt>
                <c:pt idx="13361">
                  <c:v>2</c:v>
                </c:pt>
                <c:pt idx="13362">
                  <c:v>2</c:v>
                </c:pt>
                <c:pt idx="13363">
                  <c:v>2</c:v>
                </c:pt>
                <c:pt idx="13364">
                  <c:v>2</c:v>
                </c:pt>
                <c:pt idx="13365">
                  <c:v>2</c:v>
                </c:pt>
                <c:pt idx="13366">
                  <c:v>2</c:v>
                </c:pt>
                <c:pt idx="13367">
                  <c:v>2</c:v>
                </c:pt>
                <c:pt idx="13368">
                  <c:v>2</c:v>
                </c:pt>
                <c:pt idx="13369">
                  <c:v>2</c:v>
                </c:pt>
                <c:pt idx="13370">
                  <c:v>2</c:v>
                </c:pt>
                <c:pt idx="13371">
                  <c:v>2</c:v>
                </c:pt>
                <c:pt idx="13372">
                  <c:v>2</c:v>
                </c:pt>
                <c:pt idx="13373">
                  <c:v>2</c:v>
                </c:pt>
                <c:pt idx="13374">
                  <c:v>2</c:v>
                </c:pt>
                <c:pt idx="13375">
                  <c:v>2</c:v>
                </c:pt>
                <c:pt idx="13376">
                  <c:v>2</c:v>
                </c:pt>
                <c:pt idx="13377">
                  <c:v>2</c:v>
                </c:pt>
                <c:pt idx="13378">
                  <c:v>2</c:v>
                </c:pt>
                <c:pt idx="13379">
                  <c:v>2</c:v>
                </c:pt>
                <c:pt idx="13380">
                  <c:v>2</c:v>
                </c:pt>
                <c:pt idx="13381">
                  <c:v>2</c:v>
                </c:pt>
                <c:pt idx="13382">
                  <c:v>2</c:v>
                </c:pt>
                <c:pt idx="13383">
                  <c:v>2</c:v>
                </c:pt>
                <c:pt idx="13384">
                  <c:v>2</c:v>
                </c:pt>
                <c:pt idx="13385">
                  <c:v>2</c:v>
                </c:pt>
                <c:pt idx="13386">
                  <c:v>2</c:v>
                </c:pt>
                <c:pt idx="13387">
                  <c:v>2</c:v>
                </c:pt>
                <c:pt idx="13388">
                  <c:v>2</c:v>
                </c:pt>
                <c:pt idx="13389">
                  <c:v>2</c:v>
                </c:pt>
                <c:pt idx="13390">
                  <c:v>2</c:v>
                </c:pt>
                <c:pt idx="13391">
                  <c:v>2</c:v>
                </c:pt>
                <c:pt idx="13392">
                  <c:v>2</c:v>
                </c:pt>
                <c:pt idx="13393">
                  <c:v>2</c:v>
                </c:pt>
                <c:pt idx="13394">
                  <c:v>2</c:v>
                </c:pt>
                <c:pt idx="13395">
                  <c:v>2</c:v>
                </c:pt>
                <c:pt idx="13396">
                  <c:v>2</c:v>
                </c:pt>
                <c:pt idx="13397">
                  <c:v>2</c:v>
                </c:pt>
                <c:pt idx="13398">
                  <c:v>2</c:v>
                </c:pt>
                <c:pt idx="13399">
                  <c:v>2</c:v>
                </c:pt>
                <c:pt idx="13400">
                  <c:v>2</c:v>
                </c:pt>
                <c:pt idx="13401">
                  <c:v>2</c:v>
                </c:pt>
                <c:pt idx="13402">
                  <c:v>2</c:v>
                </c:pt>
                <c:pt idx="13403">
                  <c:v>2</c:v>
                </c:pt>
                <c:pt idx="13404">
                  <c:v>2</c:v>
                </c:pt>
                <c:pt idx="13405">
                  <c:v>2</c:v>
                </c:pt>
                <c:pt idx="13406">
                  <c:v>2</c:v>
                </c:pt>
                <c:pt idx="13407">
                  <c:v>2</c:v>
                </c:pt>
                <c:pt idx="13408">
                  <c:v>2</c:v>
                </c:pt>
                <c:pt idx="13409">
                  <c:v>2</c:v>
                </c:pt>
                <c:pt idx="13410">
                  <c:v>2</c:v>
                </c:pt>
                <c:pt idx="13411">
                  <c:v>2</c:v>
                </c:pt>
                <c:pt idx="13412">
                  <c:v>2</c:v>
                </c:pt>
                <c:pt idx="13413">
                  <c:v>2</c:v>
                </c:pt>
                <c:pt idx="13414">
                  <c:v>2</c:v>
                </c:pt>
                <c:pt idx="13415">
                  <c:v>2</c:v>
                </c:pt>
                <c:pt idx="13416">
                  <c:v>2</c:v>
                </c:pt>
                <c:pt idx="13417">
                  <c:v>2</c:v>
                </c:pt>
                <c:pt idx="13418">
                  <c:v>2</c:v>
                </c:pt>
                <c:pt idx="13419">
                  <c:v>2</c:v>
                </c:pt>
                <c:pt idx="13420">
                  <c:v>2</c:v>
                </c:pt>
                <c:pt idx="13421">
                  <c:v>2</c:v>
                </c:pt>
                <c:pt idx="13422">
                  <c:v>2</c:v>
                </c:pt>
                <c:pt idx="13423">
                  <c:v>2</c:v>
                </c:pt>
                <c:pt idx="13424">
                  <c:v>2</c:v>
                </c:pt>
                <c:pt idx="13425">
                  <c:v>2</c:v>
                </c:pt>
                <c:pt idx="13426">
                  <c:v>2</c:v>
                </c:pt>
                <c:pt idx="13427">
                  <c:v>2</c:v>
                </c:pt>
                <c:pt idx="13428">
                  <c:v>2</c:v>
                </c:pt>
                <c:pt idx="13429">
                  <c:v>2</c:v>
                </c:pt>
                <c:pt idx="13430">
                  <c:v>2</c:v>
                </c:pt>
                <c:pt idx="13431">
                  <c:v>2</c:v>
                </c:pt>
                <c:pt idx="13432">
                  <c:v>2</c:v>
                </c:pt>
                <c:pt idx="13433">
                  <c:v>2</c:v>
                </c:pt>
                <c:pt idx="13434">
                  <c:v>2</c:v>
                </c:pt>
                <c:pt idx="13435">
                  <c:v>2</c:v>
                </c:pt>
                <c:pt idx="13436">
                  <c:v>2</c:v>
                </c:pt>
                <c:pt idx="13437">
                  <c:v>2</c:v>
                </c:pt>
                <c:pt idx="13438">
                  <c:v>2</c:v>
                </c:pt>
                <c:pt idx="13439">
                  <c:v>2</c:v>
                </c:pt>
                <c:pt idx="13440">
                  <c:v>2</c:v>
                </c:pt>
                <c:pt idx="13441">
                  <c:v>2</c:v>
                </c:pt>
                <c:pt idx="13442">
                  <c:v>2</c:v>
                </c:pt>
                <c:pt idx="13443">
                  <c:v>2</c:v>
                </c:pt>
                <c:pt idx="13444">
                  <c:v>2</c:v>
                </c:pt>
                <c:pt idx="13445">
                  <c:v>2</c:v>
                </c:pt>
                <c:pt idx="13446">
                  <c:v>2</c:v>
                </c:pt>
                <c:pt idx="13447">
                  <c:v>2</c:v>
                </c:pt>
                <c:pt idx="13448">
                  <c:v>2</c:v>
                </c:pt>
                <c:pt idx="13449">
                  <c:v>2</c:v>
                </c:pt>
                <c:pt idx="13450">
                  <c:v>2</c:v>
                </c:pt>
                <c:pt idx="13451">
                  <c:v>2</c:v>
                </c:pt>
                <c:pt idx="13452">
                  <c:v>2</c:v>
                </c:pt>
                <c:pt idx="13453">
                  <c:v>2</c:v>
                </c:pt>
                <c:pt idx="13454">
                  <c:v>2</c:v>
                </c:pt>
                <c:pt idx="13455">
                  <c:v>2</c:v>
                </c:pt>
                <c:pt idx="13456">
                  <c:v>2</c:v>
                </c:pt>
                <c:pt idx="13457">
                  <c:v>2</c:v>
                </c:pt>
                <c:pt idx="13458">
                  <c:v>2</c:v>
                </c:pt>
                <c:pt idx="13459">
                  <c:v>2</c:v>
                </c:pt>
                <c:pt idx="13460">
                  <c:v>2</c:v>
                </c:pt>
                <c:pt idx="13461">
                  <c:v>2</c:v>
                </c:pt>
                <c:pt idx="13462">
                  <c:v>2</c:v>
                </c:pt>
                <c:pt idx="13463">
                  <c:v>2</c:v>
                </c:pt>
                <c:pt idx="13464">
                  <c:v>2</c:v>
                </c:pt>
                <c:pt idx="13465">
                  <c:v>2</c:v>
                </c:pt>
                <c:pt idx="13466">
                  <c:v>2</c:v>
                </c:pt>
                <c:pt idx="13467">
                  <c:v>2</c:v>
                </c:pt>
                <c:pt idx="13468">
                  <c:v>2</c:v>
                </c:pt>
                <c:pt idx="13469">
                  <c:v>2</c:v>
                </c:pt>
                <c:pt idx="13470">
                  <c:v>2</c:v>
                </c:pt>
                <c:pt idx="13471">
                  <c:v>2</c:v>
                </c:pt>
                <c:pt idx="13472">
                  <c:v>2</c:v>
                </c:pt>
                <c:pt idx="13473">
                  <c:v>2</c:v>
                </c:pt>
                <c:pt idx="13474">
                  <c:v>2</c:v>
                </c:pt>
                <c:pt idx="13475">
                  <c:v>2</c:v>
                </c:pt>
                <c:pt idx="13476">
                  <c:v>2</c:v>
                </c:pt>
                <c:pt idx="13477">
                  <c:v>2</c:v>
                </c:pt>
                <c:pt idx="13478">
                  <c:v>2</c:v>
                </c:pt>
                <c:pt idx="13479">
                  <c:v>2</c:v>
                </c:pt>
                <c:pt idx="13480">
                  <c:v>2</c:v>
                </c:pt>
                <c:pt idx="13481">
                  <c:v>2</c:v>
                </c:pt>
                <c:pt idx="13482">
                  <c:v>2</c:v>
                </c:pt>
                <c:pt idx="13483">
                  <c:v>2</c:v>
                </c:pt>
                <c:pt idx="13484">
                  <c:v>2</c:v>
                </c:pt>
                <c:pt idx="13485">
                  <c:v>2</c:v>
                </c:pt>
                <c:pt idx="13486">
                  <c:v>2</c:v>
                </c:pt>
                <c:pt idx="13487">
                  <c:v>2</c:v>
                </c:pt>
                <c:pt idx="13488">
                  <c:v>2</c:v>
                </c:pt>
                <c:pt idx="13489">
                  <c:v>2</c:v>
                </c:pt>
                <c:pt idx="13490">
                  <c:v>2</c:v>
                </c:pt>
                <c:pt idx="13491">
                  <c:v>2</c:v>
                </c:pt>
                <c:pt idx="13492">
                  <c:v>2</c:v>
                </c:pt>
                <c:pt idx="13493">
                  <c:v>2</c:v>
                </c:pt>
                <c:pt idx="13494">
                  <c:v>2</c:v>
                </c:pt>
                <c:pt idx="13495">
                  <c:v>2</c:v>
                </c:pt>
                <c:pt idx="13496">
                  <c:v>2</c:v>
                </c:pt>
                <c:pt idx="13497">
                  <c:v>2</c:v>
                </c:pt>
                <c:pt idx="13498">
                  <c:v>2</c:v>
                </c:pt>
                <c:pt idx="13499">
                  <c:v>2</c:v>
                </c:pt>
                <c:pt idx="13500">
                  <c:v>2</c:v>
                </c:pt>
                <c:pt idx="13501">
                  <c:v>2</c:v>
                </c:pt>
                <c:pt idx="13502">
                  <c:v>2</c:v>
                </c:pt>
                <c:pt idx="13503">
                  <c:v>2</c:v>
                </c:pt>
                <c:pt idx="13504">
                  <c:v>2</c:v>
                </c:pt>
                <c:pt idx="13505">
                  <c:v>2</c:v>
                </c:pt>
                <c:pt idx="13506">
                  <c:v>2</c:v>
                </c:pt>
                <c:pt idx="13507">
                  <c:v>2</c:v>
                </c:pt>
                <c:pt idx="13508">
                  <c:v>2</c:v>
                </c:pt>
                <c:pt idx="13509">
                  <c:v>2</c:v>
                </c:pt>
                <c:pt idx="13510">
                  <c:v>2</c:v>
                </c:pt>
                <c:pt idx="13511">
                  <c:v>2</c:v>
                </c:pt>
                <c:pt idx="13512">
                  <c:v>2</c:v>
                </c:pt>
                <c:pt idx="13513">
                  <c:v>2</c:v>
                </c:pt>
                <c:pt idx="13514">
                  <c:v>2</c:v>
                </c:pt>
                <c:pt idx="13515">
                  <c:v>2</c:v>
                </c:pt>
                <c:pt idx="13516">
                  <c:v>2</c:v>
                </c:pt>
                <c:pt idx="13517">
                  <c:v>2</c:v>
                </c:pt>
                <c:pt idx="13518">
                  <c:v>2</c:v>
                </c:pt>
                <c:pt idx="13519">
                  <c:v>2</c:v>
                </c:pt>
                <c:pt idx="13520">
                  <c:v>2</c:v>
                </c:pt>
                <c:pt idx="13521">
                  <c:v>2</c:v>
                </c:pt>
                <c:pt idx="13522">
                  <c:v>2</c:v>
                </c:pt>
                <c:pt idx="13523">
                  <c:v>2</c:v>
                </c:pt>
                <c:pt idx="13524">
                  <c:v>2</c:v>
                </c:pt>
                <c:pt idx="13525">
                  <c:v>2</c:v>
                </c:pt>
                <c:pt idx="13526">
                  <c:v>2</c:v>
                </c:pt>
                <c:pt idx="13527">
                  <c:v>2</c:v>
                </c:pt>
                <c:pt idx="13528">
                  <c:v>2</c:v>
                </c:pt>
                <c:pt idx="13529">
                  <c:v>2</c:v>
                </c:pt>
                <c:pt idx="13530">
                  <c:v>2</c:v>
                </c:pt>
                <c:pt idx="13531">
                  <c:v>2</c:v>
                </c:pt>
                <c:pt idx="13532">
                  <c:v>2</c:v>
                </c:pt>
                <c:pt idx="13533">
                  <c:v>2</c:v>
                </c:pt>
                <c:pt idx="13534">
                  <c:v>2</c:v>
                </c:pt>
                <c:pt idx="13535">
                  <c:v>2</c:v>
                </c:pt>
                <c:pt idx="13536">
                  <c:v>2</c:v>
                </c:pt>
                <c:pt idx="13537">
                  <c:v>2</c:v>
                </c:pt>
                <c:pt idx="13538">
                  <c:v>2</c:v>
                </c:pt>
                <c:pt idx="13539">
                  <c:v>2</c:v>
                </c:pt>
                <c:pt idx="13540">
                  <c:v>2</c:v>
                </c:pt>
                <c:pt idx="13541">
                  <c:v>2</c:v>
                </c:pt>
                <c:pt idx="13542">
                  <c:v>2</c:v>
                </c:pt>
                <c:pt idx="13543">
                  <c:v>2</c:v>
                </c:pt>
                <c:pt idx="13544">
                  <c:v>2</c:v>
                </c:pt>
                <c:pt idx="13545">
                  <c:v>2</c:v>
                </c:pt>
                <c:pt idx="13546">
                  <c:v>2</c:v>
                </c:pt>
                <c:pt idx="13547">
                  <c:v>2</c:v>
                </c:pt>
                <c:pt idx="13548">
                  <c:v>2</c:v>
                </c:pt>
                <c:pt idx="13549">
                  <c:v>2</c:v>
                </c:pt>
                <c:pt idx="13550">
                  <c:v>2</c:v>
                </c:pt>
                <c:pt idx="13551">
                  <c:v>2</c:v>
                </c:pt>
                <c:pt idx="13552">
                  <c:v>2</c:v>
                </c:pt>
                <c:pt idx="13553">
                  <c:v>2</c:v>
                </c:pt>
                <c:pt idx="13554">
                  <c:v>2</c:v>
                </c:pt>
                <c:pt idx="13555">
                  <c:v>2</c:v>
                </c:pt>
                <c:pt idx="13556">
                  <c:v>2</c:v>
                </c:pt>
                <c:pt idx="13557">
                  <c:v>2</c:v>
                </c:pt>
                <c:pt idx="13558">
                  <c:v>2</c:v>
                </c:pt>
                <c:pt idx="13559">
                  <c:v>2</c:v>
                </c:pt>
                <c:pt idx="13560">
                  <c:v>2</c:v>
                </c:pt>
                <c:pt idx="13561">
                  <c:v>2</c:v>
                </c:pt>
                <c:pt idx="13562">
                  <c:v>2</c:v>
                </c:pt>
                <c:pt idx="13563">
                  <c:v>2</c:v>
                </c:pt>
                <c:pt idx="13564">
                  <c:v>2</c:v>
                </c:pt>
                <c:pt idx="13565">
                  <c:v>2</c:v>
                </c:pt>
                <c:pt idx="13566">
                  <c:v>2</c:v>
                </c:pt>
                <c:pt idx="13567">
                  <c:v>2</c:v>
                </c:pt>
                <c:pt idx="13568">
                  <c:v>2</c:v>
                </c:pt>
                <c:pt idx="13569">
                  <c:v>2</c:v>
                </c:pt>
                <c:pt idx="13570">
                  <c:v>2</c:v>
                </c:pt>
                <c:pt idx="13571">
                  <c:v>2</c:v>
                </c:pt>
                <c:pt idx="13572">
                  <c:v>2</c:v>
                </c:pt>
                <c:pt idx="13573">
                  <c:v>2</c:v>
                </c:pt>
                <c:pt idx="13574">
                  <c:v>2</c:v>
                </c:pt>
                <c:pt idx="13575">
                  <c:v>2</c:v>
                </c:pt>
                <c:pt idx="13576">
                  <c:v>2</c:v>
                </c:pt>
                <c:pt idx="13577">
                  <c:v>2</c:v>
                </c:pt>
                <c:pt idx="13578">
                  <c:v>2</c:v>
                </c:pt>
                <c:pt idx="13579">
                  <c:v>2</c:v>
                </c:pt>
                <c:pt idx="13580">
                  <c:v>2</c:v>
                </c:pt>
                <c:pt idx="13581">
                  <c:v>2</c:v>
                </c:pt>
                <c:pt idx="13582">
                  <c:v>2</c:v>
                </c:pt>
                <c:pt idx="13583">
                  <c:v>2</c:v>
                </c:pt>
                <c:pt idx="13584">
                  <c:v>2</c:v>
                </c:pt>
                <c:pt idx="13585">
                  <c:v>2</c:v>
                </c:pt>
                <c:pt idx="13586">
                  <c:v>2</c:v>
                </c:pt>
                <c:pt idx="13587">
                  <c:v>2</c:v>
                </c:pt>
                <c:pt idx="13588">
                  <c:v>2</c:v>
                </c:pt>
                <c:pt idx="13589">
                  <c:v>2</c:v>
                </c:pt>
                <c:pt idx="13590">
                  <c:v>2</c:v>
                </c:pt>
                <c:pt idx="13591">
                  <c:v>2</c:v>
                </c:pt>
                <c:pt idx="13592">
                  <c:v>2</c:v>
                </c:pt>
                <c:pt idx="13593">
                  <c:v>2</c:v>
                </c:pt>
                <c:pt idx="13594">
                  <c:v>2</c:v>
                </c:pt>
                <c:pt idx="13595">
                  <c:v>2</c:v>
                </c:pt>
                <c:pt idx="13596">
                  <c:v>2</c:v>
                </c:pt>
                <c:pt idx="13597">
                  <c:v>2</c:v>
                </c:pt>
                <c:pt idx="13598">
                  <c:v>2</c:v>
                </c:pt>
                <c:pt idx="13599">
                  <c:v>2</c:v>
                </c:pt>
                <c:pt idx="13600">
                  <c:v>2</c:v>
                </c:pt>
                <c:pt idx="13601">
                  <c:v>2</c:v>
                </c:pt>
                <c:pt idx="13602">
                  <c:v>2</c:v>
                </c:pt>
                <c:pt idx="13603">
                  <c:v>2</c:v>
                </c:pt>
                <c:pt idx="13604">
                  <c:v>2</c:v>
                </c:pt>
                <c:pt idx="13605">
                  <c:v>2</c:v>
                </c:pt>
                <c:pt idx="13606">
                  <c:v>2</c:v>
                </c:pt>
                <c:pt idx="13607">
                  <c:v>2</c:v>
                </c:pt>
                <c:pt idx="13608">
                  <c:v>2</c:v>
                </c:pt>
                <c:pt idx="13609">
                  <c:v>2</c:v>
                </c:pt>
                <c:pt idx="13610">
                  <c:v>2</c:v>
                </c:pt>
                <c:pt idx="13611">
                  <c:v>2</c:v>
                </c:pt>
                <c:pt idx="13612">
                  <c:v>2</c:v>
                </c:pt>
                <c:pt idx="13613">
                  <c:v>2</c:v>
                </c:pt>
                <c:pt idx="13614">
                  <c:v>2</c:v>
                </c:pt>
                <c:pt idx="13615">
                  <c:v>2</c:v>
                </c:pt>
                <c:pt idx="13616">
                  <c:v>2</c:v>
                </c:pt>
                <c:pt idx="13617">
                  <c:v>2</c:v>
                </c:pt>
                <c:pt idx="13618">
                  <c:v>2</c:v>
                </c:pt>
                <c:pt idx="13619">
                  <c:v>2</c:v>
                </c:pt>
                <c:pt idx="13620">
                  <c:v>2</c:v>
                </c:pt>
                <c:pt idx="13621">
                  <c:v>2</c:v>
                </c:pt>
                <c:pt idx="13622">
                  <c:v>2</c:v>
                </c:pt>
                <c:pt idx="13623">
                  <c:v>2</c:v>
                </c:pt>
                <c:pt idx="13624">
                  <c:v>2</c:v>
                </c:pt>
                <c:pt idx="13625">
                  <c:v>2</c:v>
                </c:pt>
                <c:pt idx="13626">
                  <c:v>2</c:v>
                </c:pt>
                <c:pt idx="13627">
                  <c:v>2</c:v>
                </c:pt>
                <c:pt idx="13628">
                  <c:v>2</c:v>
                </c:pt>
                <c:pt idx="13629">
                  <c:v>2</c:v>
                </c:pt>
                <c:pt idx="13630">
                  <c:v>2</c:v>
                </c:pt>
                <c:pt idx="13631">
                  <c:v>2</c:v>
                </c:pt>
                <c:pt idx="13632">
                  <c:v>2</c:v>
                </c:pt>
                <c:pt idx="13633">
                  <c:v>2</c:v>
                </c:pt>
                <c:pt idx="13634">
                  <c:v>2</c:v>
                </c:pt>
                <c:pt idx="13635">
                  <c:v>2</c:v>
                </c:pt>
                <c:pt idx="13636">
                  <c:v>2</c:v>
                </c:pt>
                <c:pt idx="13637">
                  <c:v>2</c:v>
                </c:pt>
                <c:pt idx="13638">
                  <c:v>2</c:v>
                </c:pt>
                <c:pt idx="13639">
                  <c:v>2</c:v>
                </c:pt>
                <c:pt idx="13640">
                  <c:v>2</c:v>
                </c:pt>
                <c:pt idx="13641">
                  <c:v>2</c:v>
                </c:pt>
                <c:pt idx="13642">
                  <c:v>2</c:v>
                </c:pt>
                <c:pt idx="13643">
                  <c:v>2</c:v>
                </c:pt>
                <c:pt idx="13644">
                  <c:v>2</c:v>
                </c:pt>
                <c:pt idx="13645">
                  <c:v>2</c:v>
                </c:pt>
                <c:pt idx="13646">
                  <c:v>2</c:v>
                </c:pt>
                <c:pt idx="13647">
                  <c:v>2</c:v>
                </c:pt>
                <c:pt idx="13648">
                  <c:v>2</c:v>
                </c:pt>
                <c:pt idx="13649">
                  <c:v>2</c:v>
                </c:pt>
                <c:pt idx="13650">
                  <c:v>2</c:v>
                </c:pt>
                <c:pt idx="13651">
                  <c:v>2</c:v>
                </c:pt>
                <c:pt idx="13652">
                  <c:v>2</c:v>
                </c:pt>
                <c:pt idx="13653">
                  <c:v>2</c:v>
                </c:pt>
                <c:pt idx="13654">
                  <c:v>2</c:v>
                </c:pt>
                <c:pt idx="13655">
                  <c:v>2</c:v>
                </c:pt>
                <c:pt idx="13656">
                  <c:v>2</c:v>
                </c:pt>
                <c:pt idx="13657">
                  <c:v>2</c:v>
                </c:pt>
                <c:pt idx="13658">
                  <c:v>2</c:v>
                </c:pt>
                <c:pt idx="13659">
                  <c:v>2</c:v>
                </c:pt>
                <c:pt idx="13660">
                  <c:v>2</c:v>
                </c:pt>
                <c:pt idx="13661">
                  <c:v>2</c:v>
                </c:pt>
                <c:pt idx="13662">
                  <c:v>2</c:v>
                </c:pt>
                <c:pt idx="13663">
                  <c:v>2</c:v>
                </c:pt>
                <c:pt idx="13664">
                  <c:v>2</c:v>
                </c:pt>
                <c:pt idx="13665">
                  <c:v>2</c:v>
                </c:pt>
                <c:pt idx="13666">
                  <c:v>2</c:v>
                </c:pt>
                <c:pt idx="13667">
                  <c:v>2</c:v>
                </c:pt>
                <c:pt idx="13668">
                  <c:v>2</c:v>
                </c:pt>
                <c:pt idx="13669">
                  <c:v>2</c:v>
                </c:pt>
                <c:pt idx="13670">
                  <c:v>2</c:v>
                </c:pt>
                <c:pt idx="13671">
                  <c:v>2</c:v>
                </c:pt>
                <c:pt idx="13672">
                  <c:v>2</c:v>
                </c:pt>
                <c:pt idx="13673">
                  <c:v>2</c:v>
                </c:pt>
                <c:pt idx="13674">
                  <c:v>1.6666666666666667</c:v>
                </c:pt>
                <c:pt idx="13675">
                  <c:v>1.6666666666666667</c:v>
                </c:pt>
                <c:pt idx="13676">
                  <c:v>1.6666666666666667</c:v>
                </c:pt>
                <c:pt idx="13677">
                  <c:v>1.6666666666666667</c:v>
                </c:pt>
                <c:pt idx="13678">
                  <c:v>1.6666666666666667</c:v>
                </c:pt>
                <c:pt idx="13679">
                  <c:v>1.6666666666666667</c:v>
                </c:pt>
                <c:pt idx="13680">
                  <c:v>1.6666666666666667</c:v>
                </c:pt>
                <c:pt idx="13681">
                  <c:v>1.6666666666666667</c:v>
                </c:pt>
                <c:pt idx="13682">
                  <c:v>1.6666666666666667</c:v>
                </c:pt>
                <c:pt idx="13683">
                  <c:v>1.6666666666666667</c:v>
                </c:pt>
                <c:pt idx="13684">
                  <c:v>1.6666666666666667</c:v>
                </c:pt>
                <c:pt idx="13685">
                  <c:v>1.6666666666666667</c:v>
                </c:pt>
                <c:pt idx="13686">
                  <c:v>1.6666666666666667</c:v>
                </c:pt>
                <c:pt idx="13687">
                  <c:v>1.6666666666666667</c:v>
                </c:pt>
                <c:pt idx="13688">
                  <c:v>1.6666666666666667</c:v>
                </c:pt>
                <c:pt idx="13689">
                  <c:v>1.6666666666666667</c:v>
                </c:pt>
                <c:pt idx="13690">
                  <c:v>1.6666666666666667</c:v>
                </c:pt>
                <c:pt idx="13691">
                  <c:v>1.6666666666666667</c:v>
                </c:pt>
                <c:pt idx="13692">
                  <c:v>1.6666666666666667</c:v>
                </c:pt>
                <c:pt idx="13693">
                  <c:v>1.6666666666666667</c:v>
                </c:pt>
                <c:pt idx="13694">
                  <c:v>1.6666666666666667</c:v>
                </c:pt>
                <c:pt idx="13695">
                  <c:v>1.6666666666666667</c:v>
                </c:pt>
                <c:pt idx="13696">
                  <c:v>1.6666666666666667</c:v>
                </c:pt>
                <c:pt idx="13697">
                  <c:v>1.6666666666666667</c:v>
                </c:pt>
                <c:pt idx="13698">
                  <c:v>1.6666666666666667</c:v>
                </c:pt>
                <c:pt idx="13699">
                  <c:v>1.6666666666666667</c:v>
                </c:pt>
                <c:pt idx="13700">
                  <c:v>1.6666666666666667</c:v>
                </c:pt>
                <c:pt idx="13701">
                  <c:v>1.6666666666666667</c:v>
                </c:pt>
                <c:pt idx="13702">
                  <c:v>1.6666666666666667</c:v>
                </c:pt>
                <c:pt idx="13703">
                  <c:v>1.6666666666666667</c:v>
                </c:pt>
                <c:pt idx="13704">
                  <c:v>1.6666666666666667</c:v>
                </c:pt>
                <c:pt idx="13705">
                  <c:v>1.6666666666666667</c:v>
                </c:pt>
                <c:pt idx="13706">
                  <c:v>1.6666666666666667</c:v>
                </c:pt>
                <c:pt idx="13707">
                  <c:v>1.6666666666666667</c:v>
                </c:pt>
                <c:pt idx="13708">
                  <c:v>1.6666666666666667</c:v>
                </c:pt>
                <c:pt idx="13709">
                  <c:v>1.6666666666666667</c:v>
                </c:pt>
                <c:pt idx="13710">
                  <c:v>1.6666666666666667</c:v>
                </c:pt>
                <c:pt idx="13711">
                  <c:v>1.6666666666666667</c:v>
                </c:pt>
                <c:pt idx="13712">
                  <c:v>1.6666666666666667</c:v>
                </c:pt>
                <c:pt idx="13713">
                  <c:v>1.6666666666666667</c:v>
                </c:pt>
                <c:pt idx="13714">
                  <c:v>1.6666666666666667</c:v>
                </c:pt>
                <c:pt idx="13715">
                  <c:v>1.6666666666666667</c:v>
                </c:pt>
                <c:pt idx="13716">
                  <c:v>1.6666666666666667</c:v>
                </c:pt>
                <c:pt idx="13717">
                  <c:v>1.6666666666666667</c:v>
                </c:pt>
                <c:pt idx="13718">
                  <c:v>1.6666666666666667</c:v>
                </c:pt>
                <c:pt idx="13719">
                  <c:v>1.6666666666666667</c:v>
                </c:pt>
                <c:pt idx="13720">
                  <c:v>1.6666666666666667</c:v>
                </c:pt>
                <c:pt idx="13721">
                  <c:v>1.6666666666666667</c:v>
                </c:pt>
                <c:pt idx="13722">
                  <c:v>1.6666666666666667</c:v>
                </c:pt>
                <c:pt idx="13723">
                  <c:v>1.6666666666666667</c:v>
                </c:pt>
                <c:pt idx="13724">
                  <c:v>1.6666666666666667</c:v>
                </c:pt>
                <c:pt idx="13725">
                  <c:v>1.6666666666666667</c:v>
                </c:pt>
                <c:pt idx="13726">
                  <c:v>1.6666666666666667</c:v>
                </c:pt>
                <c:pt idx="13727">
                  <c:v>1.6666666666666667</c:v>
                </c:pt>
                <c:pt idx="13728">
                  <c:v>1.6666666666666667</c:v>
                </c:pt>
                <c:pt idx="13729">
                  <c:v>1.6666666666666667</c:v>
                </c:pt>
                <c:pt idx="13730">
                  <c:v>1.6666666666666667</c:v>
                </c:pt>
                <c:pt idx="13731">
                  <c:v>1.6666666666666667</c:v>
                </c:pt>
                <c:pt idx="13732">
                  <c:v>1.6666666666666667</c:v>
                </c:pt>
                <c:pt idx="13733">
                  <c:v>1.6666666666666667</c:v>
                </c:pt>
                <c:pt idx="13734">
                  <c:v>1.6666666666666667</c:v>
                </c:pt>
                <c:pt idx="13735">
                  <c:v>1.6666666666666667</c:v>
                </c:pt>
                <c:pt idx="13736">
                  <c:v>1.6666666666666667</c:v>
                </c:pt>
                <c:pt idx="13737">
                  <c:v>1.6666666666666667</c:v>
                </c:pt>
                <c:pt idx="13738">
                  <c:v>1.6666666666666667</c:v>
                </c:pt>
                <c:pt idx="13739">
                  <c:v>1.6666666666666667</c:v>
                </c:pt>
                <c:pt idx="13740">
                  <c:v>1.6666666666666667</c:v>
                </c:pt>
                <c:pt idx="13741">
                  <c:v>1.6666666666666667</c:v>
                </c:pt>
                <c:pt idx="13742">
                  <c:v>1.6666666666666667</c:v>
                </c:pt>
                <c:pt idx="13743">
                  <c:v>1.6666666666666667</c:v>
                </c:pt>
                <c:pt idx="13744">
                  <c:v>1.6666666666666667</c:v>
                </c:pt>
                <c:pt idx="13745">
                  <c:v>1.6666666666666667</c:v>
                </c:pt>
                <c:pt idx="13746">
                  <c:v>1.6666666666666667</c:v>
                </c:pt>
                <c:pt idx="13747">
                  <c:v>1.6666666666666667</c:v>
                </c:pt>
                <c:pt idx="13748">
                  <c:v>1.6666666666666667</c:v>
                </c:pt>
                <c:pt idx="13749">
                  <c:v>1.6666666666666667</c:v>
                </c:pt>
                <c:pt idx="13750">
                  <c:v>1.6666666666666667</c:v>
                </c:pt>
                <c:pt idx="13751">
                  <c:v>1.6666666666666667</c:v>
                </c:pt>
                <c:pt idx="13752">
                  <c:v>1.6666666666666667</c:v>
                </c:pt>
                <c:pt idx="13753">
                  <c:v>1.6666666666666667</c:v>
                </c:pt>
                <c:pt idx="13754">
                  <c:v>1.6666666666666667</c:v>
                </c:pt>
                <c:pt idx="13755">
                  <c:v>1.6666666666666667</c:v>
                </c:pt>
                <c:pt idx="13756">
                  <c:v>1.6666666666666667</c:v>
                </c:pt>
                <c:pt idx="13757">
                  <c:v>1.6666666666666667</c:v>
                </c:pt>
                <c:pt idx="13758">
                  <c:v>1.6666666666666667</c:v>
                </c:pt>
                <c:pt idx="13759">
                  <c:v>1.6666666666666667</c:v>
                </c:pt>
                <c:pt idx="13760">
                  <c:v>1.6666666666666667</c:v>
                </c:pt>
                <c:pt idx="13761">
                  <c:v>1.6666666666666667</c:v>
                </c:pt>
                <c:pt idx="13762">
                  <c:v>1.6666666666666667</c:v>
                </c:pt>
                <c:pt idx="13763">
                  <c:v>1.6666666666666667</c:v>
                </c:pt>
                <c:pt idx="13764">
                  <c:v>1.6666666666666667</c:v>
                </c:pt>
                <c:pt idx="13765">
                  <c:v>1.6666666666666667</c:v>
                </c:pt>
                <c:pt idx="13766">
                  <c:v>1.6666666666666667</c:v>
                </c:pt>
                <c:pt idx="13767">
                  <c:v>1.6666666666666667</c:v>
                </c:pt>
                <c:pt idx="13768">
                  <c:v>1.6666666666666667</c:v>
                </c:pt>
                <c:pt idx="13769">
                  <c:v>1.6666666666666667</c:v>
                </c:pt>
                <c:pt idx="13770">
                  <c:v>1.6666666666666667</c:v>
                </c:pt>
                <c:pt idx="13771">
                  <c:v>1.6666666666666667</c:v>
                </c:pt>
                <c:pt idx="13772">
                  <c:v>1.6666666666666667</c:v>
                </c:pt>
                <c:pt idx="13773">
                  <c:v>1.6666666666666667</c:v>
                </c:pt>
                <c:pt idx="13774">
                  <c:v>1.6666666666666667</c:v>
                </c:pt>
                <c:pt idx="13775">
                  <c:v>1.6666666666666667</c:v>
                </c:pt>
                <c:pt idx="13776">
                  <c:v>1.6666666666666667</c:v>
                </c:pt>
                <c:pt idx="13777">
                  <c:v>1.6666666666666667</c:v>
                </c:pt>
                <c:pt idx="13778">
                  <c:v>1.6666666666666667</c:v>
                </c:pt>
                <c:pt idx="13779">
                  <c:v>1.6666666666666667</c:v>
                </c:pt>
                <c:pt idx="13780">
                  <c:v>1.6666666666666667</c:v>
                </c:pt>
                <c:pt idx="13781">
                  <c:v>1.6666666666666667</c:v>
                </c:pt>
                <c:pt idx="13782">
                  <c:v>1.6666666666666667</c:v>
                </c:pt>
                <c:pt idx="13783">
                  <c:v>1.6666666666666667</c:v>
                </c:pt>
                <c:pt idx="13784">
                  <c:v>1.6666666666666667</c:v>
                </c:pt>
                <c:pt idx="13785">
                  <c:v>1.6666666666666667</c:v>
                </c:pt>
                <c:pt idx="13786">
                  <c:v>1.6666666666666667</c:v>
                </c:pt>
                <c:pt idx="13787">
                  <c:v>1.6666666666666667</c:v>
                </c:pt>
                <c:pt idx="13788">
                  <c:v>1.6666666666666667</c:v>
                </c:pt>
                <c:pt idx="13789">
                  <c:v>1.6666666666666667</c:v>
                </c:pt>
                <c:pt idx="13790">
                  <c:v>1.6666666666666667</c:v>
                </c:pt>
                <c:pt idx="13791">
                  <c:v>1.6666666666666667</c:v>
                </c:pt>
                <c:pt idx="13792">
                  <c:v>1.6666666666666667</c:v>
                </c:pt>
                <c:pt idx="13793">
                  <c:v>1.6666666666666667</c:v>
                </c:pt>
                <c:pt idx="13794">
                  <c:v>1.6666666666666667</c:v>
                </c:pt>
                <c:pt idx="13795">
                  <c:v>1.6666666666666667</c:v>
                </c:pt>
                <c:pt idx="13796">
                  <c:v>1.6666666666666667</c:v>
                </c:pt>
                <c:pt idx="13797">
                  <c:v>1.6666666666666667</c:v>
                </c:pt>
                <c:pt idx="13798">
                  <c:v>1.6666666666666667</c:v>
                </c:pt>
                <c:pt idx="13799">
                  <c:v>1.6666666666666667</c:v>
                </c:pt>
                <c:pt idx="13800">
                  <c:v>1.6666666666666667</c:v>
                </c:pt>
                <c:pt idx="13801">
                  <c:v>1.6666666666666667</c:v>
                </c:pt>
                <c:pt idx="13802">
                  <c:v>1.6666666666666667</c:v>
                </c:pt>
                <c:pt idx="13803">
                  <c:v>1.6666666666666667</c:v>
                </c:pt>
                <c:pt idx="13804">
                  <c:v>1.6666666666666667</c:v>
                </c:pt>
                <c:pt idx="13805">
                  <c:v>1.6666666666666667</c:v>
                </c:pt>
                <c:pt idx="13806">
                  <c:v>1.6666666666666667</c:v>
                </c:pt>
                <c:pt idx="13807">
                  <c:v>1.6666666666666667</c:v>
                </c:pt>
                <c:pt idx="13808">
                  <c:v>1.6666666666666667</c:v>
                </c:pt>
                <c:pt idx="13809">
                  <c:v>1.6666666666666667</c:v>
                </c:pt>
                <c:pt idx="13810">
                  <c:v>1.6666666666666667</c:v>
                </c:pt>
                <c:pt idx="13811">
                  <c:v>1.6666666666666667</c:v>
                </c:pt>
                <c:pt idx="13812">
                  <c:v>1.6666666666666667</c:v>
                </c:pt>
                <c:pt idx="13813">
                  <c:v>1.6666666666666667</c:v>
                </c:pt>
                <c:pt idx="13814">
                  <c:v>1.6666666666666667</c:v>
                </c:pt>
                <c:pt idx="13815">
                  <c:v>1.6666666666666667</c:v>
                </c:pt>
                <c:pt idx="13816">
                  <c:v>1.6666666666666667</c:v>
                </c:pt>
                <c:pt idx="13817">
                  <c:v>1.6666666666666667</c:v>
                </c:pt>
                <c:pt idx="13818">
                  <c:v>1.6666666666666667</c:v>
                </c:pt>
                <c:pt idx="13819">
                  <c:v>1.6666666666666667</c:v>
                </c:pt>
                <c:pt idx="13820">
                  <c:v>1.6666666666666667</c:v>
                </c:pt>
                <c:pt idx="13821">
                  <c:v>1.6666666666666667</c:v>
                </c:pt>
                <c:pt idx="13822">
                  <c:v>1.6666666666666667</c:v>
                </c:pt>
                <c:pt idx="13823">
                  <c:v>1.6666666666666667</c:v>
                </c:pt>
                <c:pt idx="13824">
                  <c:v>1.6666666666666667</c:v>
                </c:pt>
                <c:pt idx="13825">
                  <c:v>1.6666666666666667</c:v>
                </c:pt>
                <c:pt idx="13826">
                  <c:v>1.6666666666666667</c:v>
                </c:pt>
                <c:pt idx="13827">
                  <c:v>1.6666666666666667</c:v>
                </c:pt>
                <c:pt idx="13828">
                  <c:v>1.6666666666666667</c:v>
                </c:pt>
                <c:pt idx="13829">
                  <c:v>1.6666666666666667</c:v>
                </c:pt>
                <c:pt idx="13830">
                  <c:v>1.6666666666666667</c:v>
                </c:pt>
                <c:pt idx="13831">
                  <c:v>1.6666666666666667</c:v>
                </c:pt>
                <c:pt idx="13832">
                  <c:v>1.6666666666666667</c:v>
                </c:pt>
                <c:pt idx="13833">
                  <c:v>1.6666666666666667</c:v>
                </c:pt>
                <c:pt idx="13834">
                  <c:v>1.6666666666666667</c:v>
                </c:pt>
                <c:pt idx="13835">
                  <c:v>1.6666666666666667</c:v>
                </c:pt>
                <c:pt idx="13836">
                  <c:v>1.6666666666666667</c:v>
                </c:pt>
                <c:pt idx="13837">
                  <c:v>1.6666666666666667</c:v>
                </c:pt>
                <c:pt idx="13838">
                  <c:v>1.6666666666666667</c:v>
                </c:pt>
                <c:pt idx="13839">
                  <c:v>1.6666666666666667</c:v>
                </c:pt>
                <c:pt idx="13840">
                  <c:v>1.6666666666666667</c:v>
                </c:pt>
                <c:pt idx="13841">
                  <c:v>1.6666666666666667</c:v>
                </c:pt>
                <c:pt idx="13842">
                  <c:v>1.6666666666666667</c:v>
                </c:pt>
                <c:pt idx="13843">
                  <c:v>1.6666666666666667</c:v>
                </c:pt>
                <c:pt idx="13844">
                  <c:v>1.6666666666666667</c:v>
                </c:pt>
                <c:pt idx="13845">
                  <c:v>1.6666666666666667</c:v>
                </c:pt>
                <c:pt idx="13846">
                  <c:v>1.6666666666666667</c:v>
                </c:pt>
                <c:pt idx="13847">
                  <c:v>1.6666666666666667</c:v>
                </c:pt>
                <c:pt idx="13848">
                  <c:v>1.6666666666666667</c:v>
                </c:pt>
                <c:pt idx="13849">
                  <c:v>1.6666666666666667</c:v>
                </c:pt>
                <c:pt idx="13850">
                  <c:v>1.6666666666666667</c:v>
                </c:pt>
                <c:pt idx="13851">
                  <c:v>1.6666666666666667</c:v>
                </c:pt>
                <c:pt idx="13852">
                  <c:v>1.6666666666666667</c:v>
                </c:pt>
                <c:pt idx="13853">
                  <c:v>1.6666666666666667</c:v>
                </c:pt>
                <c:pt idx="13854">
                  <c:v>1.6666666666666667</c:v>
                </c:pt>
                <c:pt idx="13855">
                  <c:v>1.6666666666666667</c:v>
                </c:pt>
                <c:pt idx="13856">
                  <c:v>1.6666666666666667</c:v>
                </c:pt>
                <c:pt idx="13857">
                  <c:v>1.6666666666666667</c:v>
                </c:pt>
                <c:pt idx="13858">
                  <c:v>1.6666666666666667</c:v>
                </c:pt>
                <c:pt idx="13859">
                  <c:v>1.6666666666666667</c:v>
                </c:pt>
                <c:pt idx="13860">
                  <c:v>1.6666666666666667</c:v>
                </c:pt>
                <c:pt idx="13861">
                  <c:v>1.6666666666666667</c:v>
                </c:pt>
                <c:pt idx="13862">
                  <c:v>1.6666666666666667</c:v>
                </c:pt>
                <c:pt idx="13863">
                  <c:v>1.6666666666666667</c:v>
                </c:pt>
                <c:pt idx="13864">
                  <c:v>1.6666666666666667</c:v>
                </c:pt>
                <c:pt idx="13865">
                  <c:v>1.6666666666666667</c:v>
                </c:pt>
                <c:pt idx="13866">
                  <c:v>1.6666666666666667</c:v>
                </c:pt>
                <c:pt idx="13867">
                  <c:v>1.6666666666666667</c:v>
                </c:pt>
                <c:pt idx="13868">
                  <c:v>1.6666666666666667</c:v>
                </c:pt>
                <c:pt idx="13869">
                  <c:v>1.6666666666666667</c:v>
                </c:pt>
                <c:pt idx="13870">
                  <c:v>1.6666666666666667</c:v>
                </c:pt>
                <c:pt idx="13871">
                  <c:v>1.6666666666666667</c:v>
                </c:pt>
                <c:pt idx="13872">
                  <c:v>1.6666666666666667</c:v>
                </c:pt>
                <c:pt idx="13873">
                  <c:v>1.6666666666666667</c:v>
                </c:pt>
                <c:pt idx="13874">
                  <c:v>1.6666666666666667</c:v>
                </c:pt>
                <c:pt idx="13875">
                  <c:v>1.6666666666666667</c:v>
                </c:pt>
                <c:pt idx="13876">
                  <c:v>1.6666666666666667</c:v>
                </c:pt>
                <c:pt idx="13877">
                  <c:v>1.6666666666666667</c:v>
                </c:pt>
                <c:pt idx="13878">
                  <c:v>1.6666666666666667</c:v>
                </c:pt>
                <c:pt idx="13879">
                  <c:v>1.6666666666666667</c:v>
                </c:pt>
                <c:pt idx="13880">
                  <c:v>1.6666666666666667</c:v>
                </c:pt>
                <c:pt idx="13881">
                  <c:v>1.6666666666666667</c:v>
                </c:pt>
                <c:pt idx="13882">
                  <c:v>1.6666666666666667</c:v>
                </c:pt>
                <c:pt idx="13883">
                  <c:v>1.6666666666666667</c:v>
                </c:pt>
                <c:pt idx="13884">
                  <c:v>1.6666666666666667</c:v>
                </c:pt>
                <c:pt idx="13885">
                  <c:v>1.6666666666666667</c:v>
                </c:pt>
                <c:pt idx="13886">
                  <c:v>1.6666666666666667</c:v>
                </c:pt>
                <c:pt idx="13887">
                  <c:v>1.6666666666666667</c:v>
                </c:pt>
                <c:pt idx="13888">
                  <c:v>1.6666666666666667</c:v>
                </c:pt>
                <c:pt idx="13889">
                  <c:v>1.6666666666666667</c:v>
                </c:pt>
                <c:pt idx="13890">
                  <c:v>1.6666666666666667</c:v>
                </c:pt>
                <c:pt idx="13891">
                  <c:v>1.6666666666666667</c:v>
                </c:pt>
                <c:pt idx="13892">
                  <c:v>1.6666666666666667</c:v>
                </c:pt>
                <c:pt idx="13893">
                  <c:v>1.6666666666666667</c:v>
                </c:pt>
                <c:pt idx="13894">
                  <c:v>1.6666666666666667</c:v>
                </c:pt>
                <c:pt idx="13895">
                  <c:v>1.6666666666666667</c:v>
                </c:pt>
                <c:pt idx="13896">
                  <c:v>1.6666666666666667</c:v>
                </c:pt>
                <c:pt idx="13897">
                  <c:v>1.6666666666666667</c:v>
                </c:pt>
                <c:pt idx="13898">
                  <c:v>1.6666666666666667</c:v>
                </c:pt>
                <c:pt idx="13899">
                  <c:v>1.6666666666666667</c:v>
                </c:pt>
                <c:pt idx="13900">
                  <c:v>1.6666666666666667</c:v>
                </c:pt>
                <c:pt idx="13901">
                  <c:v>1.6666666666666667</c:v>
                </c:pt>
                <c:pt idx="13902">
                  <c:v>1.6666666666666667</c:v>
                </c:pt>
                <c:pt idx="13903">
                  <c:v>1.6666666666666667</c:v>
                </c:pt>
                <c:pt idx="13904">
                  <c:v>1.6666666666666667</c:v>
                </c:pt>
                <c:pt idx="13905">
                  <c:v>1.6666666666666667</c:v>
                </c:pt>
                <c:pt idx="13906">
                  <c:v>1.6666666666666667</c:v>
                </c:pt>
                <c:pt idx="13907">
                  <c:v>1.6666666666666667</c:v>
                </c:pt>
                <c:pt idx="13908">
                  <c:v>1.6666666666666667</c:v>
                </c:pt>
                <c:pt idx="13909">
                  <c:v>1.6666666666666667</c:v>
                </c:pt>
                <c:pt idx="13910">
                  <c:v>1.6666666666666667</c:v>
                </c:pt>
                <c:pt idx="13911">
                  <c:v>1.6666666666666667</c:v>
                </c:pt>
                <c:pt idx="13912">
                  <c:v>1.6666666666666667</c:v>
                </c:pt>
                <c:pt idx="13913">
                  <c:v>1.6666666666666667</c:v>
                </c:pt>
                <c:pt idx="13914">
                  <c:v>1.6666666666666667</c:v>
                </c:pt>
                <c:pt idx="13915">
                  <c:v>1.6666666666666667</c:v>
                </c:pt>
                <c:pt idx="13916">
                  <c:v>1.6666666666666667</c:v>
                </c:pt>
                <c:pt idx="13917">
                  <c:v>1.6666666666666667</c:v>
                </c:pt>
                <c:pt idx="13918">
                  <c:v>1.6666666666666667</c:v>
                </c:pt>
                <c:pt idx="13919">
                  <c:v>1.6666666666666667</c:v>
                </c:pt>
                <c:pt idx="13920">
                  <c:v>1.6666666666666667</c:v>
                </c:pt>
                <c:pt idx="13921">
                  <c:v>1.6666666666666667</c:v>
                </c:pt>
                <c:pt idx="13922">
                  <c:v>1.6666666666666667</c:v>
                </c:pt>
                <c:pt idx="13923">
                  <c:v>1.6666666666666667</c:v>
                </c:pt>
                <c:pt idx="13924">
                  <c:v>1.6666666666666667</c:v>
                </c:pt>
                <c:pt idx="13925">
                  <c:v>1.6666666666666667</c:v>
                </c:pt>
                <c:pt idx="13926">
                  <c:v>1.6666666666666667</c:v>
                </c:pt>
                <c:pt idx="13927">
                  <c:v>1.6666666666666667</c:v>
                </c:pt>
                <c:pt idx="13928">
                  <c:v>1.6666666666666667</c:v>
                </c:pt>
                <c:pt idx="13929">
                  <c:v>1.6666666666666667</c:v>
                </c:pt>
                <c:pt idx="13930">
                  <c:v>1.6666666666666667</c:v>
                </c:pt>
                <c:pt idx="13931">
                  <c:v>1.6666666666666667</c:v>
                </c:pt>
                <c:pt idx="13932">
                  <c:v>1.6666666666666667</c:v>
                </c:pt>
                <c:pt idx="13933">
                  <c:v>1.6666666666666667</c:v>
                </c:pt>
                <c:pt idx="13934">
                  <c:v>1.6666666666666667</c:v>
                </c:pt>
                <c:pt idx="13935">
                  <c:v>1.6666666666666667</c:v>
                </c:pt>
                <c:pt idx="13936">
                  <c:v>1.6666666666666667</c:v>
                </c:pt>
                <c:pt idx="13937">
                  <c:v>1.6666666666666667</c:v>
                </c:pt>
                <c:pt idx="13938">
                  <c:v>1.6666666666666667</c:v>
                </c:pt>
                <c:pt idx="13939">
                  <c:v>1.6666666666666667</c:v>
                </c:pt>
                <c:pt idx="13940">
                  <c:v>1.6666666666666667</c:v>
                </c:pt>
                <c:pt idx="13941">
                  <c:v>1.6666666666666667</c:v>
                </c:pt>
                <c:pt idx="13942">
                  <c:v>1.6666666666666667</c:v>
                </c:pt>
                <c:pt idx="13943">
                  <c:v>1.6666666666666667</c:v>
                </c:pt>
                <c:pt idx="13944">
                  <c:v>1.6666666666666667</c:v>
                </c:pt>
                <c:pt idx="13945">
                  <c:v>1.6666666666666667</c:v>
                </c:pt>
                <c:pt idx="13946">
                  <c:v>1.6666666666666667</c:v>
                </c:pt>
                <c:pt idx="13947">
                  <c:v>1.6666666666666667</c:v>
                </c:pt>
                <c:pt idx="13948">
                  <c:v>1.6666666666666667</c:v>
                </c:pt>
                <c:pt idx="13949">
                  <c:v>1.6666666666666667</c:v>
                </c:pt>
                <c:pt idx="13950">
                  <c:v>1.6666666666666667</c:v>
                </c:pt>
                <c:pt idx="13951">
                  <c:v>1.6666666666666667</c:v>
                </c:pt>
                <c:pt idx="13952">
                  <c:v>1.6666666666666667</c:v>
                </c:pt>
                <c:pt idx="13953">
                  <c:v>1.6666666666666667</c:v>
                </c:pt>
                <c:pt idx="13954">
                  <c:v>1.6666666666666667</c:v>
                </c:pt>
                <c:pt idx="13955">
                  <c:v>1.6666666666666667</c:v>
                </c:pt>
                <c:pt idx="13956">
                  <c:v>1.6666666666666667</c:v>
                </c:pt>
                <c:pt idx="13957">
                  <c:v>1.6666666666666667</c:v>
                </c:pt>
                <c:pt idx="13958">
                  <c:v>1.6666666666666667</c:v>
                </c:pt>
                <c:pt idx="13959">
                  <c:v>1.6666666666666667</c:v>
                </c:pt>
                <c:pt idx="13960">
                  <c:v>1.6666666666666667</c:v>
                </c:pt>
                <c:pt idx="13961">
                  <c:v>1.6666666666666667</c:v>
                </c:pt>
                <c:pt idx="13962">
                  <c:v>1.6666666666666667</c:v>
                </c:pt>
                <c:pt idx="13963">
                  <c:v>1.6666666666666667</c:v>
                </c:pt>
                <c:pt idx="13964">
                  <c:v>1.6666666666666667</c:v>
                </c:pt>
                <c:pt idx="13965">
                  <c:v>1.6666666666666667</c:v>
                </c:pt>
                <c:pt idx="13966">
                  <c:v>1.6666666666666667</c:v>
                </c:pt>
                <c:pt idx="13967">
                  <c:v>1.6666666666666667</c:v>
                </c:pt>
                <c:pt idx="13968">
                  <c:v>1.6666666666666667</c:v>
                </c:pt>
                <c:pt idx="13969">
                  <c:v>1.6666666666666667</c:v>
                </c:pt>
                <c:pt idx="13970">
                  <c:v>1.6666666666666667</c:v>
                </c:pt>
                <c:pt idx="13971">
                  <c:v>1.6666666666666667</c:v>
                </c:pt>
                <c:pt idx="13972">
                  <c:v>1.6666666666666667</c:v>
                </c:pt>
                <c:pt idx="13973">
                  <c:v>1.6666666666666667</c:v>
                </c:pt>
                <c:pt idx="13974">
                  <c:v>1.6666666666666667</c:v>
                </c:pt>
                <c:pt idx="13975">
                  <c:v>1.6666666666666667</c:v>
                </c:pt>
                <c:pt idx="13976">
                  <c:v>1.6666666666666667</c:v>
                </c:pt>
                <c:pt idx="13977">
                  <c:v>1.6666666666666667</c:v>
                </c:pt>
                <c:pt idx="13978">
                  <c:v>1.6666666666666667</c:v>
                </c:pt>
                <c:pt idx="13979">
                  <c:v>1.6666666666666667</c:v>
                </c:pt>
                <c:pt idx="13980">
                  <c:v>1.6666666666666667</c:v>
                </c:pt>
                <c:pt idx="13981">
                  <c:v>1.6666666666666667</c:v>
                </c:pt>
                <c:pt idx="13982">
                  <c:v>1.6666666666666667</c:v>
                </c:pt>
                <c:pt idx="13983">
                  <c:v>1.6666666666666667</c:v>
                </c:pt>
                <c:pt idx="13984">
                  <c:v>1.6666666666666667</c:v>
                </c:pt>
                <c:pt idx="13985">
                  <c:v>1.6666666666666667</c:v>
                </c:pt>
                <c:pt idx="13986">
                  <c:v>1.6666666666666667</c:v>
                </c:pt>
                <c:pt idx="13987">
                  <c:v>1.6666666666666667</c:v>
                </c:pt>
                <c:pt idx="13988">
                  <c:v>1.6666666666666667</c:v>
                </c:pt>
                <c:pt idx="13989">
                  <c:v>1.6666666666666667</c:v>
                </c:pt>
                <c:pt idx="13990">
                  <c:v>1.6666666666666667</c:v>
                </c:pt>
                <c:pt idx="13991">
                  <c:v>1.6666666666666667</c:v>
                </c:pt>
                <c:pt idx="13992">
                  <c:v>1.6666666666666667</c:v>
                </c:pt>
                <c:pt idx="13993">
                  <c:v>1.6666666666666667</c:v>
                </c:pt>
                <c:pt idx="13994">
                  <c:v>1.6666666666666667</c:v>
                </c:pt>
                <c:pt idx="13995">
                  <c:v>1.6666666666666667</c:v>
                </c:pt>
                <c:pt idx="13996">
                  <c:v>1.6666666666666667</c:v>
                </c:pt>
                <c:pt idx="13997">
                  <c:v>1.6666666666666667</c:v>
                </c:pt>
                <c:pt idx="13998">
                  <c:v>1.6666666666666667</c:v>
                </c:pt>
                <c:pt idx="13999">
                  <c:v>1.6666666666666667</c:v>
                </c:pt>
                <c:pt idx="14000">
                  <c:v>1.6666666666666667</c:v>
                </c:pt>
                <c:pt idx="14001">
                  <c:v>1.6666666666666667</c:v>
                </c:pt>
                <c:pt idx="14002">
                  <c:v>1.6666666666666667</c:v>
                </c:pt>
                <c:pt idx="14003">
                  <c:v>1.6666666666666667</c:v>
                </c:pt>
                <c:pt idx="14004">
                  <c:v>1.6666666666666667</c:v>
                </c:pt>
                <c:pt idx="14005">
                  <c:v>1.6666666666666667</c:v>
                </c:pt>
                <c:pt idx="14006">
                  <c:v>1.6666666666666667</c:v>
                </c:pt>
                <c:pt idx="14007">
                  <c:v>1.6666666666666667</c:v>
                </c:pt>
                <c:pt idx="14008">
                  <c:v>1.6666666666666667</c:v>
                </c:pt>
                <c:pt idx="14009">
                  <c:v>1.6666666666666667</c:v>
                </c:pt>
                <c:pt idx="14010">
                  <c:v>1.6666666666666667</c:v>
                </c:pt>
                <c:pt idx="14011">
                  <c:v>1.6666666666666667</c:v>
                </c:pt>
                <c:pt idx="14012">
                  <c:v>1.6666666666666667</c:v>
                </c:pt>
                <c:pt idx="14013">
                  <c:v>1.6666666666666667</c:v>
                </c:pt>
                <c:pt idx="14014">
                  <c:v>1.6666666666666667</c:v>
                </c:pt>
                <c:pt idx="14015">
                  <c:v>1.6666666666666667</c:v>
                </c:pt>
                <c:pt idx="14016">
                  <c:v>1.6666666666666667</c:v>
                </c:pt>
                <c:pt idx="14017">
                  <c:v>1.6666666666666667</c:v>
                </c:pt>
                <c:pt idx="14018">
                  <c:v>1.6666666666666667</c:v>
                </c:pt>
                <c:pt idx="14019">
                  <c:v>1.6666666666666667</c:v>
                </c:pt>
                <c:pt idx="14020">
                  <c:v>1.6666666666666667</c:v>
                </c:pt>
                <c:pt idx="14021">
                  <c:v>1.6666666666666667</c:v>
                </c:pt>
                <c:pt idx="14022">
                  <c:v>1.6666666666666667</c:v>
                </c:pt>
                <c:pt idx="14023">
                  <c:v>1.6666666666666667</c:v>
                </c:pt>
                <c:pt idx="14024">
                  <c:v>1.6666666666666667</c:v>
                </c:pt>
                <c:pt idx="14025">
                  <c:v>1.6666666666666667</c:v>
                </c:pt>
                <c:pt idx="14026">
                  <c:v>1.6666666666666667</c:v>
                </c:pt>
                <c:pt idx="14027">
                  <c:v>1.6666666666666667</c:v>
                </c:pt>
                <c:pt idx="14028">
                  <c:v>1.6666666666666667</c:v>
                </c:pt>
                <c:pt idx="14029">
                  <c:v>1.6666666666666667</c:v>
                </c:pt>
                <c:pt idx="14030">
                  <c:v>1.6666666666666667</c:v>
                </c:pt>
                <c:pt idx="14031">
                  <c:v>1.6666666666666667</c:v>
                </c:pt>
                <c:pt idx="14032">
                  <c:v>1.6666666666666667</c:v>
                </c:pt>
                <c:pt idx="14033">
                  <c:v>1.6666666666666667</c:v>
                </c:pt>
                <c:pt idx="14034">
                  <c:v>1.6666666666666667</c:v>
                </c:pt>
                <c:pt idx="14035">
                  <c:v>1.6666666666666667</c:v>
                </c:pt>
                <c:pt idx="14036">
                  <c:v>1.6666666666666667</c:v>
                </c:pt>
                <c:pt idx="14037">
                  <c:v>1.6666666666666667</c:v>
                </c:pt>
                <c:pt idx="14038">
                  <c:v>1.6666666666666667</c:v>
                </c:pt>
                <c:pt idx="14039">
                  <c:v>1.6666666666666667</c:v>
                </c:pt>
                <c:pt idx="14040">
                  <c:v>1.6666666666666667</c:v>
                </c:pt>
                <c:pt idx="14041">
                  <c:v>1.6666666666666667</c:v>
                </c:pt>
                <c:pt idx="14042">
                  <c:v>1.6666666666666667</c:v>
                </c:pt>
                <c:pt idx="14043">
                  <c:v>1.6666666666666667</c:v>
                </c:pt>
                <c:pt idx="14044">
                  <c:v>1.6666666666666667</c:v>
                </c:pt>
                <c:pt idx="14045">
                  <c:v>1.6666666666666667</c:v>
                </c:pt>
                <c:pt idx="14046">
                  <c:v>1.6666666666666667</c:v>
                </c:pt>
                <c:pt idx="14047">
                  <c:v>1.6666666666666667</c:v>
                </c:pt>
                <c:pt idx="14048">
                  <c:v>1.6666666666666667</c:v>
                </c:pt>
                <c:pt idx="14049">
                  <c:v>1.6666666666666667</c:v>
                </c:pt>
                <c:pt idx="14050">
                  <c:v>1.6666666666666667</c:v>
                </c:pt>
                <c:pt idx="14051">
                  <c:v>1.6666666666666667</c:v>
                </c:pt>
                <c:pt idx="14052">
                  <c:v>1.6666666666666667</c:v>
                </c:pt>
                <c:pt idx="14053">
                  <c:v>1.6666666666666667</c:v>
                </c:pt>
                <c:pt idx="14054">
                  <c:v>1.6666666666666667</c:v>
                </c:pt>
                <c:pt idx="14055">
                  <c:v>1.6666666666666667</c:v>
                </c:pt>
                <c:pt idx="14056">
                  <c:v>1.6666666666666667</c:v>
                </c:pt>
                <c:pt idx="14057">
                  <c:v>1.6666666666666667</c:v>
                </c:pt>
                <c:pt idx="14058">
                  <c:v>1.6666666666666667</c:v>
                </c:pt>
                <c:pt idx="14059">
                  <c:v>1.6666666666666667</c:v>
                </c:pt>
                <c:pt idx="14060">
                  <c:v>1.6666666666666667</c:v>
                </c:pt>
                <c:pt idx="14061">
                  <c:v>1.6666666666666667</c:v>
                </c:pt>
                <c:pt idx="14062">
                  <c:v>1.6666666666666667</c:v>
                </c:pt>
                <c:pt idx="14063">
                  <c:v>1.6666666666666667</c:v>
                </c:pt>
                <c:pt idx="14064">
                  <c:v>1.6666666666666667</c:v>
                </c:pt>
                <c:pt idx="14065">
                  <c:v>1.6666666666666667</c:v>
                </c:pt>
                <c:pt idx="14066">
                  <c:v>1.6666666666666667</c:v>
                </c:pt>
                <c:pt idx="14067">
                  <c:v>1.6666666666666667</c:v>
                </c:pt>
                <c:pt idx="14068">
                  <c:v>1.6666666666666667</c:v>
                </c:pt>
                <c:pt idx="14069">
                  <c:v>1.6666666666666667</c:v>
                </c:pt>
                <c:pt idx="14070">
                  <c:v>1.6666666666666667</c:v>
                </c:pt>
                <c:pt idx="14071">
                  <c:v>1.6666666666666667</c:v>
                </c:pt>
                <c:pt idx="14072">
                  <c:v>1.6666666666666667</c:v>
                </c:pt>
                <c:pt idx="14073">
                  <c:v>1.6666666666666667</c:v>
                </c:pt>
                <c:pt idx="14074">
                  <c:v>1.6666666666666667</c:v>
                </c:pt>
                <c:pt idx="14075">
                  <c:v>1.6666666666666667</c:v>
                </c:pt>
                <c:pt idx="14076">
                  <c:v>1.6666666666666667</c:v>
                </c:pt>
                <c:pt idx="14077">
                  <c:v>1.6666666666666667</c:v>
                </c:pt>
                <c:pt idx="14078">
                  <c:v>1.6666666666666667</c:v>
                </c:pt>
                <c:pt idx="14079">
                  <c:v>1.6666666666666667</c:v>
                </c:pt>
                <c:pt idx="14080">
                  <c:v>1.6666666666666667</c:v>
                </c:pt>
                <c:pt idx="14081">
                  <c:v>1.6666666666666667</c:v>
                </c:pt>
                <c:pt idx="14082">
                  <c:v>1.6666666666666667</c:v>
                </c:pt>
                <c:pt idx="14083">
                  <c:v>1.6666666666666667</c:v>
                </c:pt>
                <c:pt idx="14084">
                  <c:v>1.6666666666666667</c:v>
                </c:pt>
                <c:pt idx="14085">
                  <c:v>1.6666666666666667</c:v>
                </c:pt>
                <c:pt idx="14086">
                  <c:v>1.6666666666666667</c:v>
                </c:pt>
                <c:pt idx="14087">
                  <c:v>1.6666666666666667</c:v>
                </c:pt>
                <c:pt idx="14088">
                  <c:v>1.6666666666666667</c:v>
                </c:pt>
                <c:pt idx="14089">
                  <c:v>1.6666666666666667</c:v>
                </c:pt>
                <c:pt idx="14090">
                  <c:v>1.6666666666666667</c:v>
                </c:pt>
                <c:pt idx="14091">
                  <c:v>1.6666666666666667</c:v>
                </c:pt>
                <c:pt idx="14092">
                  <c:v>1.6666666666666667</c:v>
                </c:pt>
                <c:pt idx="14093">
                  <c:v>1.6666666666666667</c:v>
                </c:pt>
                <c:pt idx="14094">
                  <c:v>1.6666666666666667</c:v>
                </c:pt>
                <c:pt idx="14095">
                  <c:v>1.6666666666666667</c:v>
                </c:pt>
                <c:pt idx="14096">
                  <c:v>1.6666666666666667</c:v>
                </c:pt>
                <c:pt idx="14097">
                  <c:v>1.6666666666666667</c:v>
                </c:pt>
                <c:pt idx="14098">
                  <c:v>1.6666666666666667</c:v>
                </c:pt>
                <c:pt idx="14099">
                  <c:v>1.6666666666666667</c:v>
                </c:pt>
                <c:pt idx="14100">
                  <c:v>1.6666666666666667</c:v>
                </c:pt>
                <c:pt idx="14101">
                  <c:v>1.6666666666666667</c:v>
                </c:pt>
                <c:pt idx="14102">
                  <c:v>1.6666666666666667</c:v>
                </c:pt>
                <c:pt idx="14103">
                  <c:v>1.6666666666666667</c:v>
                </c:pt>
                <c:pt idx="14104">
                  <c:v>1.6666666666666667</c:v>
                </c:pt>
                <c:pt idx="14105">
                  <c:v>1.6666666666666667</c:v>
                </c:pt>
                <c:pt idx="14106">
                  <c:v>1.6666666666666667</c:v>
                </c:pt>
                <c:pt idx="14107">
                  <c:v>1.6666666666666667</c:v>
                </c:pt>
                <c:pt idx="14108">
                  <c:v>1.6666666666666667</c:v>
                </c:pt>
                <c:pt idx="14109">
                  <c:v>1.6666666666666667</c:v>
                </c:pt>
                <c:pt idx="14110">
                  <c:v>1.6666666666666667</c:v>
                </c:pt>
                <c:pt idx="14111">
                  <c:v>1.6666666666666667</c:v>
                </c:pt>
                <c:pt idx="14112">
                  <c:v>1.6666666666666667</c:v>
                </c:pt>
                <c:pt idx="14113">
                  <c:v>1.6666666666666667</c:v>
                </c:pt>
                <c:pt idx="14114">
                  <c:v>1.6666666666666667</c:v>
                </c:pt>
                <c:pt idx="14115">
                  <c:v>1.6666666666666667</c:v>
                </c:pt>
                <c:pt idx="14116">
                  <c:v>1.6666666666666667</c:v>
                </c:pt>
                <c:pt idx="14117">
                  <c:v>1.6666666666666667</c:v>
                </c:pt>
                <c:pt idx="14118">
                  <c:v>1.6666666666666667</c:v>
                </c:pt>
                <c:pt idx="14119">
                  <c:v>1.6666666666666667</c:v>
                </c:pt>
                <c:pt idx="14120">
                  <c:v>1.6666666666666667</c:v>
                </c:pt>
                <c:pt idx="14121">
                  <c:v>1.6666666666666667</c:v>
                </c:pt>
                <c:pt idx="14122">
                  <c:v>1.6666666666666667</c:v>
                </c:pt>
                <c:pt idx="14123">
                  <c:v>1.6666666666666667</c:v>
                </c:pt>
                <c:pt idx="14124">
                  <c:v>1.6666666666666667</c:v>
                </c:pt>
                <c:pt idx="14125">
                  <c:v>1.6666666666666667</c:v>
                </c:pt>
                <c:pt idx="14126">
                  <c:v>1.6666666666666667</c:v>
                </c:pt>
                <c:pt idx="14127">
                  <c:v>1.6666666666666667</c:v>
                </c:pt>
                <c:pt idx="14128">
                  <c:v>1.6666666666666667</c:v>
                </c:pt>
                <c:pt idx="14129">
                  <c:v>1.6666666666666667</c:v>
                </c:pt>
                <c:pt idx="14130">
                  <c:v>1.6666666666666667</c:v>
                </c:pt>
                <c:pt idx="14131">
                  <c:v>1.6666666666666667</c:v>
                </c:pt>
                <c:pt idx="14132">
                  <c:v>1.6666666666666667</c:v>
                </c:pt>
                <c:pt idx="14133">
                  <c:v>1.6666666666666667</c:v>
                </c:pt>
                <c:pt idx="14134">
                  <c:v>1.6666666666666667</c:v>
                </c:pt>
                <c:pt idx="14135">
                  <c:v>1.6666666666666667</c:v>
                </c:pt>
                <c:pt idx="14136">
                  <c:v>1.6666666666666667</c:v>
                </c:pt>
                <c:pt idx="14137">
                  <c:v>1.6666666666666667</c:v>
                </c:pt>
                <c:pt idx="14138">
                  <c:v>1.6666666666666667</c:v>
                </c:pt>
                <c:pt idx="14139">
                  <c:v>1.6666666666666667</c:v>
                </c:pt>
                <c:pt idx="14140">
                  <c:v>1.6666666666666667</c:v>
                </c:pt>
                <c:pt idx="14141">
                  <c:v>1.6666666666666667</c:v>
                </c:pt>
                <c:pt idx="14142">
                  <c:v>1.6666666666666667</c:v>
                </c:pt>
                <c:pt idx="14143">
                  <c:v>1.6666666666666667</c:v>
                </c:pt>
                <c:pt idx="14144">
                  <c:v>1.6666666666666667</c:v>
                </c:pt>
                <c:pt idx="14145">
                  <c:v>1.6666666666666667</c:v>
                </c:pt>
                <c:pt idx="14146">
                  <c:v>1.6666666666666667</c:v>
                </c:pt>
                <c:pt idx="14147">
                  <c:v>1.6666666666666667</c:v>
                </c:pt>
                <c:pt idx="14148">
                  <c:v>1.6666666666666667</c:v>
                </c:pt>
                <c:pt idx="14149">
                  <c:v>1.6666666666666667</c:v>
                </c:pt>
                <c:pt idx="14150">
                  <c:v>1.6666666666666667</c:v>
                </c:pt>
                <c:pt idx="14151">
                  <c:v>1.6666666666666667</c:v>
                </c:pt>
                <c:pt idx="14152">
                  <c:v>1.6666666666666667</c:v>
                </c:pt>
                <c:pt idx="14153">
                  <c:v>1.6666666666666667</c:v>
                </c:pt>
                <c:pt idx="14154">
                  <c:v>1.6666666666666667</c:v>
                </c:pt>
                <c:pt idx="14155">
                  <c:v>1.6666666666666667</c:v>
                </c:pt>
                <c:pt idx="14156">
                  <c:v>1.6666666666666667</c:v>
                </c:pt>
                <c:pt idx="14157">
                  <c:v>1.6666666666666667</c:v>
                </c:pt>
                <c:pt idx="14158">
                  <c:v>1.6666666666666667</c:v>
                </c:pt>
                <c:pt idx="14159">
                  <c:v>1.6666666666666667</c:v>
                </c:pt>
                <c:pt idx="14160">
                  <c:v>1.6666666666666667</c:v>
                </c:pt>
                <c:pt idx="14161">
                  <c:v>1.6666666666666667</c:v>
                </c:pt>
                <c:pt idx="14162">
                  <c:v>1.6666666666666667</c:v>
                </c:pt>
                <c:pt idx="14163">
                  <c:v>1.6666666666666667</c:v>
                </c:pt>
                <c:pt idx="14164">
                  <c:v>1.6666666666666667</c:v>
                </c:pt>
                <c:pt idx="14165">
                  <c:v>1.6666666666666667</c:v>
                </c:pt>
                <c:pt idx="14166">
                  <c:v>1.6666666666666667</c:v>
                </c:pt>
                <c:pt idx="14167">
                  <c:v>1.6666666666666667</c:v>
                </c:pt>
                <c:pt idx="14168">
                  <c:v>1.6666666666666667</c:v>
                </c:pt>
                <c:pt idx="14169">
                  <c:v>1.6666666666666667</c:v>
                </c:pt>
                <c:pt idx="14170">
                  <c:v>1.6666666666666667</c:v>
                </c:pt>
                <c:pt idx="14171">
                  <c:v>1.6666666666666667</c:v>
                </c:pt>
                <c:pt idx="14172">
                  <c:v>1.6666666666666667</c:v>
                </c:pt>
                <c:pt idx="14173">
                  <c:v>1.6666666666666667</c:v>
                </c:pt>
                <c:pt idx="14174">
                  <c:v>1.6666666666666667</c:v>
                </c:pt>
                <c:pt idx="14175">
                  <c:v>1.6666666666666667</c:v>
                </c:pt>
                <c:pt idx="14176">
                  <c:v>1.6666666666666667</c:v>
                </c:pt>
                <c:pt idx="14177">
                  <c:v>1.6666666666666667</c:v>
                </c:pt>
                <c:pt idx="14178">
                  <c:v>1.6666666666666667</c:v>
                </c:pt>
                <c:pt idx="14179">
                  <c:v>1.6666666666666667</c:v>
                </c:pt>
                <c:pt idx="14180">
                  <c:v>1.6666666666666667</c:v>
                </c:pt>
                <c:pt idx="14181">
                  <c:v>1.6666666666666667</c:v>
                </c:pt>
                <c:pt idx="14182">
                  <c:v>1.6666666666666667</c:v>
                </c:pt>
                <c:pt idx="14183">
                  <c:v>1.6666666666666667</c:v>
                </c:pt>
                <c:pt idx="14184">
                  <c:v>1.6666666666666667</c:v>
                </c:pt>
                <c:pt idx="14185">
                  <c:v>1.6666666666666667</c:v>
                </c:pt>
                <c:pt idx="14186">
                  <c:v>1.6666666666666667</c:v>
                </c:pt>
                <c:pt idx="14187">
                  <c:v>1.6666666666666667</c:v>
                </c:pt>
                <c:pt idx="14188">
                  <c:v>1.6666666666666667</c:v>
                </c:pt>
                <c:pt idx="14189">
                  <c:v>1.6666666666666667</c:v>
                </c:pt>
                <c:pt idx="14190">
                  <c:v>1.6666666666666667</c:v>
                </c:pt>
                <c:pt idx="14191">
                  <c:v>1.6666666666666667</c:v>
                </c:pt>
                <c:pt idx="14192">
                  <c:v>1.6666666666666667</c:v>
                </c:pt>
                <c:pt idx="14193">
                  <c:v>1.6666666666666667</c:v>
                </c:pt>
                <c:pt idx="14194">
                  <c:v>1.6666666666666667</c:v>
                </c:pt>
                <c:pt idx="14195">
                  <c:v>1.6666666666666667</c:v>
                </c:pt>
                <c:pt idx="14196">
                  <c:v>1.6666666666666667</c:v>
                </c:pt>
                <c:pt idx="14197">
                  <c:v>1.6666666666666667</c:v>
                </c:pt>
                <c:pt idx="14198">
                  <c:v>1.6666666666666667</c:v>
                </c:pt>
                <c:pt idx="14199">
                  <c:v>1.6666666666666667</c:v>
                </c:pt>
                <c:pt idx="14200">
                  <c:v>1.6666666666666667</c:v>
                </c:pt>
                <c:pt idx="14201">
                  <c:v>1.6666666666666667</c:v>
                </c:pt>
                <c:pt idx="14202">
                  <c:v>1.6666666666666667</c:v>
                </c:pt>
                <c:pt idx="14203">
                  <c:v>1.6666666666666667</c:v>
                </c:pt>
                <c:pt idx="14204">
                  <c:v>1.6666666666666667</c:v>
                </c:pt>
                <c:pt idx="14205">
                  <c:v>1.6666666666666667</c:v>
                </c:pt>
                <c:pt idx="14206">
                  <c:v>1.6666666666666667</c:v>
                </c:pt>
                <c:pt idx="14207">
                  <c:v>1.6666666666666667</c:v>
                </c:pt>
                <c:pt idx="14208">
                  <c:v>1.6666666666666667</c:v>
                </c:pt>
                <c:pt idx="14209">
                  <c:v>1.6666666666666667</c:v>
                </c:pt>
                <c:pt idx="14210">
                  <c:v>1.6666666666666667</c:v>
                </c:pt>
                <c:pt idx="14211">
                  <c:v>1.6666666666666667</c:v>
                </c:pt>
                <c:pt idx="14212">
                  <c:v>1.6666666666666667</c:v>
                </c:pt>
                <c:pt idx="14213">
                  <c:v>1.6666666666666667</c:v>
                </c:pt>
                <c:pt idx="14214">
                  <c:v>1.6666666666666667</c:v>
                </c:pt>
                <c:pt idx="14215">
                  <c:v>1.6666666666666667</c:v>
                </c:pt>
                <c:pt idx="14216">
                  <c:v>1.6666666666666667</c:v>
                </c:pt>
                <c:pt idx="14217">
                  <c:v>1.6666666666666667</c:v>
                </c:pt>
                <c:pt idx="14218">
                  <c:v>1.6666666666666667</c:v>
                </c:pt>
                <c:pt idx="14219">
                  <c:v>1.6666666666666667</c:v>
                </c:pt>
                <c:pt idx="14220">
                  <c:v>1.6666666666666667</c:v>
                </c:pt>
                <c:pt idx="14221">
                  <c:v>1.6666666666666667</c:v>
                </c:pt>
                <c:pt idx="14222">
                  <c:v>1.6666666666666667</c:v>
                </c:pt>
                <c:pt idx="14223">
                  <c:v>1.6666666666666667</c:v>
                </c:pt>
                <c:pt idx="14224">
                  <c:v>1.6666666666666667</c:v>
                </c:pt>
                <c:pt idx="14225">
                  <c:v>1.6666666666666667</c:v>
                </c:pt>
                <c:pt idx="14226">
                  <c:v>1.6666666666666667</c:v>
                </c:pt>
                <c:pt idx="14227">
                  <c:v>1.6666666666666667</c:v>
                </c:pt>
                <c:pt idx="14228">
                  <c:v>1.6666666666666667</c:v>
                </c:pt>
                <c:pt idx="14229">
                  <c:v>1.6666666666666667</c:v>
                </c:pt>
                <c:pt idx="14230">
                  <c:v>1.6666666666666667</c:v>
                </c:pt>
                <c:pt idx="14231">
                  <c:v>1.6666666666666667</c:v>
                </c:pt>
                <c:pt idx="14232">
                  <c:v>1.6666666666666667</c:v>
                </c:pt>
                <c:pt idx="14233">
                  <c:v>1.6666666666666667</c:v>
                </c:pt>
                <c:pt idx="14234">
                  <c:v>1.6666666666666667</c:v>
                </c:pt>
                <c:pt idx="14235">
                  <c:v>1.6666666666666667</c:v>
                </c:pt>
                <c:pt idx="14236">
                  <c:v>1.6666666666666667</c:v>
                </c:pt>
                <c:pt idx="14237">
                  <c:v>1.6666666666666667</c:v>
                </c:pt>
                <c:pt idx="14238">
                  <c:v>1.6666666666666667</c:v>
                </c:pt>
                <c:pt idx="14239">
                  <c:v>1.6666666666666667</c:v>
                </c:pt>
                <c:pt idx="14240">
                  <c:v>1.6666666666666667</c:v>
                </c:pt>
                <c:pt idx="14241">
                  <c:v>1.6666666666666667</c:v>
                </c:pt>
                <c:pt idx="14242">
                  <c:v>1.6666666666666667</c:v>
                </c:pt>
                <c:pt idx="14243">
                  <c:v>1.6666666666666667</c:v>
                </c:pt>
                <c:pt idx="14244">
                  <c:v>1.6666666666666667</c:v>
                </c:pt>
                <c:pt idx="14245">
                  <c:v>1.6666666666666667</c:v>
                </c:pt>
                <c:pt idx="14246">
                  <c:v>1.6666666666666667</c:v>
                </c:pt>
                <c:pt idx="14247">
                  <c:v>1.6666666666666667</c:v>
                </c:pt>
                <c:pt idx="14248">
                  <c:v>1.6666666666666667</c:v>
                </c:pt>
                <c:pt idx="14249">
                  <c:v>1.6666666666666667</c:v>
                </c:pt>
                <c:pt idx="14250">
                  <c:v>1.6666666666666667</c:v>
                </c:pt>
                <c:pt idx="14251">
                  <c:v>1.6666666666666667</c:v>
                </c:pt>
                <c:pt idx="14252">
                  <c:v>1.6666666666666667</c:v>
                </c:pt>
                <c:pt idx="14253">
                  <c:v>1.6666666666666667</c:v>
                </c:pt>
                <c:pt idx="14254">
                  <c:v>1.6666666666666667</c:v>
                </c:pt>
                <c:pt idx="14255">
                  <c:v>1.6666666666666667</c:v>
                </c:pt>
                <c:pt idx="14256">
                  <c:v>1.6666666666666667</c:v>
                </c:pt>
                <c:pt idx="14257">
                  <c:v>1.6666666666666667</c:v>
                </c:pt>
                <c:pt idx="14258">
                  <c:v>1.6666666666666667</c:v>
                </c:pt>
                <c:pt idx="14259">
                  <c:v>1.6666666666666667</c:v>
                </c:pt>
                <c:pt idx="14260">
                  <c:v>1.6666666666666667</c:v>
                </c:pt>
                <c:pt idx="14261">
                  <c:v>1.6666666666666667</c:v>
                </c:pt>
                <c:pt idx="14262">
                  <c:v>1.6666666666666667</c:v>
                </c:pt>
                <c:pt idx="14263">
                  <c:v>1.6666666666666667</c:v>
                </c:pt>
                <c:pt idx="14264">
                  <c:v>1.6666666666666667</c:v>
                </c:pt>
                <c:pt idx="14265">
                  <c:v>1.6666666666666667</c:v>
                </c:pt>
                <c:pt idx="14266">
                  <c:v>1.6666666666666667</c:v>
                </c:pt>
                <c:pt idx="14267">
                  <c:v>1.6666666666666667</c:v>
                </c:pt>
                <c:pt idx="14268">
                  <c:v>1.6666666666666667</c:v>
                </c:pt>
                <c:pt idx="14269">
                  <c:v>1.6666666666666667</c:v>
                </c:pt>
                <c:pt idx="14270">
                  <c:v>1.6666666666666667</c:v>
                </c:pt>
                <c:pt idx="14271">
                  <c:v>1.6666666666666667</c:v>
                </c:pt>
                <c:pt idx="14272">
                  <c:v>1.6666666666666667</c:v>
                </c:pt>
                <c:pt idx="14273">
                  <c:v>1.6666666666666667</c:v>
                </c:pt>
                <c:pt idx="14274">
                  <c:v>1.6666666666666667</c:v>
                </c:pt>
                <c:pt idx="14275">
                  <c:v>1.6666666666666667</c:v>
                </c:pt>
                <c:pt idx="14276">
                  <c:v>1.6666666666666667</c:v>
                </c:pt>
                <c:pt idx="14277">
                  <c:v>1.6666666666666667</c:v>
                </c:pt>
                <c:pt idx="14278">
                  <c:v>1.6666666666666667</c:v>
                </c:pt>
                <c:pt idx="14279">
                  <c:v>1.6666666666666667</c:v>
                </c:pt>
                <c:pt idx="14280">
                  <c:v>1.6666666666666667</c:v>
                </c:pt>
                <c:pt idx="14281">
                  <c:v>1.6666666666666667</c:v>
                </c:pt>
                <c:pt idx="14282">
                  <c:v>1.6666666666666667</c:v>
                </c:pt>
                <c:pt idx="14283">
                  <c:v>1.6666666666666667</c:v>
                </c:pt>
                <c:pt idx="14284">
                  <c:v>1.6666666666666667</c:v>
                </c:pt>
                <c:pt idx="14285">
                  <c:v>1.6666666666666667</c:v>
                </c:pt>
                <c:pt idx="14286">
                  <c:v>1.6666666666666667</c:v>
                </c:pt>
                <c:pt idx="14287">
                  <c:v>1.6666666666666667</c:v>
                </c:pt>
                <c:pt idx="14288">
                  <c:v>1.6666666666666667</c:v>
                </c:pt>
                <c:pt idx="14289">
                  <c:v>1.6666666666666667</c:v>
                </c:pt>
                <c:pt idx="14290">
                  <c:v>1.6666666666666667</c:v>
                </c:pt>
                <c:pt idx="14291">
                  <c:v>1.6666666666666667</c:v>
                </c:pt>
                <c:pt idx="14292">
                  <c:v>1.6666666666666667</c:v>
                </c:pt>
                <c:pt idx="14293">
                  <c:v>1.6666666666666667</c:v>
                </c:pt>
                <c:pt idx="14294">
                  <c:v>1.6666666666666667</c:v>
                </c:pt>
                <c:pt idx="14295">
                  <c:v>1.6666666666666667</c:v>
                </c:pt>
                <c:pt idx="14296">
                  <c:v>1.6666666666666667</c:v>
                </c:pt>
                <c:pt idx="14297">
                  <c:v>1.6666666666666667</c:v>
                </c:pt>
                <c:pt idx="14298">
                  <c:v>1.6666666666666667</c:v>
                </c:pt>
                <c:pt idx="14299">
                  <c:v>1.6666666666666667</c:v>
                </c:pt>
                <c:pt idx="14300">
                  <c:v>1.6666666666666667</c:v>
                </c:pt>
                <c:pt idx="14301">
                  <c:v>1.6666666666666667</c:v>
                </c:pt>
                <c:pt idx="14302">
                  <c:v>1.6666666666666667</c:v>
                </c:pt>
                <c:pt idx="14303">
                  <c:v>1.6666666666666667</c:v>
                </c:pt>
                <c:pt idx="14304">
                  <c:v>1.6666666666666667</c:v>
                </c:pt>
                <c:pt idx="14305">
                  <c:v>1.6666666666666667</c:v>
                </c:pt>
                <c:pt idx="14306">
                  <c:v>1.6666666666666667</c:v>
                </c:pt>
                <c:pt idx="14307">
                  <c:v>1.6666666666666667</c:v>
                </c:pt>
                <c:pt idx="14308">
                  <c:v>1.6666666666666667</c:v>
                </c:pt>
                <c:pt idx="14309">
                  <c:v>1.6666666666666667</c:v>
                </c:pt>
                <c:pt idx="14310">
                  <c:v>1.6666666666666667</c:v>
                </c:pt>
                <c:pt idx="14311">
                  <c:v>1.6666666666666667</c:v>
                </c:pt>
                <c:pt idx="14312">
                  <c:v>1.6666666666666667</c:v>
                </c:pt>
                <c:pt idx="14313">
                  <c:v>1.6666666666666667</c:v>
                </c:pt>
                <c:pt idx="14314">
                  <c:v>1.6666666666666667</c:v>
                </c:pt>
                <c:pt idx="14315">
                  <c:v>1.6666666666666667</c:v>
                </c:pt>
                <c:pt idx="14316">
                  <c:v>1.6666666666666667</c:v>
                </c:pt>
                <c:pt idx="14317">
                  <c:v>1.6666666666666667</c:v>
                </c:pt>
                <c:pt idx="14318">
                  <c:v>1.6666666666666667</c:v>
                </c:pt>
                <c:pt idx="14319">
                  <c:v>1.6666666666666667</c:v>
                </c:pt>
                <c:pt idx="14320">
                  <c:v>1.6666666666666667</c:v>
                </c:pt>
                <c:pt idx="14321">
                  <c:v>1.6666666666666667</c:v>
                </c:pt>
                <c:pt idx="14322">
                  <c:v>1.6666666666666667</c:v>
                </c:pt>
                <c:pt idx="14323">
                  <c:v>1.6666666666666667</c:v>
                </c:pt>
                <c:pt idx="14324">
                  <c:v>1.6666666666666667</c:v>
                </c:pt>
                <c:pt idx="14325">
                  <c:v>1.6666666666666667</c:v>
                </c:pt>
                <c:pt idx="14326">
                  <c:v>1.6666666666666667</c:v>
                </c:pt>
                <c:pt idx="14327">
                  <c:v>1.6666666666666667</c:v>
                </c:pt>
                <c:pt idx="14328">
                  <c:v>1.6666666666666667</c:v>
                </c:pt>
                <c:pt idx="14329">
                  <c:v>1.6666666666666667</c:v>
                </c:pt>
                <c:pt idx="14330">
                  <c:v>1.6666666666666667</c:v>
                </c:pt>
                <c:pt idx="14331">
                  <c:v>1.6666666666666667</c:v>
                </c:pt>
                <c:pt idx="14332">
                  <c:v>1.6666666666666667</c:v>
                </c:pt>
                <c:pt idx="14333">
                  <c:v>1.6666666666666667</c:v>
                </c:pt>
                <c:pt idx="14334">
                  <c:v>1.6666666666666667</c:v>
                </c:pt>
                <c:pt idx="14335">
                  <c:v>1.6666666666666667</c:v>
                </c:pt>
                <c:pt idx="14336">
                  <c:v>1.6666666666666667</c:v>
                </c:pt>
                <c:pt idx="14337">
                  <c:v>1.6666666666666667</c:v>
                </c:pt>
                <c:pt idx="14338">
                  <c:v>1.6666666666666667</c:v>
                </c:pt>
                <c:pt idx="14339">
                  <c:v>1.6666666666666667</c:v>
                </c:pt>
                <c:pt idx="14340">
                  <c:v>1.6666666666666667</c:v>
                </c:pt>
                <c:pt idx="14341">
                  <c:v>1.6666666666666667</c:v>
                </c:pt>
                <c:pt idx="14342">
                  <c:v>1.6666666666666667</c:v>
                </c:pt>
                <c:pt idx="14343">
                  <c:v>1.6666666666666667</c:v>
                </c:pt>
                <c:pt idx="14344">
                  <c:v>1.6666666666666667</c:v>
                </c:pt>
                <c:pt idx="14345">
                  <c:v>1.6666666666666667</c:v>
                </c:pt>
                <c:pt idx="14346">
                  <c:v>1.6666666666666667</c:v>
                </c:pt>
                <c:pt idx="14347">
                  <c:v>1.6666666666666667</c:v>
                </c:pt>
                <c:pt idx="14348">
                  <c:v>1.6666666666666667</c:v>
                </c:pt>
                <c:pt idx="14349">
                  <c:v>1.6666666666666667</c:v>
                </c:pt>
                <c:pt idx="14350">
                  <c:v>1.6666666666666667</c:v>
                </c:pt>
                <c:pt idx="14351">
                  <c:v>1.6666666666666667</c:v>
                </c:pt>
                <c:pt idx="14352">
                  <c:v>1.6666666666666667</c:v>
                </c:pt>
                <c:pt idx="14353">
                  <c:v>1.6666666666666667</c:v>
                </c:pt>
                <c:pt idx="14354">
                  <c:v>1.6666666666666667</c:v>
                </c:pt>
                <c:pt idx="14355">
                  <c:v>1.6666666666666667</c:v>
                </c:pt>
                <c:pt idx="14356">
                  <c:v>1.6666666666666667</c:v>
                </c:pt>
                <c:pt idx="14357">
                  <c:v>1.6666666666666667</c:v>
                </c:pt>
                <c:pt idx="14358">
                  <c:v>1.6666666666666667</c:v>
                </c:pt>
                <c:pt idx="14359">
                  <c:v>1.6666666666666667</c:v>
                </c:pt>
                <c:pt idx="14360">
                  <c:v>1.6666666666666667</c:v>
                </c:pt>
                <c:pt idx="14361">
                  <c:v>1.6666666666666667</c:v>
                </c:pt>
                <c:pt idx="14362">
                  <c:v>1.6666666666666667</c:v>
                </c:pt>
                <c:pt idx="14363">
                  <c:v>1.6666666666666667</c:v>
                </c:pt>
                <c:pt idx="14364">
                  <c:v>1.6666666666666667</c:v>
                </c:pt>
                <c:pt idx="14365">
                  <c:v>1.6666666666666667</c:v>
                </c:pt>
                <c:pt idx="14366">
                  <c:v>1.6666666666666667</c:v>
                </c:pt>
                <c:pt idx="14367">
                  <c:v>1.6666666666666667</c:v>
                </c:pt>
                <c:pt idx="14368">
                  <c:v>1.6666666666666667</c:v>
                </c:pt>
                <c:pt idx="14369">
                  <c:v>1.6666666666666667</c:v>
                </c:pt>
                <c:pt idx="14370">
                  <c:v>1.6666666666666667</c:v>
                </c:pt>
                <c:pt idx="14371">
                  <c:v>1.6666666666666667</c:v>
                </c:pt>
                <c:pt idx="14372">
                  <c:v>1.6666666666666667</c:v>
                </c:pt>
                <c:pt idx="14373">
                  <c:v>1.6666666666666667</c:v>
                </c:pt>
                <c:pt idx="14374">
                  <c:v>1.6666666666666667</c:v>
                </c:pt>
                <c:pt idx="14375">
                  <c:v>1.6666666666666667</c:v>
                </c:pt>
                <c:pt idx="14376">
                  <c:v>1.6666666666666667</c:v>
                </c:pt>
                <c:pt idx="14377">
                  <c:v>1.6666666666666667</c:v>
                </c:pt>
                <c:pt idx="14378">
                  <c:v>1.6666666666666667</c:v>
                </c:pt>
                <c:pt idx="14379">
                  <c:v>1.6666666666666667</c:v>
                </c:pt>
                <c:pt idx="14380">
                  <c:v>1.6666666666666667</c:v>
                </c:pt>
                <c:pt idx="14381">
                  <c:v>1.6666666666666667</c:v>
                </c:pt>
                <c:pt idx="14382">
                  <c:v>1.6666666666666667</c:v>
                </c:pt>
                <c:pt idx="14383">
                  <c:v>1.6666666666666667</c:v>
                </c:pt>
                <c:pt idx="14384">
                  <c:v>1.6666666666666667</c:v>
                </c:pt>
                <c:pt idx="14385">
                  <c:v>1.6666666666666667</c:v>
                </c:pt>
                <c:pt idx="14386">
                  <c:v>1.6666666666666667</c:v>
                </c:pt>
                <c:pt idx="14387">
                  <c:v>1.6666666666666667</c:v>
                </c:pt>
                <c:pt idx="14388">
                  <c:v>1.6666666666666667</c:v>
                </c:pt>
                <c:pt idx="14389">
                  <c:v>1.6666666666666667</c:v>
                </c:pt>
                <c:pt idx="14390">
                  <c:v>1.6666666666666667</c:v>
                </c:pt>
                <c:pt idx="14391">
                  <c:v>1.6666666666666667</c:v>
                </c:pt>
                <c:pt idx="14392">
                  <c:v>1.6666666666666667</c:v>
                </c:pt>
                <c:pt idx="14393">
                  <c:v>1.6666666666666667</c:v>
                </c:pt>
                <c:pt idx="14394">
                  <c:v>1.6666666666666667</c:v>
                </c:pt>
                <c:pt idx="14395">
                  <c:v>1.6666666666666667</c:v>
                </c:pt>
                <c:pt idx="14396">
                  <c:v>1.6666666666666667</c:v>
                </c:pt>
                <c:pt idx="14397">
                  <c:v>1.6666666666666667</c:v>
                </c:pt>
                <c:pt idx="14398">
                  <c:v>1.6666666666666667</c:v>
                </c:pt>
                <c:pt idx="14399">
                  <c:v>1.6666666666666667</c:v>
                </c:pt>
                <c:pt idx="14400">
                  <c:v>1.6666666666666667</c:v>
                </c:pt>
                <c:pt idx="14401">
                  <c:v>1.6666666666666667</c:v>
                </c:pt>
                <c:pt idx="14402">
                  <c:v>1.6666666666666667</c:v>
                </c:pt>
                <c:pt idx="14403">
                  <c:v>1.6666666666666667</c:v>
                </c:pt>
                <c:pt idx="14404">
                  <c:v>1.6666666666666667</c:v>
                </c:pt>
                <c:pt idx="14405">
                  <c:v>1.6666666666666667</c:v>
                </c:pt>
                <c:pt idx="14406">
                  <c:v>1.6666666666666667</c:v>
                </c:pt>
                <c:pt idx="14407">
                  <c:v>1.6666666666666667</c:v>
                </c:pt>
                <c:pt idx="14408">
                  <c:v>1.6666666666666667</c:v>
                </c:pt>
                <c:pt idx="14409">
                  <c:v>1.6666666666666667</c:v>
                </c:pt>
                <c:pt idx="14410">
                  <c:v>1.6666666666666667</c:v>
                </c:pt>
                <c:pt idx="14411">
                  <c:v>1.6666666666666667</c:v>
                </c:pt>
                <c:pt idx="14412">
                  <c:v>1.6666666666666667</c:v>
                </c:pt>
                <c:pt idx="14413">
                  <c:v>1.6666666666666667</c:v>
                </c:pt>
                <c:pt idx="14414">
                  <c:v>1.6666666666666667</c:v>
                </c:pt>
                <c:pt idx="14415">
                  <c:v>1.6666666666666667</c:v>
                </c:pt>
                <c:pt idx="14416">
                  <c:v>1.6666666666666667</c:v>
                </c:pt>
                <c:pt idx="14417">
                  <c:v>1.6666666666666667</c:v>
                </c:pt>
                <c:pt idx="14418">
                  <c:v>1.6666666666666667</c:v>
                </c:pt>
                <c:pt idx="14419">
                  <c:v>1.6666666666666667</c:v>
                </c:pt>
                <c:pt idx="14420">
                  <c:v>1.6666666666666667</c:v>
                </c:pt>
                <c:pt idx="14421">
                  <c:v>1.6666666666666667</c:v>
                </c:pt>
                <c:pt idx="14422">
                  <c:v>1.6666666666666667</c:v>
                </c:pt>
                <c:pt idx="14423">
                  <c:v>1.6666666666666667</c:v>
                </c:pt>
                <c:pt idx="14424">
                  <c:v>1.6666666666666667</c:v>
                </c:pt>
                <c:pt idx="14425">
                  <c:v>1.6666666666666667</c:v>
                </c:pt>
                <c:pt idx="14426">
                  <c:v>1.6666666666666667</c:v>
                </c:pt>
                <c:pt idx="14427">
                  <c:v>1.6666666666666667</c:v>
                </c:pt>
                <c:pt idx="14428">
                  <c:v>1.6666666666666667</c:v>
                </c:pt>
                <c:pt idx="14429">
                  <c:v>1.6666666666666667</c:v>
                </c:pt>
                <c:pt idx="14430">
                  <c:v>1.6666666666666667</c:v>
                </c:pt>
                <c:pt idx="14431">
                  <c:v>1.6666666666666667</c:v>
                </c:pt>
                <c:pt idx="14432">
                  <c:v>1.6666666666666667</c:v>
                </c:pt>
                <c:pt idx="14433">
                  <c:v>1.6666666666666667</c:v>
                </c:pt>
                <c:pt idx="14434">
                  <c:v>1.6666666666666667</c:v>
                </c:pt>
                <c:pt idx="14435">
                  <c:v>1.6666666666666667</c:v>
                </c:pt>
                <c:pt idx="14436">
                  <c:v>1.6666666666666667</c:v>
                </c:pt>
                <c:pt idx="14437">
                  <c:v>1.6666666666666667</c:v>
                </c:pt>
                <c:pt idx="14438">
                  <c:v>1.6666666666666667</c:v>
                </c:pt>
                <c:pt idx="14439">
                  <c:v>1.6666666666666667</c:v>
                </c:pt>
                <c:pt idx="14440">
                  <c:v>1.6666666666666667</c:v>
                </c:pt>
                <c:pt idx="14441">
                  <c:v>1.6666666666666667</c:v>
                </c:pt>
                <c:pt idx="14442">
                  <c:v>1.6666666666666667</c:v>
                </c:pt>
                <c:pt idx="14443">
                  <c:v>1.6666666666666667</c:v>
                </c:pt>
                <c:pt idx="14444">
                  <c:v>1.6666666666666667</c:v>
                </c:pt>
                <c:pt idx="14445">
                  <c:v>1.6666666666666667</c:v>
                </c:pt>
                <c:pt idx="14446">
                  <c:v>1.6666666666666667</c:v>
                </c:pt>
                <c:pt idx="14447">
                  <c:v>1.6666666666666667</c:v>
                </c:pt>
                <c:pt idx="14448">
                  <c:v>1.6666666666666667</c:v>
                </c:pt>
                <c:pt idx="14449">
                  <c:v>1.6666666666666667</c:v>
                </c:pt>
                <c:pt idx="14450">
                  <c:v>1.6666666666666667</c:v>
                </c:pt>
                <c:pt idx="14451">
                  <c:v>1.6666666666666667</c:v>
                </c:pt>
                <c:pt idx="14452">
                  <c:v>1.6666666666666667</c:v>
                </c:pt>
                <c:pt idx="14453">
                  <c:v>1.6666666666666667</c:v>
                </c:pt>
                <c:pt idx="14454">
                  <c:v>1.6666666666666667</c:v>
                </c:pt>
                <c:pt idx="14455">
                  <c:v>1.6666666666666667</c:v>
                </c:pt>
                <c:pt idx="14456">
                  <c:v>1.6666666666666667</c:v>
                </c:pt>
                <c:pt idx="14457">
                  <c:v>1.6666666666666667</c:v>
                </c:pt>
                <c:pt idx="14458">
                  <c:v>1.6666666666666667</c:v>
                </c:pt>
                <c:pt idx="14459">
                  <c:v>1.6666666666666667</c:v>
                </c:pt>
                <c:pt idx="14460">
                  <c:v>1.6666666666666667</c:v>
                </c:pt>
                <c:pt idx="14461">
                  <c:v>1.6666666666666667</c:v>
                </c:pt>
                <c:pt idx="14462">
                  <c:v>1.6666666666666667</c:v>
                </c:pt>
                <c:pt idx="14463">
                  <c:v>1.6666666666666667</c:v>
                </c:pt>
                <c:pt idx="14464">
                  <c:v>1.6666666666666667</c:v>
                </c:pt>
                <c:pt idx="14465">
                  <c:v>1.6666666666666667</c:v>
                </c:pt>
                <c:pt idx="14466">
                  <c:v>1.6666666666666667</c:v>
                </c:pt>
                <c:pt idx="14467">
                  <c:v>1.6666666666666667</c:v>
                </c:pt>
                <c:pt idx="14468">
                  <c:v>1.6666666666666667</c:v>
                </c:pt>
                <c:pt idx="14469">
                  <c:v>1.6666666666666667</c:v>
                </c:pt>
                <c:pt idx="14470">
                  <c:v>1.6666666666666667</c:v>
                </c:pt>
                <c:pt idx="14471">
                  <c:v>1.6666666666666667</c:v>
                </c:pt>
                <c:pt idx="14472">
                  <c:v>1.6666666666666667</c:v>
                </c:pt>
                <c:pt idx="14473">
                  <c:v>1.6666666666666667</c:v>
                </c:pt>
                <c:pt idx="14474">
                  <c:v>1.6666666666666667</c:v>
                </c:pt>
                <c:pt idx="14475">
                  <c:v>1.6666666666666667</c:v>
                </c:pt>
                <c:pt idx="14476">
                  <c:v>1.6666666666666667</c:v>
                </c:pt>
                <c:pt idx="14477">
                  <c:v>1.6666666666666667</c:v>
                </c:pt>
                <c:pt idx="14478">
                  <c:v>1.6666666666666667</c:v>
                </c:pt>
                <c:pt idx="14479">
                  <c:v>1.6666666666666667</c:v>
                </c:pt>
                <c:pt idx="14480">
                  <c:v>1.6666666666666667</c:v>
                </c:pt>
                <c:pt idx="14481">
                  <c:v>1.6666666666666667</c:v>
                </c:pt>
                <c:pt idx="14482">
                  <c:v>1.6666666666666667</c:v>
                </c:pt>
                <c:pt idx="14483">
                  <c:v>1.6666666666666667</c:v>
                </c:pt>
                <c:pt idx="14484">
                  <c:v>1.6666666666666667</c:v>
                </c:pt>
                <c:pt idx="14485">
                  <c:v>1.6666666666666667</c:v>
                </c:pt>
                <c:pt idx="14486">
                  <c:v>1.6666666666666667</c:v>
                </c:pt>
                <c:pt idx="14487">
                  <c:v>1.6666666666666667</c:v>
                </c:pt>
                <c:pt idx="14488">
                  <c:v>1.6666666666666667</c:v>
                </c:pt>
                <c:pt idx="14489">
                  <c:v>1.6666666666666667</c:v>
                </c:pt>
                <c:pt idx="14490">
                  <c:v>1.6666666666666667</c:v>
                </c:pt>
                <c:pt idx="14491">
                  <c:v>1.6666666666666667</c:v>
                </c:pt>
                <c:pt idx="14492">
                  <c:v>1.6666666666666667</c:v>
                </c:pt>
                <c:pt idx="14493">
                  <c:v>1.6666666666666667</c:v>
                </c:pt>
                <c:pt idx="14494">
                  <c:v>1.6666666666666667</c:v>
                </c:pt>
                <c:pt idx="14495">
                  <c:v>1.6666666666666667</c:v>
                </c:pt>
                <c:pt idx="14496">
                  <c:v>1.6666666666666667</c:v>
                </c:pt>
                <c:pt idx="14497">
                  <c:v>1.6666666666666667</c:v>
                </c:pt>
                <c:pt idx="14498">
                  <c:v>1.6666666666666667</c:v>
                </c:pt>
                <c:pt idx="14499">
                  <c:v>1.6666666666666667</c:v>
                </c:pt>
                <c:pt idx="14500">
                  <c:v>1.6666666666666667</c:v>
                </c:pt>
                <c:pt idx="14501">
                  <c:v>1.6666666666666667</c:v>
                </c:pt>
                <c:pt idx="14502">
                  <c:v>1.6666666666666667</c:v>
                </c:pt>
                <c:pt idx="14503">
                  <c:v>1.6666666666666667</c:v>
                </c:pt>
                <c:pt idx="14504">
                  <c:v>1.6666666666666667</c:v>
                </c:pt>
                <c:pt idx="14505">
                  <c:v>1.6666666666666667</c:v>
                </c:pt>
                <c:pt idx="14506">
                  <c:v>1.6666666666666667</c:v>
                </c:pt>
                <c:pt idx="14507">
                  <c:v>1.6666666666666667</c:v>
                </c:pt>
                <c:pt idx="14508">
                  <c:v>1.6666666666666667</c:v>
                </c:pt>
                <c:pt idx="14509">
                  <c:v>1.6666666666666667</c:v>
                </c:pt>
                <c:pt idx="14510">
                  <c:v>1.6666666666666667</c:v>
                </c:pt>
                <c:pt idx="14511">
                  <c:v>1.6666666666666667</c:v>
                </c:pt>
                <c:pt idx="14512">
                  <c:v>1.6666666666666667</c:v>
                </c:pt>
                <c:pt idx="14513">
                  <c:v>1.6666666666666667</c:v>
                </c:pt>
                <c:pt idx="14514">
                  <c:v>1.6666666666666667</c:v>
                </c:pt>
                <c:pt idx="14515">
                  <c:v>1.6666666666666667</c:v>
                </c:pt>
                <c:pt idx="14516">
                  <c:v>1.6666666666666667</c:v>
                </c:pt>
                <c:pt idx="14517">
                  <c:v>1.6666666666666667</c:v>
                </c:pt>
                <c:pt idx="14518">
                  <c:v>1.6666666666666667</c:v>
                </c:pt>
                <c:pt idx="14519">
                  <c:v>1.6666666666666667</c:v>
                </c:pt>
                <c:pt idx="14520">
                  <c:v>1.6666666666666667</c:v>
                </c:pt>
                <c:pt idx="14521">
                  <c:v>1.6666666666666667</c:v>
                </c:pt>
                <c:pt idx="14522">
                  <c:v>1.6666666666666667</c:v>
                </c:pt>
                <c:pt idx="14523">
                  <c:v>1.6666666666666667</c:v>
                </c:pt>
                <c:pt idx="14524">
                  <c:v>1.6666666666666667</c:v>
                </c:pt>
                <c:pt idx="14525">
                  <c:v>1.6666666666666667</c:v>
                </c:pt>
                <c:pt idx="14526">
                  <c:v>1.6666666666666667</c:v>
                </c:pt>
                <c:pt idx="14527">
                  <c:v>1.6666666666666667</c:v>
                </c:pt>
                <c:pt idx="14528">
                  <c:v>1.6666666666666667</c:v>
                </c:pt>
                <c:pt idx="14529">
                  <c:v>1.6666666666666667</c:v>
                </c:pt>
                <c:pt idx="14530">
                  <c:v>1.6666666666666667</c:v>
                </c:pt>
                <c:pt idx="14531">
                  <c:v>1.6666666666666667</c:v>
                </c:pt>
                <c:pt idx="14532">
                  <c:v>1.6666666666666667</c:v>
                </c:pt>
                <c:pt idx="14533">
                  <c:v>1.6666666666666667</c:v>
                </c:pt>
                <c:pt idx="14534">
                  <c:v>1.6666666666666667</c:v>
                </c:pt>
                <c:pt idx="14535">
                  <c:v>1.6666666666666667</c:v>
                </c:pt>
                <c:pt idx="14536">
                  <c:v>1.6666666666666667</c:v>
                </c:pt>
                <c:pt idx="14537">
                  <c:v>1.6666666666666667</c:v>
                </c:pt>
                <c:pt idx="14538">
                  <c:v>1.6666666666666667</c:v>
                </c:pt>
                <c:pt idx="14539">
                  <c:v>1.6666666666666667</c:v>
                </c:pt>
                <c:pt idx="14540">
                  <c:v>1.6666666666666667</c:v>
                </c:pt>
                <c:pt idx="14541">
                  <c:v>1.6666666666666667</c:v>
                </c:pt>
                <c:pt idx="14542">
                  <c:v>1.6666666666666667</c:v>
                </c:pt>
                <c:pt idx="14543">
                  <c:v>1.6666666666666667</c:v>
                </c:pt>
                <c:pt idx="14544">
                  <c:v>1.6666666666666667</c:v>
                </c:pt>
                <c:pt idx="14545">
                  <c:v>1.6666666666666667</c:v>
                </c:pt>
                <c:pt idx="14546">
                  <c:v>1.6666666666666667</c:v>
                </c:pt>
                <c:pt idx="14547">
                  <c:v>1.6666666666666667</c:v>
                </c:pt>
                <c:pt idx="14548">
                  <c:v>1.6666666666666667</c:v>
                </c:pt>
                <c:pt idx="14549">
                  <c:v>1.6666666666666667</c:v>
                </c:pt>
                <c:pt idx="14550">
                  <c:v>1.6666666666666667</c:v>
                </c:pt>
                <c:pt idx="14551">
                  <c:v>1.6666666666666667</c:v>
                </c:pt>
                <c:pt idx="14552">
                  <c:v>1.6666666666666667</c:v>
                </c:pt>
                <c:pt idx="14553">
                  <c:v>1.6666666666666667</c:v>
                </c:pt>
                <c:pt idx="14554">
                  <c:v>1.6666666666666667</c:v>
                </c:pt>
                <c:pt idx="14555">
                  <c:v>1.6666666666666667</c:v>
                </c:pt>
                <c:pt idx="14556">
                  <c:v>1.6666666666666667</c:v>
                </c:pt>
                <c:pt idx="14557">
                  <c:v>1.6666666666666667</c:v>
                </c:pt>
                <c:pt idx="14558">
                  <c:v>1.6666666666666667</c:v>
                </c:pt>
                <c:pt idx="14559">
                  <c:v>1.6666666666666667</c:v>
                </c:pt>
                <c:pt idx="14560">
                  <c:v>1.6666666666666667</c:v>
                </c:pt>
                <c:pt idx="14561">
                  <c:v>1.6666666666666667</c:v>
                </c:pt>
                <c:pt idx="14562">
                  <c:v>1.6666666666666667</c:v>
                </c:pt>
                <c:pt idx="14563">
                  <c:v>1.6666666666666667</c:v>
                </c:pt>
                <c:pt idx="14564">
                  <c:v>1.6666666666666667</c:v>
                </c:pt>
                <c:pt idx="14565">
                  <c:v>1.6666666666666667</c:v>
                </c:pt>
                <c:pt idx="14566">
                  <c:v>1.6666666666666667</c:v>
                </c:pt>
                <c:pt idx="14567">
                  <c:v>1.6666666666666667</c:v>
                </c:pt>
                <c:pt idx="14568">
                  <c:v>1.6666666666666667</c:v>
                </c:pt>
                <c:pt idx="14569">
                  <c:v>1.6666666666666667</c:v>
                </c:pt>
                <c:pt idx="14570">
                  <c:v>1.6666666666666667</c:v>
                </c:pt>
                <c:pt idx="14571">
                  <c:v>1.6666666666666667</c:v>
                </c:pt>
                <c:pt idx="14572">
                  <c:v>1.6666666666666667</c:v>
                </c:pt>
                <c:pt idx="14573">
                  <c:v>1.6666666666666667</c:v>
                </c:pt>
                <c:pt idx="14574">
                  <c:v>1.6666666666666667</c:v>
                </c:pt>
                <c:pt idx="14575">
                  <c:v>1.6666666666666667</c:v>
                </c:pt>
                <c:pt idx="14576">
                  <c:v>1.6666666666666667</c:v>
                </c:pt>
                <c:pt idx="14577">
                  <c:v>1.6666666666666667</c:v>
                </c:pt>
                <c:pt idx="14578">
                  <c:v>1.6666666666666667</c:v>
                </c:pt>
                <c:pt idx="14579">
                  <c:v>1.6666666666666667</c:v>
                </c:pt>
                <c:pt idx="14580">
                  <c:v>1.6666666666666667</c:v>
                </c:pt>
                <c:pt idx="14581">
                  <c:v>1.6666666666666667</c:v>
                </c:pt>
                <c:pt idx="14582">
                  <c:v>1.6666666666666667</c:v>
                </c:pt>
                <c:pt idx="14583">
                  <c:v>1.6666666666666667</c:v>
                </c:pt>
                <c:pt idx="14584">
                  <c:v>1.6666666666666667</c:v>
                </c:pt>
                <c:pt idx="14585">
                  <c:v>1.6666666666666667</c:v>
                </c:pt>
                <c:pt idx="14586">
                  <c:v>1.6666666666666667</c:v>
                </c:pt>
                <c:pt idx="14587">
                  <c:v>1.6666666666666667</c:v>
                </c:pt>
                <c:pt idx="14588">
                  <c:v>1.6666666666666667</c:v>
                </c:pt>
                <c:pt idx="14589">
                  <c:v>1.6666666666666667</c:v>
                </c:pt>
                <c:pt idx="14590">
                  <c:v>1.6666666666666667</c:v>
                </c:pt>
                <c:pt idx="14591">
                  <c:v>1.6666666666666667</c:v>
                </c:pt>
                <c:pt idx="14592">
                  <c:v>1.6666666666666667</c:v>
                </c:pt>
                <c:pt idx="14593">
                  <c:v>1.6666666666666667</c:v>
                </c:pt>
                <c:pt idx="14594">
                  <c:v>1.6666666666666667</c:v>
                </c:pt>
                <c:pt idx="14595">
                  <c:v>1.6666666666666667</c:v>
                </c:pt>
                <c:pt idx="14596">
                  <c:v>1.6666666666666667</c:v>
                </c:pt>
                <c:pt idx="14597">
                  <c:v>1.6666666666666667</c:v>
                </c:pt>
                <c:pt idx="14598">
                  <c:v>1.6666666666666667</c:v>
                </c:pt>
                <c:pt idx="14599">
                  <c:v>1.6666666666666667</c:v>
                </c:pt>
                <c:pt idx="14600">
                  <c:v>1.6666666666666667</c:v>
                </c:pt>
                <c:pt idx="14601">
                  <c:v>1.6666666666666667</c:v>
                </c:pt>
                <c:pt idx="14602">
                  <c:v>1.6666666666666667</c:v>
                </c:pt>
                <c:pt idx="14603">
                  <c:v>1.6666666666666667</c:v>
                </c:pt>
                <c:pt idx="14604">
                  <c:v>1.6666666666666667</c:v>
                </c:pt>
                <c:pt idx="14605">
                  <c:v>1.6666666666666667</c:v>
                </c:pt>
                <c:pt idx="14606">
                  <c:v>1.6666666666666667</c:v>
                </c:pt>
                <c:pt idx="14607">
                  <c:v>1.6666666666666667</c:v>
                </c:pt>
                <c:pt idx="14608">
                  <c:v>1.6666666666666667</c:v>
                </c:pt>
                <c:pt idx="14609">
                  <c:v>1.6666666666666667</c:v>
                </c:pt>
                <c:pt idx="14610">
                  <c:v>1.6666666666666667</c:v>
                </c:pt>
                <c:pt idx="14611">
                  <c:v>1.6666666666666667</c:v>
                </c:pt>
                <c:pt idx="14612">
                  <c:v>1.6666666666666667</c:v>
                </c:pt>
                <c:pt idx="14613">
                  <c:v>1.6666666666666667</c:v>
                </c:pt>
                <c:pt idx="14614">
                  <c:v>1.6666666666666667</c:v>
                </c:pt>
                <c:pt idx="14615">
                  <c:v>1.6666666666666667</c:v>
                </c:pt>
                <c:pt idx="14616">
                  <c:v>1.6666666666666667</c:v>
                </c:pt>
                <c:pt idx="14617">
                  <c:v>1.6666666666666667</c:v>
                </c:pt>
                <c:pt idx="14618">
                  <c:v>1.6666666666666667</c:v>
                </c:pt>
                <c:pt idx="14619">
                  <c:v>1.6666666666666667</c:v>
                </c:pt>
                <c:pt idx="14620">
                  <c:v>1.6666666666666667</c:v>
                </c:pt>
                <c:pt idx="14621">
                  <c:v>1.6666666666666667</c:v>
                </c:pt>
                <c:pt idx="14622">
                  <c:v>1.6666666666666667</c:v>
                </c:pt>
                <c:pt idx="14623">
                  <c:v>1.6666666666666667</c:v>
                </c:pt>
                <c:pt idx="14624">
                  <c:v>1.6666666666666667</c:v>
                </c:pt>
                <c:pt idx="14625">
                  <c:v>1.6666666666666667</c:v>
                </c:pt>
                <c:pt idx="14626">
                  <c:v>1.6666666666666667</c:v>
                </c:pt>
                <c:pt idx="14627">
                  <c:v>1.6666666666666667</c:v>
                </c:pt>
                <c:pt idx="14628">
                  <c:v>1.6666666666666667</c:v>
                </c:pt>
                <c:pt idx="14629">
                  <c:v>1.6666666666666667</c:v>
                </c:pt>
                <c:pt idx="14630">
                  <c:v>1.6666666666666667</c:v>
                </c:pt>
                <c:pt idx="14631">
                  <c:v>1.6666666666666667</c:v>
                </c:pt>
                <c:pt idx="14632">
                  <c:v>1.6666666666666667</c:v>
                </c:pt>
                <c:pt idx="14633">
                  <c:v>1.6666666666666667</c:v>
                </c:pt>
                <c:pt idx="14634">
                  <c:v>1.6666666666666667</c:v>
                </c:pt>
                <c:pt idx="14635">
                  <c:v>1.6666666666666667</c:v>
                </c:pt>
                <c:pt idx="14636">
                  <c:v>1.6666666666666667</c:v>
                </c:pt>
                <c:pt idx="14637">
                  <c:v>1.6666666666666667</c:v>
                </c:pt>
                <c:pt idx="14638">
                  <c:v>1.6666666666666667</c:v>
                </c:pt>
                <c:pt idx="14639">
                  <c:v>1.6666666666666667</c:v>
                </c:pt>
                <c:pt idx="14640">
                  <c:v>1.6666666666666667</c:v>
                </c:pt>
                <c:pt idx="14641">
                  <c:v>1.6666666666666667</c:v>
                </c:pt>
                <c:pt idx="14642">
                  <c:v>1.6666666666666667</c:v>
                </c:pt>
                <c:pt idx="14643">
                  <c:v>1.6666666666666667</c:v>
                </c:pt>
                <c:pt idx="14644">
                  <c:v>1.6666666666666667</c:v>
                </c:pt>
                <c:pt idx="14645">
                  <c:v>1.6666666666666667</c:v>
                </c:pt>
                <c:pt idx="14646">
                  <c:v>1.6666666666666667</c:v>
                </c:pt>
                <c:pt idx="14647">
                  <c:v>1.6666666666666667</c:v>
                </c:pt>
                <c:pt idx="14648">
                  <c:v>1.6666666666666667</c:v>
                </c:pt>
                <c:pt idx="14649">
                  <c:v>1.6666666666666667</c:v>
                </c:pt>
                <c:pt idx="14650">
                  <c:v>1.6666666666666667</c:v>
                </c:pt>
                <c:pt idx="14651">
                  <c:v>1.6666666666666667</c:v>
                </c:pt>
                <c:pt idx="14652">
                  <c:v>1.6666666666666667</c:v>
                </c:pt>
                <c:pt idx="14653">
                  <c:v>1.6666666666666667</c:v>
                </c:pt>
                <c:pt idx="14654">
                  <c:v>1.6666666666666667</c:v>
                </c:pt>
                <c:pt idx="14655">
                  <c:v>1.6666666666666667</c:v>
                </c:pt>
                <c:pt idx="14656">
                  <c:v>1.6666666666666667</c:v>
                </c:pt>
                <c:pt idx="14657">
                  <c:v>1.6666666666666667</c:v>
                </c:pt>
                <c:pt idx="14658">
                  <c:v>1.6666666666666667</c:v>
                </c:pt>
                <c:pt idx="14659">
                  <c:v>1.6666666666666667</c:v>
                </c:pt>
                <c:pt idx="14660">
                  <c:v>1.6666666666666667</c:v>
                </c:pt>
                <c:pt idx="14661">
                  <c:v>1.6666666666666667</c:v>
                </c:pt>
                <c:pt idx="14662">
                  <c:v>1.6666666666666667</c:v>
                </c:pt>
                <c:pt idx="14663">
                  <c:v>1.6666666666666667</c:v>
                </c:pt>
                <c:pt idx="14664">
                  <c:v>1.6666666666666667</c:v>
                </c:pt>
                <c:pt idx="14665">
                  <c:v>1.6666666666666667</c:v>
                </c:pt>
                <c:pt idx="14666">
                  <c:v>1.6666666666666667</c:v>
                </c:pt>
                <c:pt idx="14667">
                  <c:v>1.6666666666666667</c:v>
                </c:pt>
                <c:pt idx="14668">
                  <c:v>1.6666666666666667</c:v>
                </c:pt>
                <c:pt idx="14669">
                  <c:v>1.6666666666666667</c:v>
                </c:pt>
                <c:pt idx="14670">
                  <c:v>1.6666666666666667</c:v>
                </c:pt>
                <c:pt idx="14671">
                  <c:v>1.6666666666666667</c:v>
                </c:pt>
                <c:pt idx="14672">
                  <c:v>1.6666666666666667</c:v>
                </c:pt>
                <c:pt idx="14673">
                  <c:v>1.6666666666666667</c:v>
                </c:pt>
                <c:pt idx="14674">
                  <c:v>1.6666666666666667</c:v>
                </c:pt>
                <c:pt idx="14675">
                  <c:v>1.6666666666666667</c:v>
                </c:pt>
                <c:pt idx="14676">
                  <c:v>1.6666666666666667</c:v>
                </c:pt>
                <c:pt idx="14677">
                  <c:v>1.6666666666666667</c:v>
                </c:pt>
                <c:pt idx="14678">
                  <c:v>1.6666666666666667</c:v>
                </c:pt>
                <c:pt idx="14679">
                  <c:v>1.6666666666666667</c:v>
                </c:pt>
                <c:pt idx="14680">
                  <c:v>1.6666666666666667</c:v>
                </c:pt>
                <c:pt idx="14681">
                  <c:v>1.6666666666666667</c:v>
                </c:pt>
                <c:pt idx="14682">
                  <c:v>1.6666666666666667</c:v>
                </c:pt>
                <c:pt idx="14683">
                  <c:v>1.6666666666666667</c:v>
                </c:pt>
                <c:pt idx="14684">
                  <c:v>1.6666666666666667</c:v>
                </c:pt>
                <c:pt idx="14685">
                  <c:v>1.6666666666666667</c:v>
                </c:pt>
                <c:pt idx="14686">
                  <c:v>1.6666666666666667</c:v>
                </c:pt>
                <c:pt idx="14687">
                  <c:v>1.6666666666666667</c:v>
                </c:pt>
                <c:pt idx="14688">
                  <c:v>1.6666666666666667</c:v>
                </c:pt>
                <c:pt idx="14689">
                  <c:v>1.6666666666666667</c:v>
                </c:pt>
                <c:pt idx="14690">
                  <c:v>1.6666666666666667</c:v>
                </c:pt>
                <c:pt idx="14691">
                  <c:v>1.6666666666666667</c:v>
                </c:pt>
                <c:pt idx="14692">
                  <c:v>1.6666666666666667</c:v>
                </c:pt>
                <c:pt idx="14693">
                  <c:v>1.6666666666666667</c:v>
                </c:pt>
                <c:pt idx="14694">
                  <c:v>1.6666666666666667</c:v>
                </c:pt>
                <c:pt idx="14695">
                  <c:v>1.6666666666666667</c:v>
                </c:pt>
                <c:pt idx="14696">
                  <c:v>1.6666666666666667</c:v>
                </c:pt>
                <c:pt idx="14697">
                  <c:v>1.6666666666666667</c:v>
                </c:pt>
                <c:pt idx="14698">
                  <c:v>1.6666666666666667</c:v>
                </c:pt>
                <c:pt idx="14699">
                  <c:v>1.6666666666666667</c:v>
                </c:pt>
                <c:pt idx="14700">
                  <c:v>1.6666666666666667</c:v>
                </c:pt>
                <c:pt idx="14701">
                  <c:v>1.6666666666666667</c:v>
                </c:pt>
                <c:pt idx="14702">
                  <c:v>1.6666666666666667</c:v>
                </c:pt>
                <c:pt idx="14703">
                  <c:v>1.6666666666666667</c:v>
                </c:pt>
                <c:pt idx="14704">
                  <c:v>1.6666666666666667</c:v>
                </c:pt>
                <c:pt idx="14705">
                  <c:v>1.6666666666666667</c:v>
                </c:pt>
                <c:pt idx="14706">
                  <c:v>1.6666666666666667</c:v>
                </c:pt>
                <c:pt idx="14707">
                  <c:v>1.6666666666666667</c:v>
                </c:pt>
                <c:pt idx="14708">
                  <c:v>1.6666666666666667</c:v>
                </c:pt>
                <c:pt idx="14709">
                  <c:v>1.6666666666666667</c:v>
                </c:pt>
                <c:pt idx="14710">
                  <c:v>1.6666666666666667</c:v>
                </c:pt>
                <c:pt idx="14711">
                  <c:v>1.6666666666666667</c:v>
                </c:pt>
                <c:pt idx="14712">
                  <c:v>1.6666666666666667</c:v>
                </c:pt>
                <c:pt idx="14713">
                  <c:v>1.6666666666666667</c:v>
                </c:pt>
                <c:pt idx="14714">
                  <c:v>1.6666666666666667</c:v>
                </c:pt>
                <c:pt idx="14715">
                  <c:v>1.6666666666666667</c:v>
                </c:pt>
                <c:pt idx="14716">
                  <c:v>1.6666666666666667</c:v>
                </c:pt>
                <c:pt idx="14717">
                  <c:v>1.6666666666666667</c:v>
                </c:pt>
                <c:pt idx="14718">
                  <c:v>1.6666666666666667</c:v>
                </c:pt>
                <c:pt idx="14719">
                  <c:v>1.6666666666666667</c:v>
                </c:pt>
                <c:pt idx="14720">
                  <c:v>1.6666666666666667</c:v>
                </c:pt>
                <c:pt idx="14721">
                  <c:v>1.6666666666666667</c:v>
                </c:pt>
                <c:pt idx="14722">
                  <c:v>1.6666666666666667</c:v>
                </c:pt>
                <c:pt idx="14723">
                  <c:v>1.6666666666666667</c:v>
                </c:pt>
                <c:pt idx="14724">
                  <c:v>1.6666666666666667</c:v>
                </c:pt>
                <c:pt idx="14725">
                  <c:v>1.6666666666666667</c:v>
                </c:pt>
                <c:pt idx="14726">
                  <c:v>1.6666666666666667</c:v>
                </c:pt>
                <c:pt idx="14727">
                  <c:v>1.6666666666666667</c:v>
                </c:pt>
                <c:pt idx="14728">
                  <c:v>1.6666666666666667</c:v>
                </c:pt>
                <c:pt idx="14729">
                  <c:v>1.6666666666666667</c:v>
                </c:pt>
                <c:pt idx="14730">
                  <c:v>1.6666666666666667</c:v>
                </c:pt>
                <c:pt idx="14731">
                  <c:v>1.6666666666666667</c:v>
                </c:pt>
                <c:pt idx="14732">
                  <c:v>1.6666666666666667</c:v>
                </c:pt>
                <c:pt idx="14733">
                  <c:v>1.6666666666666667</c:v>
                </c:pt>
                <c:pt idx="14734">
                  <c:v>1.6666666666666667</c:v>
                </c:pt>
                <c:pt idx="14735">
                  <c:v>1.6666666666666667</c:v>
                </c:pt>
                <c:pt idx="14736">
                  <c:v>1.6666666666666667</c:v>
                </c:pt>
                <c:pt idx="14737">
                  <c:v>1.6666666666666667</c:v>
                </c:pt>
                <c:pt idx="14738">
                  <c:v>1.6666666666666667</c:v>
                </c:pt>
                <c:pt idx="14739">
                  <c:v>1.6666666666666667</c:v>
                </c:pt>
                <c:pt idx="14740">
                  <c:v>1.6666666666666667</c:v>
                </c:pt>
                <c:pt idx="14741">
                  <c:v>1.6666666666666667</c:v>
                </c:pt>
                <c:pt idx="14742">
                  <c:v>1.6666666666666667</c:v>
                </c:pt>
                <c:pt idx="14743">
                  <c:v>1.6666666666666667</c:v>
                </c:pt>
                <c:pt idx="14744">
                  <c:v>1.6666666666666667</c:v>
                </c:pt>
                <c:pt idx="14745">
                  <c:v>1.6666666666666667</c:v>
                </c:pt>
                <c:pt idx="14746">
                  <c:v>1.6666666666666667</c:v>
                </c:pt>
                <c:pt idx="14747">
                  <c:v>1.6666666666666667</c:v>
                </c:pt>
                <c:pt idx="14748">
                  <c:v>1.6666666666666667</c:v>
                </c:pt>
                <c:pt idx="14749">
                  <c:v>1.6666666666666667</c:v>
                </c:pt>
                <c:pt idx="14750">
                  <c:v>1.6666666666666667</c:v>
                </c:pt>
                <c:pt idx="14751">
                  <c:v>1.6666666666666667</c:v>
                </c:pt>
                <c:pt idx="14752">
                  <c:v>1.6666666666666667</c:v>
                </c:pt>
                <c:pt idx="14753">
                  <c:v>1.6666666666666667</c:v>
                </c:pt>
                <c:pt idx="14754">
                  <c:v>1.6666666666666667</c:v>
                </c:pt>
                <c:pt idx="14755">
                  <c:v>1.6666666666666667</c:v>
                </c:pt>
                <c:pt idx="14756">
                  <c:v>1.6666666666666667</c:v>
                </c:pt>
                <c:pt idx="14757">
                  <c:v>1.6666666666666667</c:v>
                </c:pt>
                <c:pt idx="14758">
                  <c:v>1.6666666666666667</c:v>
                </c:pt>
                <c:pt idx="14759">
                  <c:v>1.6666666666666667</c:v>
                </c:pt>
                <c:pt idx="14760">
                  <c:v>1.6666666666666667</c:v>
                </c:pt>
                <c:pt idx="14761">
                  <c:v>1.6666666666666667</c:v>
                </c:pt>
                <c:pt idx="14762">
                  <c:v>1.6666666666666667</c:v>
                </c:pt>
                <c:pt idx="14763">
                  <c:v>1.6666666666666667</c:v>
                </c:pt>
                <c:pt idx="14764">
                  <c:v>1.6666666666666667</c:v>
                </c:pt>
                <c:pt idx="14765">
                  <c:v>1.6666666666666667</c:v>
                </c:pt>
                <c:pt idx="14766">
                  <c:v>1.6666666666666667</c:v>
                </c:pt>
                <c:pt idx="14767">
                  <c:v>1.6666666666666667</c:v>
                </c:pt>
                <c:pt idx="14768">
                  <c:v>1.6666666666666667</c:v>
                </c:pt>
                <c:pt idx="14769">
                  <c:v>1.6666666666666667</c:v>
                </c:pt>
                <c:pt idx="14770">
                  <c:v>1.6666666666666667</c:v>
                </c:pt>
                <c:pt idx="14771">
                  <c:v>1.6666666666666667</c:v>
                </c:pt>
                <c:pt idx="14772">
                  <c:v>1.6666666666666667</c:v>
                </c:pt>
                <c:pt idx="14773">
                  <c:v>1.6666666666666667</c:v>
                </c:pt>
                <c:pt idx="14774">
                  <c:v>1.6666666666666667</c:v>
                </c:pt>
                <c:pt idx="14775">
                  <c:v>1.6666666666666667</c:v>
                </c:pt>
                <c:pt idx="14776">
                  <c:v>1.6666666666666667</c:v>
                </c:pt>
                <c:pt idx="14777">
                  <c:v>1.6666666666666667</c:v>
                </c:pt>
                <c:pt idx="14778">
                  <c:v>1.6666666666666667</c:v>
                </c:pt>
                <c:pt idx="14779">
                  <c:v>1.6666666666666667</c:v>
                </c:pt>
                <c:pt idx="14780">
                  <c:v>1.6666666666666667</c:v>
                </c:pt>
                <c:pt idx="14781">
                  <c:v>1.6666666666666667</c:v>
                </c:pt>
                <c:pt idx="14782">
                  <c:v>1.6666666666666667</c:v>
                </c:pt>
                <c:pt idx="14783">
                  <c:v>1.6666666666666667</c:v>
                </c:pt>
                <c:pt idx="14784">
                  <c:v>1.6666666666666667</c:v>
                </c:pt>
                <c:pt idx="14785">
                  <c:v>1.6666666666666667</c:v>
                </c:pt>
                <c:pt idx="14786">
                  <c:v>1.6666666666666667</c:v>
                </c:pt>
                <c:pt idx="14787">
                  <c:v>1.6666666666666667</c:v>
                </c:pt>
                <c:pt idx="14788">
                  <c:v>1.6666666666666667</c:v>
                </c:pt>
                <c:pt idx="14789">
                  <c:v>1.6666666666666667</c:v>
                </c:pt>
                <c:pt idx="14790">
                  <c:v>1.6666666666666667</c:v>
                </c:pt>
                <c:pt idx="14791">
                  <c:v>1.6666666666666667</c:v>
                </c:pt>
                <c:pt idx="14792">
                  <c:v>1.6666666666666667</c:v>
                </c:pt>
                <c:pt idx="14793">
                  <c:v>1.6666666666666667</c:v>
                </c:pt>
                <c:pt idx="14794">
                  <c:v>1.6666666666666667</c:v>
                </c:pt>
                <c:pt idx="14795">
                  <c:v>1.6666666666666667</c:v>
                </c:pt>
                <c:pt idx="14796">
                  <c:v>1.6666666666666667</c:v>
                </c:pt>
                <c:pt idx="14797">
                  <c:v>1.6666666666666667</c:v>
                </c:pt>
                <c:pt idx="14798">
                  <c:v>1.6666666666666667</c:v>
                </c:pt>
                <c:pt idx="14799">
                  <c:v>1.6666666666666667</c:v>
                </c:pt>
                <c:pt idx="14800">
                  <c:v>1.6666666666666667</c:v>
                </c:pt>
                <c:pt idx="14801">
                  <c:v>1.6666666666666667</c:v>
                </c:pt>
                <c:pt idx="14802">
                  <c:v>1.6666666666666667</c:v>
                </c:pt>
                <c:pt idx="14803">
                  <c:v>1.6666666666666667</c:v>
                </c:pt>
                <c:pt idx="14804">
                  <c:v>1.6666666666666667</c:v>
                </c:pt>
                <c:pt idx="14805">
                  <c:v>1.6666666666666667</c:v>
                </c:pt>
                <c:pt idx="14806">
                  <c:v>1.6666666666666667</c:v>
                </c:pt>
                <c:pt idx="14807">
                  <c:v>1.6666666666666667</c:v>
                </c:pt>
                <c:pt idx="14808">
                  <c:v>1.6666666666666667</c:v>
                </c:pt>
                <c:pt idx="14809">
                  <c:v>1.6666666666666667</c:v>
                </c:pt>
                <c:pt idx="14810">
                  <c:v>1.6666666666666667</c:v>
                </c:pt>
                <c:pt idx="14811">
                  <c:v>1.6666666666666667</c:v>
                </c:pt>
                <c:pt idx="14812">
                  <c:v>1.6666666666666667</c:v>
                </c:pt>
                <c:pt idx="14813">
                  <c:v>1.6666666666666667</c:v>
                </c:pt>
                <c:pt idx="14814">
                  <c:v>1.6666666666666667</c:v>
                </c:pt>
                <c:pt idx="14815">
                  <c:v>1.6666666666666667</c:v>
                </c:pt>
                <c:pt idx="14816">
                  <c:v>1.6666666666666667</c:v>
                </c:pt>
                <c:pt idx="14817">
                  <c:v>1.6666666666666667</c:v>
                </c:pt>
                <c:pt idx="14818">
                  <c:v>1.6666666666666667</c:v>
                </c:pt>
                <c:pt idx="14819">
                  <c:v>1.6666666666666667</c:v>
                </c:pt>
                <c:pt idx="14820">
                  <c:v>1.6666666666666667</c:v>
                </c:pt>
                <c:pt idx="14821">
                  <c:v>1.6666666666666667</c:v>
                </c:pt>
                <c:pt idx="14822">
                  <c:v>1.6666666666666667</c:v>
                </c:pt>
                <c:pt idx="14823">
                  <c:v>1.6666666666666667</c:v>
                </c:pt>
                <c:pt idx="14824">
                  <c:v>1.6666666666666667</c:v>
                </c:pt>
                <c:pt idx="14825">
                  <c:v>1.6666666666666667</c:v>
                </c:pt>
                <c:pt idx="14826">
                  <c:v>1.6666666666666667</c:v>
                </c:pt>
                <c:pt idx="14827">
                  <c:v>1.6666666666666667</c:v>
                </c:pt>
                <c:pt idx="14828">
                  <c:v>1.6666666666666667</c:v>
                </c:pt>
                <c:pt idx="14829">
                  <c:v>1.6666666666666667</c:v>
                </c:pt>
                <c:pt idx="14830">
                  <c:v>1.6666666666666667</c:v>
                </c:pt>
                <c:pt idx="14831">
                  <c:v>1.6666666666666667</c:v>
                </c:pt>
                <c:pt idx="14832">
                  <c:v>1.6666666666666667</c:v>
                </c:pt>
                <c:pt idx="14833">
                  <c:v>1.6666666666666667</c:v>
                </c:pt>
                <c:pt idx="14834">
                  <c:v>1.6666666666666667</c:v>
                </c:pt>
                <c:pt idx="14835">
                  <c:v>1.6666666666666667</c:v>
                </c:pt>
                <c:pt idx="14836">
                  <c:v>1.6666666666666667</c:v>
                </c:pt>
                <c:pt idx="14837">
                  <c:v>1.6666666666666667</c:v>
                </c:pt>
                <c:pt idx="14838">
                  <c:v>1.6666666666666667</c:v>
                </c:pt>
                <c:pt idx="14839">
                  <c:v>1.6666666666666667</c:v>
                </c:pt>
                <c:pt idx="14840">
                  <c:v>1.6666666666666667</c:v>
                </c:pt>
                <c:pt idx="14841">
                  <c:v>1.6666666666666667</c:v>
                </c:pt>
                <c:pt idx="14842">
                  <c:v>1.6666666666666667</c:v>
                </c:pt>
                <c:pt idx="14843">
                  <c:v>1.6666666666666667</c:v>
                </c:pt>
                <c:pt idx="14844">
                  <c:v>1.6666666666666667</c:v>
                </c:pt>
                <c:pt idx="14845">
                  <c:v>1.6666666666666667</c:v>
                </c:pt>
                <c:pt idx="14846">
                  <c:v>1.6666666666666667</c:v>
                </c:pt>
                <c:pt idx="14847">
                  <c:v>1.6666666666666667</c:v>
                </c:pt>
                <c:pt idx="14848">
                  <c:v>1.6666666666666667</c:v>
                </c:pt>
                <c:pt idx="14849">
                  <c:v>1.6666666666666667</c:v>
                </c:pt>
                <c:pt idx="14850">
                  <c:v>1.6666666666666667</c:v>
                </c:pt>
                <c:pt idx="14851">
                  <c:v>1.6666666666666667</c:v>
                </c:pt>
                <c:pt idx="14852">
                  <c:v>1.6666666666666667</c:v>
                </c:pt>
                <c:pt idx="14853">
                  <c:v>1.6666666666666667</c:v>
                </c:pt>
                <c:pt idx="14854">
                  <c:v>1.6666666666666667</c:v>
                </c:pt>
                <c:pt idx="14855">
                  <c:v>1.6666666666666667</c:v>
                </c:pt>
                <c:pt idx="14856">
                  <c:v>1.6666666666666667</c:v>
                </c:pt>
                <c:pt idx="14857">
                  <c:v>1.6666666666666667</c:v>
                </c:pt>
                <c:pt idx="14858">
                  <c:v>1.6666666666666667</c:v>
                </c:pt>
                <c:pt idx="14859">
                  <c:v>1.6666666666666667</c:v>
                </c:pt>
                <c:pt idx="14860">
                  <c:v>1.6666666666666667</c:v>
                </c:pt>
                <c:pt idx="14861">
                  <c:v>1.6666666666666667</c:v>
                </c:pt>
                <c:pt idx="14862">
                  <c:v>1.6666666666666667</c:v>
                </c:pt>
                <c:pt idx="14863">
                  <c:v>1.6666666666666667</c:v>
                </c:pt>
                <c:pt idx="14864">
                  <c:v>1.6666666666666667</c:v>
                </c:pt>
                <c:pt idx="14865">
                  <c:v>1.6666666666666667</c:v>
                </c:pt>
                <c:pt idx="14866">
                  <c:v>1.6666666666666667</c:v>
                </c:pt>
                <c:pt idx="14867">
                  <c:v>1.6666666666666667</c:v>
                </c:pt>
                <c:pt idx="14868">
                  <c:v>1.6666666666666667</c:v>
                </c:pt>
                <c:pt idx="14869">
                  <c:v>1.6666666666666667</c:v>
                </c:pt>
                <c:pt idx="14870">
                  <c:v>1.6666666666666667</c:v>
                </c:pt>
                <c:pt idx="14871">
                  <c:v>1.6666666666666667</c:v>
                </c:pt>
                <c:pt idx="14872">
                  <c:v>1.6666666666666667</c:v>
                </c:pt>
                <c:pt idx="14873">
                  <c:v>1.6666666666666667</c:v>
                </c:pt>
                <c:pt idx="14874">
                  <c:v>1.6666666666666667</c:v>
                </c:pt>
                <c:pt idx="14875">
                  <c:v>1.6666666666666667</c:v>
                </c:pt>
                <c:pt idx="14876">
                  <c:v>1.6666666666666667</c:v>
                </c:pt>
                <c:pt idx="14877">
                  <c:v>1.6666666666666667</c:v>
                </c:pt>
                <c:pt idx="14878">
                  <c:v>1.6666666666666667</c:v>
                </c:pt>
                <c:pt idx="14879">
                  <c:v>1.6666666666666667</c:v>
                </c:pt>
                <c:pt idx="14880">
                  <c:v>1.6666666666666667</c:v>
                </c:pt>
                <c:pt idx="14881">
                  <c:v>1.6666666666666667</c:v>
                </c:pt>
                <c:pt idx="14882">
                  <c:v>1.6666666666666667</c:v>
                </c:pt>
                <c:pt idx="14883">
                  <c:v>1.6666666666666667</c:v>
                </c:pt>
                <c:pt idx="14884">
                  <c:v>1.6666666666666667</c:v>
                </c:pt>
                <c:pt idx="14885">
                  <c:v>1.6666666666666667</c:v>
                </c:pt>
                <c:pt idx="14886">
                  <c:v>1.6666666666666667</c:v>
                </c:pt>
                <c:pt idx="14887">
                  <c:v>1.6666666666666667</c:v>
                </c:pt>
                <c:pt idx="14888">
                  <c:v>1.6666666666666667</c:v>
                </c:pt>
                <c:pt idx="14889">
                  <c:v>1.6666666666666667</c:v>
                </c:pt>
                <c:pt idx="14890">
                  <c:v>1.6666666666666667</c:v>
                </c:pt>
                <c:pt idx="14891">
                  <c:v>1.6666666666666667</c:v>
                </c:pt>
                <c:pt idx="14892">
                  <c:v>1.6666666666666667</c:v>
                </c:pt>
                <c:pt idx="14893">
                  <c:v>1.6666666666666667</c:v>
                </c:pt>
                <c:pt idx="14894">
                  <c:v>1.6666666666666667</c:v>
                </c:pt>
                <c:pt idx="14895">
                  <c:v>1.6666666666666667</c:v>
                </c:pt>
                <c:pt idx="14896">
                  <c:v>1.6666666666666667</c:v>
                </c:pt>
                <c:pt idx="14897">
                  <c:v>1.6666666666666667</c:v>
                </c:pt>
                <c:pt idx="14898">
                  <c:v>1.6666666666666667</c:v>
                </c:pt>
                <c:pt idx="14899">
                  <c:v>1.6666666666666667</c:v>
                </c:pt>
                <c:pt idx="14900">
                  <c:v>1.6666666666666667</c:v>
                </c:pt>
                <c:pt idx="14901">
                  <c:v>1.6666666666666667</c:v>
                </c:pt>
                <c:pt idx="14902">
                  <c:v>1.6666666666666667</c:v>
                </c:pt>
                <c:pt idx="14903">
                  <c:v>1.6666666666666667</c:v>
                </c:pt>
                <c:pt idx="14904">
                  <c:v>1.6666666666666667</c:v>
                </c:pt>
                <c:pt idx="14905">
                  <c:v>1.6666666666666667</c:v>
                </c:pt>
                <c:pt idx="14906">
                  <c:v>1.6666666666666667</c:v>
                </c:pt>
                <c:pt idx="14907">
                  <c:v>1.6666666666666667</c:v>
                </c:pt>
                <c:pt idx="14908">
                  <c:v>1.6666666666666667</c:v>
                </c:pt>
                <c:pt idx="14909">
                  <c:v>1.6666666666666667</c:v>
                </c:pt>
                <c:pt idx="14910">
                  <c:v>1.6666666666666667</c:v>
                </c:pt>
                <c:pt idx="14911">
                  <c:v>1.6666666666666667</c:v>
                </c:pt>
                <c:pt idx="14912">
                  <c:v>1.6666666666666667</c:v>
                </c:pt>
                <c:pt idx="14913">
                  <c:v>1.6666666666666667</c:v>
                </c:pt>
                <c:pt idx="14914">
                  <c:v>1.6666666666666667</c:v>
                </c:pt>
                <c:pt idx="14915">
                  <c:v>1.6666666666666667</c:v>
                </c:pt>
                <c:pt idx="14916">
                  <c:v>1.6666666666666667</c:v>
                </c:pt>
                <c:pt idx="14917">
                  <c:v>1.6666666666666667</c:v>
                </c:pt>
                <c:pt idx="14918">
                  <c:v>1.6666666666666667</c:v>
                </c:pt>
                <c:pt idx="14919">
                  <c:v>1.6666666666666667</c:v>
                </c:pt>
                <c:pt idx="14920">
                  <c:v>1.6666666666666667</c:v>
                </c:pt>
                <c:pt idx="14921">
                  <c:v>1.6666666666666667</c:v>
                </c:pt>
                <c:pt idx="14922">
                  <c:v>1.6666666666666667</c:v>
                </c:pt>
                <c:pt idx="14923">
                  <c:v>1.6666666666666667</c:v>
                </c:pt>
                <c:pt idx="14924">
                  <c:v>1.6666666666666667</c:v>
                </c:pt>
                <c:pt idx="14925">
                  <c:v>1.6666666666666667</c:v>
                </c:pt>
                <c:pt idx="14926">
                  <c:v>1.6666666666666667</c:v>
                </c:pt>
                <c:pt idx="14927">
                  <c:v>1.6666666666666667</c:v>
                </c:pt>
                <c:pt idx="14928">
                  <c:v>1.6666666666666667</c:v>
                </c:pt>
                <c:pt idx="14929">
                  <c:v>1.6666666666666667</c:v>
                </c:pt>
                <c:pt idx="14930">
                  <c:v>1.6666666666666667</c:v>
                </c:pt>
                <c:pt idx="14931">
                  <c:v>1.6666666666666667</c:v>
                </c:pt>
                <c:pt idx="14932">
                  <c:v>1.6666666666666667</c:v>
                </c:pt>
                <c:pt idx="14933">
                  <c:v>1.6666666666666667</c:v>
                </c:pt>
                <c:pt idx="14934">
                  <c:v>1.6666666666666667</c:v>
                </c:pt>
                <c:pt idx="14935">
                  <c:v>1.6666666666666667</c:v>
                </c:pt>
                <c:pt idx="14936">
                  <c:v>1.6666666666666667</c:v>
                </c:pt>
                <c:pt idx="14937">
                  <c:v>1.6666666666666667</c:v>
                </c:pt>
                <c:pt idx="14938">
                  <c:v>1.6666666666666667</c:v>
                </c:pt>
                <c:pt idx="14939">
                  <c:v>1.6666666666666667</c:v>
                </c:pt>
                <c:pt idx="14940">
                  <c:v>1.6666666666666667</c:v>
                </c:pt>
                <c:pt idx="14941">
                  <c:v>1.6666666666666667</c:v>
                </c:pt>
                <c:pt idx="14942">
                  <c:v>1.6666666666666667</c:v>
                </c:pt>
                <c:pt idx="14943">
                  <c:v>1.6666666666666667</c:v>
                </c:pt>
                <c:pt idx="14944">
                  <c:v>1.6666666666666667</c:v>
                </c:pt>
                <c:pt idx="14945">
                  <c:v>1.6666666666666667</c:v>
                </c:pt>
                <c:pt idx="14946">
                  <c:v>1.6666666666666667</c:v>
                </c:pt>
                <c:pt idx="14947">
                  <c:v>1.6666666666666667</c:v>
                </c:pt>
                <c:pt idx="14948">
                  <c:v>1.6666666666666667</c:v>
                </c:pt>
                <c:pt idx="14949">
                  <c:v>1.6666666666666667</c:v>
                </c:pt>
                <c:pt idx="14950">
                  <c:v>1.6666666666666667</c:v>
                </c:pt>
                <c:pt idx="14951">
                  <c:v>1.6666666666666667</c:v>
                </c:pt>
                <c:pt idx="14952">
                  <c:v>1.6666666666666667</c:v>
                </c:pt>
                <c:pt idx="14953">
                  <c:v>1.6666666666666667</c:v>
                </c:pt>
                <c:pt idx="14954">
                  <c:v>1.6666666666666667</c:v>
                </c:pt>
                <c:pt idx="14955">
                  <c:v>1.6666666666666667</c:v>
                </c:pt>
                <c:pt idx="14956">
                  <c:v>1.6666666666666667</c:v>
                </c:pt>
                <c:pt idx="14957">
                  <c:v>1.6666666666666667</c:v>
                </c:pt>
                <c:pt idx="14958">
                  <c:v>1.6666666666666667</c:v>
                </c:pt>
                <c:pt idx="14959">
                  <c:v>1.6666666666666667</c:v>
                </c:pt>
                <c:pt idx="14960">
                  <c:v>1.6666666666666667</c:v>
                </c:pt>
                <c:pt idx="14961">
                  <c:v>1.6666666666666667</c:v>
                </c:pt>
                <c:pt idx="14962">
                  <c:v>1.6666666666666667</c:v>
                </c:pt>
                <c:pt idx="14963">
                  <c:v>1.6666666666666667</c:v>
                </c:pt>
                <c:pt idx="14964">
                  <c:v>1.6666666666666667</c:v>
                </c:pt>
                <c:pt idx="14965">
                  <c:v>1.6666666666666667</c:v>
                </c:pt>
                <c:pt idx="14966">
                  <c:v>1.6666666666666667</c:v>
                </c:pt>
                <c:pt idx="14967">
                  <c:v>1.6666666666666667</c:v>
                </c:pt>
                <c:pt idx="14968">
                  <c:v>1.6666666666666667</c:v>
                </c:pt>
                <c:pt idx="14969">
                  <c:v>1.6666666666666667</c:v>
                </c:pt>
                <c:pt idx="14970">
                  <c:v>1.6666666666666667</c:v>
                </c:pt>
                <c:pt idx="14971">
                  <c:v>1.6666666666666667</c:v>
                </c:pt>
                <c:pt idx="14972">
                  <c:v>1.6666666666666667</c:v>
                </c:pt>
                <c:pt idx="14973">
                  <c:v>1.6666666666666667</c:v>
                </c:pt>
                <c:pt idx="14974">
                  <c:v>1.6666666666666667</c:v>
                </c:pt>
                <c:pt idx="14975">
                  <c:v>1.6666666666666667</c:v>
                </c:pt>
                <c:pt idx="14976">
                  <c:v>1.6666666666666667</c:v>
                </c:pt>
                <c:pt idx="14977">
                  <c:v>1.6666666666666667</c:v>
                </c:pt>
                <c:pt idx="14978">
                  <c:v>1.6666666666666667</c:v>
                </c:pt>
                <c:pt idx="14979">
                  <c:v>1.6666666666666667</c:v>
                </c:pt>
                <c:pt idx="14980">
                  <c:v>1.6666666666666667</c:v>
                </c:pt>
                <c:pt idx="14981">
                  <c:v>1.6666666666666667</c:v>
                </c:pt>
                <c:pt idx="14982">
                  <c:v>1.6666666666666667</c:v>
                </c:pt>
                <c:pt idx="14983">
                  <c:v>1.6666666666666667</c:v>
                </c:pt>
                <c:pt idx="14984">
                  <c:v>1.6666666666666667</c:v>
                </c:pt>
                <c:pt idx="14985">
                  <c:v>1.6666666666666667</c:v>
                </c:pt>
                <c:pt idx="14986">
                  <c:v>1.6666666666666667</c:v>
                </c:pt>
                <c:pt idx="14987">
                  <c:v>1.6666666666666667</c:v>
                </c:pt>
                <c:pt idx="14988">
                  <c:v>1.6666666666666667</c:v>
                </c:pt>
                <c:pt idx="14989">
                  <c:v>1.6666666666666667</c:v>
                </c:pt>
                <c:pt idx="14990">
                  <c:v>1.6666666666666667</c:v>
                </c:pt>
                <c:pt idx="14991">
                  <c:v>1.6666666666666667</c:v>
                </c:pt>
                <c:pt idx="14992">
                  <c:v>1.6666666666666667</c:v>
                </c:pt>
                <c:pt idx="14993">
                  <c:v>1.6666666666666667</c:v>
                </c:pt>
                <c:pt idx="14994">
                  <c:v>1.6666666666666667</c:v>
                </c:pt>
                <c:pt idx="14995">
                  <c:v>1.6666666666666667</c:v>
                </c:pt>
                <c:pt idx="14996">
                  <c:v>1.6666666666666667</c:v>
                </c:pt>
                <c:pt idx="14997">
                  <c:v>1.6666666666666667</c:v>
                </c:pt>
                <c:pt idx="14998">
                  <c:v>1.6666666666666667</c:v>
                </c:pt>
                <c:pt idx="14999">
                  <c:v>1.6666666666666667</c:v>
                </c:pt>
                <c:pt idx="15000">
                  <c:v>1.6666666666666667</c:v>
                </c:pt>
                <c:pt idx="15001">
                  <c:v>1.6666666666666667</c:v>
                </c:pt>
                <c:pt idx="15002">
                  <c:v>1.6666666666666667</c:v>
                </c:pt>
                <c:pt idx="15003">
                  <c:v>1.6666666666666667</c:v>
                </c:pt>
                <c:pt idx="15004">
                  <c:v>1.6666666666666667</c:v>
                </c:pt>
                <c:pt idx="15005">
                  <c:v>1.6666666666666667</c:v>
                </c:pt>
                <c:pt idx="15006">
                  <c:v>1.6666666666666667</c:v>
                </c:pt>
                <c:pt idx="15007">
                  <c:v>1.6666666666666667</c:v>
                </c:pt>
                <c:pt idx="15008">
                  <c:v>1.6666666666666667</c:v>
                </c:pt>
                <c:pt idx="15009">
                  <c:v>1.6666666666666667</c:v>
                </c:pt>
                <c:pt idx="15010">
                  <c:v>1.6666666666666667</c:v>
                </c:pt>
                <c:pt idx="15011">
                  <c:v>1.6666666666666667</c:v>
                </c:pt>
                <c:pt idx="15012">
                  <c:v>1.6666666666666667</c:v>
                </c:pt>
                <c:pt idx="15013">
                  <c:v>1.6666666666666667</c:v>
                </c:pt>
                <c:pt idx="15014">
                  <c:v>1.6666666666666667</c:v>
                </c:pt>
                <c:pt idx="15015">
                  <c:v>1.6666666666666667</c:v>
                </c:pt>
                <c:pt idx="15016">
                  <c:v>1.6666666666666667</c:v>
                </c:pt>
                <c:pt idx="15017">
                  <c:v>1.6666666666666667</c:v>
                </c:pt>
                <c:pt idx="15018">
                  <c:v>1.6666666666666667</c:v>
                </c:pt>
                <c:pt idx="15019">
                  <c:v>1.6666666666666667</c:v>
                </c:pt>
                <c:pt idx="15020">
                  <c:v>1.6666666666666667</c:v>
                </c:pt>
                <c:pt idx="15021">
                  <c:v>1.6666666666666667</c:v>
                </c:pt>
                <c:pt idx="15022">
                  <c:v>1.6666666666666667</c:v>
                </c:pt>
                <c:pt idx="15023">
                  <c:v>1.6666666666666667</c:v>
                </c:pt>
                <c:pt idx="15024">
                  <c:v>1.6666666666666667</c:v>
                </c:pt>
                <c:pt idx="15025">
                  <c:v>1.6666666666666667</c:v>
                </c:pt>
                <c:pt idx="15026">
                  <c:v>1.6666666666666667</c:v>
                </c:pt>
                <c:pt idx="15027">
                  <c:v>1.6666666666666667</c:v>
                </c:pt>
                <c:pt idx="15028">
                  <c:v>1.6666666666666667</c:v>
                </c:pt>
                <c:pt idx="15029">
                  <c:v>1.6666666666666667</c:v>
                </c:pt>
                <c:pt idx="15030">
                  <c:v>1.6666666666666667</c:v>
                </c:pt>
                <c:pt idx="15031">
                  <c:v>1.6666666666666667</c:v>
                </c:pt>
                <c:pt idx="15032">
                  <c:v>1.6666666666666667</c:v>
                </c:pt>
                <c:pt idx="15033">
                  <c:v>1.6666666666666667</c:v>
                </c:pt>
                <c:pt idx="15034">
                  <c:v>1.6666666666666667</c:v>
                </c:pt>
                <c:pt idx="15035">
                  <c:v>1.6666666666666667</c:v>
                </c:pt>
                <c:pt idx="15036">
                  <c:v>1.6666666666666667</c:v>
                </c:pt>
                <c:pt idx="15037">
                  <c:v>1.6666666666666667</c:v>
                </c:pt>
                <c:pt idx="15038">
                  <c:v>1.6666666666666667</c:v>
                </c:pt>
                <c:pt idx="15039">
                  <c:v>1.6666666666666667</c:v>
                </c:pt>
                <c:pt idx="15040">
                  <c:v>1.6666666666666667</c:v>
                </c:pt>
                <c:pt idx="15041">
                  <c:v>1.6666666666666667</c:v>
                </c:pt>
                <c:pt idx="15042">
                  <c:v>1.6666666666666667</c:v>
                </c:pt>
                <c:pt idx="15043">
                  <c:v>1.6666666666666667</c:v>
                </c:pt>
                <c:pt idx="15044">
                  <c:v>1.6666666666666667</c:v>
                </c:pt>
                <c:pt idx="15045">
                  <c:v>1.6666666666666667</c:v>
                </c:pt>
                <c:pt idx="15046">
                  <c:v>1.6666666666666667</c:v>
                </c:pt>
                <c:pt idx="15047">
                  <c:v>1.6666666666666667</c:v>
                </c:pt>
                <c:pt idx="15048">
                  <c:v>1.6666666666666667</c:v>
                </c:pt>
                <c:pt idx="15049">
                  <c:v>1.6666666666666667</c:v>
                </c:pt>
                <c:pt idx="15050">
                  <c:v>1.6666666666666667</c:v>
                </c:pt>
                <c:pt idx="15051">
                  <c:v>1.6666666666666667</c:v>
                </c:pt>
                <c:pt idx="15052">
                  <c:v>1.6666666666666667</c:v>
                </c:pt>
                <c:pt idx="15053">
                  <c:v>1.6666666666666667</c:v>
                </c:pt>
                <c:pt idx="15054">
                  <c:v>1.6666666666666667</c:v>
                </c:pt>
                <c:pt idx="15055">
                  <c:v>1.6666666666666667</c:v>
                </c:pt>
                <c:pt idx="15056">
                  <c:v>1.6666666666666667</c:v>
                </c:pt>
                <c:pt idx="15057">
                  <c:v>1.6666666666666667</c:v>
                </c:pt>
                <c:pt idx="15058">
                  <c:v>1.6666666666666667</c:v>
                </c:pt>
                <c:pt idx="15059">
                  <c:v>1.6666666666666667</c:v>
                </c:pt>
                <c:pt idx="15060">
                  <c:v>1.6666666666666667</c:v>
                </c:pt>
                <c:pt idx="15061">
                  <c:v>1.6666666666666667</c:v>
                </c:pt>
                <c:pt idx="15062">
                  <c:v>1.6666666666666667</c:v>
                </c:pt>
                <c:pt idx="15063">
                  <c:v>1.6666666666666667</c:v>
                </c:pt>
                <c:pt idx="15064">
                  <c:v>1.6666666666666667</c:v>
                </c:pt>
                <c:pt idx="15065">
                  <c:v>1.6666666666666667</c:v>
                </c:pt>
                <c:pt idx="15066">
                  <c:v>1.6666666666666667</c:v>
                </c:pt>
                <c:pt idx="15067">
                  <c:v>1.6666666666666667</c:v>
                </c:pt>
                <c:pt idx="15068">
                  <c:v>1.6666666666666667</c:v>
                </c:pt>
                <c:pt idx="15069">
                  <c:v>1.6666666666666667</c:v>
                </c:pt>
                <c:pt idx="15070">
                  <c:v>1.6666666666666667</c:v>
                </c:pt>
                <c:pt idx="15071">
                  <c:v>1.6666666666666667</c:v>
                </c:pt>
                <c:pt idx="15072">
                  <c:v>1.6666666666666667</c:v>
                </c:pt>
                <c:pt idx="15073">
                  <c:v>1.6666666666666667</c:v>
                </c:pt>
                <c:pt idx="15074">
                  <c:v>1.6666666666666667</c:v>
                </c:pt>
                <c:pt idx="15075">
                  <c:v>1.6666666666666667</c:v>
                </c:pt>
                <c:pt idx="15076">
                  <c:v>1.6666666666666667</c:v>
                </c:pt>
                <c:pt idx="15077">
                  <c:v>1.6666666666666667</c:v>
                </c:pt>
                <c:pt idx="15078">
                  <c:v>1.6666666666666667</c:v>
                </c:pt>
                <c:pt idx="15079">
                  <c:v>1.6666666666666667</c:v>
                </c:pt>
                <c:pt idx="15080">
                  <c:v>1.6666666666666667</c:v>
                </c:pt>
                <c:pt idx="15081">
                  <c:v>1.6666666666666667</c:v>
                </c:pt>
                <c:pt idx="15082">
                  <c:v>1.6666666666666667</c:v>
                </c:pt>
                <c:pt idx="15083">
                  <c:v>1.6666666666666667</c:v>
                </c:pt>
                <c:pt idx="15084">
                  <c:v>1.6666666666666667</c:v>
                </c:pt>
                <c:pt idx="15085">
                  <c:v>1.6666666666666667</c:v>
                </c:pt>
                <c:pt idx="15086">
                  <c:v>1.6666666666666667</c:v>
                </c:pt>
                <c:pt idx="15087">
                  <c:v>1.6666666666666667</c:v>
                </c:pt>
                <c:pt idx="15088">
                  <c:v>1.6666666666666667</c:v>
                </c:pt>
                <c:pt idx="15089">
                  <c:v>1.6666666666666667</c:v>
                </c:pt>
                <c:pt idx="15090">
                  <c:v>1.6666666666666667</c:v>
                </c:pt>
                <c:pt idx="15091">
                  <c:v>1.6666666666666667</c:v>
                </c:pt>
                <c:pt idx="15092">
                  <c:v>1.6666666666666667</c:v>
                </c:pt>
                <c:pt idx="15093">
                  <c:v>1.6666666666666667</c:v>
                </c:pt>
                <c:pt idx="15094">
                  <c:v>1.6666666666666667</c:v>
                </c:pt>
                <c:pt idx="15095">
                  <c:v>1.6666666666666667</c:v>
                </c:pt>
                <c:pt idx="15096">
                  <c:v>1.6666666666666667</c:v>
                </c:pt>
                <c:pt idx="15097">
                  <c:v>1.6666666666666667</c:v>
                </c:pt>
                <c:pt idx="15098">
                  <c:v>1.6666666666666667</c:v>
                </c:pt>
                <c:pt idx="15099">
                  <c:v>1.6666666666666667</c:v>
                </c:pt>
                <c:pt idx="15100">
                  <c:v>1.6666666666666667</c:v>
                </c:pt>
                <c:pt idx="15101">
                  <c:v>1.6666666666666667</c:v>
                </c:pt>
                <c:pt idx="15102">
                  <c:v>1.6666666666666667</c:v>
                </c:pt>
                <c:pt idx="15103">
                  <c:v>1.6666666666666667</c:v>
                </c:pt>
                <c:pt idx="15104">
                  <c:v>1.6666666666666667</c:v>
                </c:pt>
                <c:pt idx="15105">
                  <c:v>1.6666666666666667</c:v>
                </c:pt>
                <c:pt idx="15106">
                  <c:v>1.6666666666666667</c:v>
                </c:pt>
                <c:pt idx="15107">
                  <c:v>1.6666666666666667</c:v>
                </c:pt>
                <c:pt idx="15108">
                  <c:v>1.6666666666666667</c:v>
                </c:pt>
                <c:pt idx="15109">
                  <c:v>1.6666666666666667</c:v>
                </c:pt>
                <c:pt idx="15110">
                  <c:v>1.6666666666666667</c:v>
                </c:pt>
                <c:pt idx="15111">
                  <c:v>1.6666666666666667</c:v>
                </c:pt>
                <c:pt idx="15112">
                  <c:v>1.6666666666666667</c:v>
                </c:pt>
                <c:pt idx="15113">
                  <c:v>1.6666666666666667</c:v>
                </c:pt>
                <c:pt idx="15114">
                  <c:v>1.6666666666666667</c:v>
                </c:pt>
                <c:pt idx="15115">
                  <c:v>1.6666666666666667</c:v>
                </c:pt>
                <c:pt idx="15116">
                  <c:v>1.6666666666666667</c:v>
                </c:pt>
                <c:pt idx="15117">
                  <c:v>1.6666666666666667</c:v>
                </c:pt>
                <c:pt idx="15118">
                  <c:v>1.6666666666666667</c:v>
                </c:pt>
                <c:pt idx="15119">
                  <c:v>1.6666666666666667</c:v>
                </c:pt>
                <c:pt idx="15120">
                  <c:v>1.6666666666666667</c:v>
                </c:pt>
                <c:pt idx="15121">
                  <c:v>1.6666666666666667</c:v>
                </c:pt>
                <c:pt idx="15122">
                  <c:v>1.6666666666666667</c:v>
                </c:pt>
                <c:pt idx="15123">
                  <c:v>1.6666666666666667</c:v>
                </c:pt>
                <c:pt idx="15124">
                  <c:v>1.6666666666666667</c:v>
                </c:pt>
                <c:pt idx="15125">
                  <c:v>1.6666666666666667</c:v>
                </c:pt>
                <c:pt idx="15126">
                  <c:v>1.6666666666666667</c:v>
                </c:pt>
                <c:pt idx="15127">
                  <c:v>1.6666666666666667</c:v>
                </c:pt>
                <c:pt idx="15128">
                  <c:v>1.6666666666666667</c:v>
                </c:pt>
                <c:pt idx="15129">
                  <c:v>1.6666666666666667</c:v>
                </c:pt>
                <c:pt idx="15130">
                  <c:v>1.6666666666666667</c:v>
                </c:pt>
                <c:pt idx="15131">
                  <c:v>1.6666666666666667</c:v>
                </c:pt>
                <c:pt idx="15132">
                  <c:v>1.6666666666666667</c:v>
                </c:pt>
                <c:pt idx="15133">
                  <c:v>1.6666666666666667</c:v>
                </c:pt>
                <c:pt idx="15134">
                  <c:v>1.6666666666666667</c:v>
                </c:pt>
                <c:pt idx="15135">
                  <c:v>1.6666666666666667</c:v>
                </c:pt>
                <c:pt idx="15136">
                  <c:v>1.6666666666666667</c:v>
                </c:pt>
                <c:pt idx="15137">
                  <c:v>1.6666666666666667</c:v>
                </c:pt>
                <c:pt idx="15138">
                  <c:v>1.6666666666666667</c:v>
                </c:pt>
                <c:pt idx="15139">
                  <c:v>1.6666666666666667</c:v>
                </c:pt>
                <c:pt idx="15140">
                  <c:v>1.6666666666666667</c:v>
                </c:pt>
                <c:pt idx="15141">
                  <c:v>1.6666666666666667</c:v>
                </c:pt>
                <c:pt idx="15142">
                  <c:v>1.6666666666666667</c:v>
                </c:pt>
                <c:pt idx="15143">
                  <c:v>1.6666666666666667</c:v>
                </c:pt>
                <c:pt idx="15144">
                  <c:v>1.6666666666666667</c:v>
                </c:pt>
                <c:pt idx="15145">
                  <c:v>1.6666666666666667</c:v>
                </c:pt>
                <c:pt idx="15146">
                  <c:v>1.6666666666666667</c:v>
                </c:pt>
                <c:pt idx="15147">
                  <c:v>1.6666666666666667</c:v>
                </c:pt>
                <c:pt idx="15148">
                  <c:v>1.6666666666666667</c:v>
                </c:pt>
                <c:pt idx="15149">
                  <c:v>1.6666666666666667</c:v>
                </c:pt>
                <c:pt idx="15150">
                  <c:v>1.6666666666666667</c:v>
                </c:pt>
                <c:pt idx="15151">
                  <c:v>1.6666666666666667</c:v>
                </c:pt>
                <c:pt idx="15152">
                  <c:v>1.6666666666666667</c:v>
                </c:pt>
                <c:pt idx="15153">
                  <c:v>1.6666666666666667</c:v>
                </c:pt>
                <c:pt idx="15154">
                  <c:v>1.6666666666666667</c:v>
                </c:pt>
                <c:pt idx="15155">
                  <c:v>1.6666666666666667</c:v>
                </c:pt>
                <c:pt idx="15156">
                  <c:v>1.6666666666666667</c:v>
                </c:pt>
                <c:pt idx="15157">
                  <c:v>1.6666666666666667</c:v>
                </c:pt>
                <c:pt idx="15158">
                  <c:v>1.6666666666666667</c:v>
                </c:pt>
                <c:pt idx="15159">
                  <c:v>1.6666666666666667</c:v>
                </c:pt>
                <c:pt idx="15160">
                  <c:v>1.6666666666666667</c:v>
                </c:pt>
                <c:pt idx="15161">
                  <c:v>1.6666666666666667</c:v>
                </c:pt>
                <c:pt idx="15162">
                  <c:v>1.6666666666666667</c:v>
                </c:pt>
                <c:pt idx="15163">
                  <c:v>1.6666666666666667</c:v>
                </c:pt>
                <c:pt idx="15164">
                  <c:v>1.6666666666666667</c:v>
                </c:pt>
                <c:pt idx="15165">
                  <c:v>1.6666666666666667</c:v>
                </c:pt>
                <c:pt idx="15166">
                  <c:v>1.6666666666666667</c:v>
                </c:pt>
                <c:pt idx="15167">
                  <c:v>1.6666666666666667</c:v>
                </c:pt>
                <c:pt idx="15168">
                  <c:v>1.6666666666666667</c:v>
                </c:pt>
                <c:pt idx="15169">
                  <c:v>1.6666666666666667</c:v>
                </c:pt>
                <c:pt idx="15170">
                  <c:v>1.6666666666666667</c:v>
                </c:pt>
                <c:pt idx="15171">
                  <c:v>1.6666666666666667</c:v>
                </c:pt>
                <c:pt idx="15172">
                  <c:v>1.6666666666666667</c:v>
                </c:pt>
                <c:pt idx="15173">
                  <c:v>1.6666666666666667</c:v>
                </c:pt>
                <c:pt idx="15174">
                  <c:v>1.6666666666666667</c:v>
                </c:pt>
                <c:pt idx="15175">
                  <c:v>1.6666666666666667</c:v>
                </c:pt>
                <c:pt idx="15176">
                  <c:v>1.6666666666666667</c:v>
                </c:pt>
                <c:pt idx="15177">
                  <c:v>1.6666666666666667</c:v>
                </c:pt>
                <c:pt idx="15178">
                  <c:v>1.6666666666666667</c:v>
                </c:pt>
                <c:pt idx="15179">
                  <c:v>1.6666666666666667</c:v>
                </c:pt>
                <c:pt idx="15180">
                  <c:v>1.6666666666666667</c:v>
                </c:pt>
                <c:pt idx="15181">
                  <c:v>1.6666666666666667</c:v>
                </c:pt>
                <c:pt idx="15182">
                  <c:v>1.6666666666666667</c:v>
                </c:pt>
                <c:pt idx="15183">
                  <c:v>1.6666666666666667</c:v>
                </c:pt>
                <c:pt idx="15184">
                  <c:v>1.6666666666666667</c:v>
                </c:pt>
                <c:pt idx="15185">
                  <c:v>1.6666666666666667</c:v>
                </c:pt>
                <c:pt idx="15186">
                  <c:v>1.6666666666666667</c:v>
                </c:pt>
                <c:pt idx="15187">
                  <c:v>1.6666666666666667</c:v>
                </c:pt>
                <c:pt idx="15188">
                  <c:v>1.6666666666666667</c:v>
                </c:pt>
                <c:pt idx="15189">
                  <c:v>1.6666666666666667</c:v>
                </c:pt>
                <c:pt idx="15190">
                  <c:v>1.6666666666666667</c:v>
                </c:pt>
                <c:pt idx="15191">
                  <c:v>1.6666666666666667</c:v>
                </c:pt>
                <c:pt idx="15192">
                  <c:v>1.6666666666666667</c:v>
                </c:pt>
                <c:pt idx="15193">
                  <c:v>1.6666666666666667</c:v>
                </c:pt>
                <c:pt idx="15194">
                  <c:v>1.6666666666666667</c:v>
                </c:pt>
                <c:pt idx="15195">
                  <c:v>1.6666666666666667</c:v>
                </c:pt>
                <c:pt idx="15196">
                  <c:v>1.6666666666666667</c:v>
                </c:pt>
                <c:pt idx="15197">
                  <c:v>1.6666666666666667</c:v>
                </c:pt>
                <c:pt idx="15198">
                  <c:v>1.6666666666666667</c:v>
                </c:pt>
                <c:pt idx="15199">
                  <c:v>1.6666666666666667</c:v>
                </c:pt>
                <c:pt idx="15200">
                  <c:v>1.6666666666666667</c:v>
                </c:pt>
                <c:pt idx="15201">
                  <c:v>1.6666666666666667</c:v>
                </c:pt>
                <c:pt idx="15202">
                  <c:v>1.6666666666666667</c:v>
                </c:pt>
                <c:pt idx="15203">
                  <c:v>1.6666666666666667</c:v>
                </c:pt>
                <c:pt idx="15204">
                  <c:v>1.6666666666666667</c:v>
                </c:pt>
                <c:pt idx="15205">
                  <c:v>1.6666666666666667</c:v>
                </c:pt>
                <c:pt idx="15206">
                  <c:v>1.6666666666666667</c:v>
                </c:pt>
                <c:pt idx="15207">
                  <c:v>1.6666666666666667</c:v>
                </c:pt>
                <c:pt idx="15208">
                  <c:v>1.6666666666666667</c:v>
                </c:pt>
                <c:pt idx="15209">
                  <c:v>1.6666666666666667</c:v>
                </c:pt>
                <c:pt idx="15210">
                  <c:v>1.6666666666666667</c:v>
                </c:pt>
                <c:pt idx="15211">
                  <c:v>1.6666666666666667</c:v>
                </c:pt>
                <c:pt idx="15212">
                  <c:v>1.6666666666666667</c:v>
                </c:pt>
                <c:pt idx="15213">
                  <c:v>1.6666666666666667</c:v>
                </c:pt>
                <c:pt idx="15214">
                  <c:v>1.6666666666666667</c:v>
                </c:pt>
                <c:pt idx="15215">
                  <c:v>1.6666666666666667</c:v>
                </c:pt>
                <c:pt idx="15216">
                  <c:v>1.6666666666666667</c:v>
                </c:pt>
                <c:pt idx="15217">
                  <c:v>1.6666666666666667</c:v>
                </c:pt>
                <c:pt idx="15218">
                  <c:v>1.6666666666666667</c:v>
                </c:pt>
                <c:pt idx="15219">
                  <c:v>1.6666666666666667</c:v>
                </c:pt>
                <c:pt idx="15220">
                  <c:v>1.6666666666666667</c:v>
                </c:pt>
                <c:pt idx="15221">
                  <c:v>1.6666666666666667</c:v>
                </c:pt>
                <c:pt idx="15222">
                  <c:v>1.6666666666666667</c:v>
                </c:pt>
                <c:pt idx="15223">
                  <c:v>1.6666666666666667</c:v>
                </c:pt>
                <c:pt idx="15224">
                  <c:v>1.6666666666666667</c:v>
                </c:pt>
                <c:pt idx="15225">
                  <c:v>1.6666666666666667</c:v>
                </c:pt>
                <c:pt idx="15226">
                  <c:v>1.6666666666666667</c:v>
                </c:pt>
                <c:pt idx="15227">
                  <c:v>1.6666666666666667</c:v>
                </c:pt>
                <c:pt idx="15228">
                  <c:v>1.6666666666666667</c:v>
                </c:pt>
                <c:pt idx="15229">
                  <c:v>1.6666666666666667</c:v>
                </c:pt>
                <c:pt idx="15230">
                  <c:v>1.6666666666666667</c:v>
                </c:pt>
                <c:pt idx="15231">
                  <c:v>1.6666666666666667</c:v>
                </c:pt>
                <c:pt idx="15232">
                  <c:v>1.6666666666666667</c:v>
                </c:pt>
                <c:pt idx="15233">
                  <c:v>1.6666666666666667</c:v>
                </c:pt>
                <c:pt idx="15234">
                  <c:v>1.6666666666666667</c:v>
                </c:pt>
                <c:pt idx="15235">
                  <c:v>1.6666666666666667</c:v>
                </c:pt>
                <c:pt idx="15236">
                  <c:v>1.6666666666666667</c:v>
                </c:pt>
                <c:pt idx="15237">
                  <c:v>1.6666666666666667</c:v>
                </c:pt>
                <c:pt idx="15238">
                  <c:v>1.6666666666666667</c:v>
                </c:pt>
                <c:pt idx="15239">
                  <c:v>1.6666666666666667</c:v>
                </c:pt>
                <c:pt idx="15240">
                  <c:v>1.6666666666666667</c:v>
                </c:pt>
                <c:pt idx="15241">
                  <c:v>1.6666666666666667</c:v>
                </c:pt>
                <c:pt idx="15242">
                  <c:v>1.6666666666666667</c:v>
                </c:pt>
                <c:pt idx="15243">
                  <c:v>1.6666666666666667</c:v>
                </c:pt>
                <c:pt idx="15244">
                  <c:v>1.6666666666666667</c:v>
                </c:pt>
                <c:pt idx="15245">
                  <c:v>1.6666666666666667</c:v>
                </c:pt>
                <c:pt idx="15246">
                  <c:v>1.6666666666666667</c:v>
                </c:pt>
                <c:pt idx="15247">
                  <c:v>1.6666666666666667</c:v>
                </c:pt>
                <c:pt idx="15248">
                  <c:v>1.6666666666666667</c:v>
                </c:pt>
                <c:pt idx="15249">
                  <c:v>1.6666666666666667</c:v>
                </c:pt>
                <c:pt idx="15250">
                  <c:v>1.6666666666666667</c:v>
                </c:pt>
                <c:pt idx="15251">
                  <c:v>1.6666666666666667</c:v>
                </c:pt>
                <c:pt idx="15252">
                  <c:v>1.6666666666666667</c:v>
                </c:pt>
                <c:pt idx="15253">
                  <c:v>1.6666666666666667</c:v>
                </c:pt>
                <c:pt idx="15254">
                  <c:v>1.6666666666666667</c:v>
                </c:pt>
                <c:pt idx="15255">
                  <c:v>1.6666666666666667</c:v>
                </c:pt>
                <c:pt idx="15256">
                  <c:v>1.6666666666666667</c:v>
                </c:pt>
                <c:pt idx="15257">
                  <c:v>1.6666666666666667</c:v>
                </c:pt>
                <c:pt idx="15258">
                  <c:v>1.6666666666666667</c:v>
                </c:pt>
                <c:pt idx="15259">
                  <c:v>1.6666666666666667</c:v>
                </c:pt>
                <c:pt idx="15260">
                  <c:v>1.6666666666666667</c:v>
                </c:pt>
                <c:pt idx="15261">
                  <c:v>1.6666666666666667</c:v>
                </c:pt>
                <c:pt idx="15262">
                  <c:v>1.6666666666666667</c:v>
                </c:pt>
                <c:pt idx="15263">
                  <c:v>1.6666666666666667</c:v>
                </c:pt>
                <c:pt idx="15264">
                  <c:v>1.6666666666666667</c:v>
                </c:pt>
                <c:pt idx="15265">
                  <c:v>1.6666666666666667</c:v>
                </c:pt>
                <c:pt idx="15266">
                  <c:v>1.6666666666666667</c:v>
                </c:pt>
                <c:pt idx="15267">
                  <c:v>1.6666666666666667</c:v>
                </c:pt>
                <c:pt idx="15268">
                  <c:v>1.6666666666666667</c:v>
                </c:pt>
                <c:pt idx="15269">
                  <c:v>1.6666666666666667</c:v>
                </c:pt>
                <c:pt idx="15270">
                  <c:v>1.6666666666666667</c:v>
                </c:pt>
                <c:pt idx="15271">
                  <c:v>1.6666666666666667</c:v>
                </c:pt>
                <c:pt idx="15272">
                  <c:v>1.6666666666666667</c:v>
                </c:pt>
                <c:pt idx="15273">
                  <c:v>1.6666666666666667</c:v>
                </c:pt>
                <c:pt idx="15274">
                  <c:v>1.6666666666666667</c:v>
                </c:pt>
                <c:pt idx="15275">
                  <c:v>1.6666666666666667</c:v>
                </c:pt>
                <c:pt idx="15276">
                  <c:v>1.6666666666666667</c:v>
                </c:pt>
                <c:pt idx="15277">
                  <c:v>1.6666666666666667</c:v>
                </c:pt>
                <c:pt idx="15278">
                  <c:v>1.6666666666666667</c:v>
                </c:pt>
                <c:pt idx="15279">
                  <c:v>1.6666666666666667</c:v>
                </c:pt>
                <c:pt idx="15280">
                  <c:v>1.6666666666666667</c:v>
                </c:pt>
                <c:pt idx="15281">
                  <c:v>1.6666666666666667</c:v>
                </c:pt>
                <c:pt idx="15282">
                  <c:v>1.6666666666666667</c:v>
                </c:pt>
                <c:pt idx="15283">
                  <c:v>1.6666666666666667</c:v>
                </c:pt>
                <c:pt idx="15284">
                  <c:v>1.6666666666666667</c:v>
                </c:pt>
                <c:pt idx="15285">
                  <c:v>1.6666666666666667</c:v>
                </c:pt>
                <c:pt idx="15286">
                  <c:v>1.6666666666666667</c:v>
                </c:pt>
                <c:pt idx="15287">
                  <c:v>1.6666666666666667</c:v>
                </c:pt>
                <c:pt idx="15288">
                  <c:v>1.6666666666666667</c:v>
                </c:pt>
                <c:pt idx="15289">
                  <c:v>1.6666666666666667</c:v>
                </c:pt>
                <c:pt idx="15290">
                  <c:v>1.6666666666666667</c:v>
                </c:pt>
                <c:pt idx="15291">
                  <c:v>1.6666666666666667</c:v>
                </c:pt>
                <c:pt idx="15292">
                  <c:v>1.6666666666666667</c:v>
                </c:pt>
                <c:pt idx="15293">
                  <c:v>1.6666666666666667</c:v>
                </c:pt>
                <c:pt idx="15294">
                  <c:v>1.6666666666666667</c:v>
                </c:pt>
                <c:pt idx="15295">
                  <c:v>1.6666666666666667</c:v>
                </c:pt>
                <c:pt idx="15296">
                  <c:v>1.6666666666666667</c:v>
                </c:pt>
                <c:pt idx="15297">
                  <c:v>1.6666666666666667</c:v>
                </c:pt>
                <c:pt idx="15298">
                  <c:v>1.6666666666666667</c:v>
                </c:pt>
                <c:pt idx="15299">
                  <c:v>1.6666666666666667</c:v>
                </c:pt>
                <c:pt idx="15300">
                  <c:v>1.6666666666666667</c:v>
                </c:pt>
                <c:pt idx="15301">
                  <c:v>1.6666666666666667</c:v>
                </c:pt>
                <c:pt idx="15302">
                  <c:v>1.6666666666666667</c:v>
                </c:pt>
                <c:pt idx="15303">
                  <c:v>1.6666666666666667</c:v>
                </c:pt>
                <c:pt idx="15304">
                  <c:v>1.6666666666666667</c:v>
                </c:pt>
                <c:pt idx="15305">
                  <c:v>1.6666666666666667</c:v>
                </c:pt>
                <c:pt idx="15306">
                  <c:v>1.6666666666666667</c:v>
                </c:pt>
                <c:pt idx="15307">
                  <c:v>1.6666666666666667</c:v>
                </c:pt>
                <c:pt idx="15308">
                  <c:v>1.6666666666666667</c:v>
                </c:pt>
                <c:pt idx="15309">
                  <c:v>1.6666666666666667</c:v>
                </c:pt>
                <c:pt idx="15310">
                  <c:v>1.6666666666666667</c:v>
                </c:pt>
                <c:pt idx="15311">
                  <c:v>1.6666666666666667</c:v>
                </c:pt>
                <c:pt idx="15312">
                  <c:v>1.6666666666666667</c:v>
                </c:pt>
                <c:pt idx="15313">
                  <c:v>1.6666666666666667</c:v>
                </c:pt>
                <c:pt idx="15314">
                  <c:v>1.6666666666666667</c:v>
                </c:pt>
                <c:pt idx="15315">
                  <c:v>1.6666666666666667</c:v>
                </c:pt>
                <c:pt idx="15316">
                  <c:v>1.6666666666666667</c:v>
                </c:pt>
                <c:pt idx="15317">
                  <c:v>1.6666666666666667</c:v>
                </c:pt>
                <c:pt idx="15318">
                  <c:v>1.6666666666666667</c:v>
                </c:pt>
                <c:pt idx="15319">
                  <c:v>1.6666666666666667</c:v>
                </c:pt>
                <c:pt idx="15320">
                  <c:v>1.6666666666666667</c:v>
                </c:pt>
                <c:pt idx="15321">
                  <c:v>1.6666666666666667</c:v>
                </c:pt>
                <c:pt idx="15322">
                  <c:v>1.6666666666666667</c:v>
                </c:pt>
                <c:pt idx="15323">
                  <c:v>1.6666666666666667</c:v>
                </c:pt>
                <c:pt idx="15324">
                  <c:v>1.6666666666666667</c:v>
                </c:pt>
                <c:pt idx="15325">
                  <c:v>1.6666666666666667</c:v>
                </c:pt>
                <c:pt idx="15326">
                  <c:v>1.6666666666666667</c:v>
                </c:pt>
                <c:pt idx="15327">
                  <c:v>1.6666666666666667</c:v>
                </c:pt>
                <c:pt idx="15328">
                  <c:v>1.6666666666666667</c:v>
                </c:pt>
                <c:pt idx="15329">
                  <c:v>1.6666666666666667</c:v>
                </c:pt>
                <c:pt idx="15330">
                  <c:v>1.6666666666666667</c:v>
                </c:pt>
                <c:pt idx="15331">
                  <c:v>1.6666666666666667</c:v>
                </c:pt>
                <c:pt idx="15332">
                  <c:v>1.6666666666666667</c:v>
                </c:pt>
                <c:pt idx="15333">
                  <c:v>1.6666666666666667</c:v>
                </c:pt>
                <c:pt idx="15334">
                  <c:v>1.6666666666666667</c:v>
                </c:pt>
                <c:pt idx="15335">
                  <c:v>1.6666666666666667</c:v>
                </c:pt>
                <c:pt idx="15336">
                  <c:v>1.6666666666666667</c:v>
                </c:pt>
                <c:pt idx="15337">
                  <c:v>1.6666666666666667</c:v>
                </c:pt>
                <c:pt idx="15338">
                  <c:v>1.6666666666666667</c:v>
                </c:pt>
                <c:pt idx="15339">
                  <c:v>1.6666666666666667</c:v>
                </c:pt>
                <c:pt idx="15340">
                  <c:v>1.6666666666666667</c:v>
                </c:pt>
                <c:pt idx="15341">
                  <c:v>1.6666666666666667</c:v>
                </c:pt>
                <c:pt idx="15342">
                  <c:v>1.6666666666666667</c:v>
                </c:pt>
                <c:pt idx="15343">
                  <c:v>1.6666666666666667</c:v>
                </c:pt>
                <c:pt idx="15344">
                  <c:v>1.6666666666666667</c:v>
                </c:pt>
                <c:pt idx="15345">
                  <c:v>1.6666666666666667</c:v>
                </c:pt>
                <c:pt idx="15346">
                  <c:v>1.6666666666666667</c:v>
                </c:pt>
                <c:pt idx="15347">
                  <c:v>1.6666666666666667</c:v>
                </c:pt>
                <c:pt idx="15348">
                  <c:v>1.6666666666666667</c:v>
                </c:pt>
                <c:pt idx="15349">
                  <c:v>1.6666666666666667</c:v>
                </c:pt>
                <c:pt idx="15350">
                  <c:v>1.6666666666666667</c:v>
                </c:pt>
                <c:pt idx="15351">
                  <c:v>1.6666666666666667</c:v>
                </c:pt>
                <c:pt idx="15352">
                  <c:v>1.6666666666666667</c:v>
                </c:pt>
                <c:pt idx="15353">
                  <c:v>1.6666666666666667</c:v>
                </c:pt>
                <c:pt idx="15354">
                  <c:v>1.6666666666666667</c:v>
                </c:pt>
                <c:pt idx="15355">
                  <c:v>1.6666666666666667</c:v>
                </c:pt>
                <c:pt idx="15356">
                  <c:v>1.6666666666666667</c:v>
                </c:pt>
                <c:pt idx="15357">
                  <c:v>1.6666666666666667</c:v>
                </c:pt>
                <c:pt idx="15358">
                  <c:v>1.6666666666666667</c:v>
                </c:pt>
                <c:pt idx="15359">
                  <c:v>1.6666666666666667</c:v>
                </c:pt>
                <c:pt idx="15360">
                  <c:v>1.6666666666666667</c:v>
                </c:pt>
                <c:pt idx="15361">
                  <c:v>1.6666666666666667</c:v>
                </c:pt>
                <c:pt idx="15362">
                  <c:v>1.6666666666666667</c:v>
                </c:pt>
                <c:pt idx="15363">
                  <c:v>1.6666666666666667</c:v>
                </c:pt>
                <c:pt idx="15364">
                  <c:v>1.6666666666666667</c:v>
                </c:pt>
                <c:pt idx="15365">
                  <c:v>1.6666666666666667</c:v>
                </c:pt>
                <c:pt idx="15366">
                  <c:v>1.6666666666666667</c:v>
                </c:pt>
                <c:pt idx="15367">
                  <c:v>1.6666666666666667</c:v>
                </c:pt>
                <c:pt idx="15368">
                  <c:v>1.6666666666666667</c:v>
                </c:pt>
                <c:pt idx="15369">
                  <c:v>1.6666666666666667</c:v>
                </c:pt>
                <c:pt idx="15370">
                  <c:v>1.6666666666666667</c:v>
                </c:pt>
                <c:pt idx="15371">
                  <c:v>1.6666666666666667</c:v>
                </c:pt>
                <c:pt idx="15372">
                  <c:v>1.6666666666666667</c:v>
                </c:pt>
                <c:pt idx="15373">
                  <c:v>1.6666666666666667</c:v>
                </c:pt>
                <c:pt idx="15374">
                  <c:v>1.6666666666666667</c:v>
                </c:pt>
                <c:pt idx="15375">
                  <c:v>1.6666666666666667</c:v>
                </c:pt>
                <c:pt idx="15376">
                  <c:v>1.6666666666666667</c:v>
                </c:pt>
                <c:pt idx="15377">
                  <c:v>1.6666666666666667</c:v>
                </c:pt>
                <c:pt idx="15378">
                  <c:v>1.6666666666666667</c:v>
                </c:pt>
                <c:pt idx="15379">
                  <c:v>1.6666666666666667</c:v>
                </c:pt>
                <c:pt idx="15380">
                  <c:v>1.6666666666666667</c:v>
                </c:pt>
                <c:pt idx="15381">
                  <c:v>1.6666666666666667</c:v>
                </c:pt>
                <c:pt idx="15382">
                  <c:v>1.6666666666666667</c:v>
                </c:pt>
                <c:pt idx="15383">
                  <c:v>1.6666666666666667</c:v>
                </c:pt>
                <c:pt idx="15384">
                  <c:v>1.6666666666666667</c:v>
                </c:pt>
                <c:pt idx="15385">
                  <c:v>1.6666666666666667</c:v>
                </c:pt>
                <c:pt idx="15386">
                  <c:v>1.6666666666666667</c:v>
                </c:pt>
                <c:pt idx="15387">
                  <c:v>1.6666666666666667</c:v>
                </c:pt>
                <c:pt idx="15388">
                  <c:v>1.6666666666666667</c:v>
                </c:pt>
                <c:pt idx="15389">
                  <c:v>1.6666666666666667</c:v>
                </c:pt>
                <c:pt idx="15390">
                  <c:v>1.6666666666666667</c:v>
                </c:pt>
                <c:pt idx="15391">
                  <c:v>1.6666666666666667</c:v>
                </c:pt>
                <c:pt idx="15392">
                  <c:v>1.6666666666666667</c:v>
                </c:pt>
                <c:pt idx="15393">
                  <c:v>1.6666666666666667</c:v>
                </c:pt>
                <c:pt idx="15394">
                  <c:v>1.6666666666666667</c:v>
                </c:pt>
                <c:pt idx="15395">
                  <c:v>1.6666666666666667</c:v>
                </c:pt>
                <c:pt idx="15396">
                  <c:v>1.6666666666666667</c:v>
                </c:pt>
                <c:pt idx="15397">
                  <c:v>1.6666666666666667</c:v>
                </c:pt>
                <c:pt idx="15398">
                  <c:v>1.6666666666666667</c:v>
                </c:pt>
                <c:pt idx="15399">
                  <c:v>1.6666666666666667</c:v>
                </c:pt>
                <c:pt idx="15400">
                  <c:v>1.6666666666666667</c:v>
                </c:pt>
                <c:pt idx="15401">
                  <c:v>1.6666666666666667</c:v>
                </c:pt>
                <c:pt idx="15402">
                  <c:v>1.6666666666666667</c:v>
                </c:pt>
                <c:pt idx="15403">
                  <c:v>1.6666666666666667</c:v>
                </c:pt>
                <c:pt idx="15404">
                  <c:v>1.6666666666666667</c:v>
                </c:pt>
                <c:pt idx="15405">
                  <c:v>1.6666666666666667</c:v>
                </c:pt>
                <c:pt idx="15406">
                  <c:v>1.6666666666666667</c:v>
                </c:pt>
                <c:pt idx="15407">
                  <c:v>1.6666666666666667</c:v>
                </c:pt>
                <c:pt idx="15408">
                  <c:v>1.6666666666666667</c:v>
                </c:pt>
                <c:pt idx="15409">
                  <c:v>1.6666666666666667</c:v>
                </c:pt>
                <c:pt idx="15410">
                  <c:v>1.6666666666666667</c:v>
                </c:pt>
                <c:pt idx="15411">
                  <c:v>1.6666666666666667</c:v>
                </c:pt>
                <c:pt idx="15412">
                  <c:v>1.6666666666666667</c:v>
                </c:pt>
                <c:pt idx="15413">
                  <c:v>1.6666666666666667</c:v>
                </c:pt>
                <c:pt idx="15414">
                  <c:v>1.6666666666666667</c:v>
                </c:pt>
                <c:pt idx="15415">
                  <c:v>1.6666666666666667</c:v>
                </c:pt>
                <c:pt idx="15416">
                  <c:v>1.6666666666666667</c:v>
                </c:pt>
                <c:pt idx="15417">
                  <c:v>1.6666666666666667</c:v>
                </c:pt>
                <c:pt idx="15418">
                  <c:v>1.6666666666666667</c:v>
                </c:pt>
                <c:pt idx="15419">
                  <c:v>1.6666666666666667</c:v>
                </c:pt>
                <c:pt idx="15420">
                  <c:v>1.6666666666666667</c:v>
                </c:pt>
                <c:pt idx="15421">
                  <c:v>1.6666666666666667</c:v>
                </c:pt>
                <c:pt idx="15422">
                  <c:v>1.6666666666666667</c:v>
                </c:pt>
                <c:pt idx="15423">
                  <c:v>1.6666666666666667</c:v>
                </c:pt>
                <c:pt idx="15424">
                  <c:v>1.6666666666666667</c:v>
                </c:pt>
                <c:pt idx="15425">
                  <c:v>1.6666666666666667</c:v>
                </c:pt>
                <c:pt idx="15426">
                  <c:v>1.6666666666666667</c:v>
                </c:pt>
                <c:pt idx="15427">
                  <c:v>1.6666666666666667</c:v>
                </c:pt>
                <c:pt idx="15428">
                  <c:v>1.6666666666666667</c:v>
                </c:pt>
                <c:pt idx="15429">
                  <c:v>1.6666666666666667</c:v>
                </c:pt>
                <c:pt idx="15430">
                  <c:v>1.6666666666666667</c:v>
                </c:pt>
                <c:pt idx="15431">
                  <c:v>1.6666666666666667</c:v>
                </c:pt>
                <c:pt idx="15432">
                  <c:v>1.6666666666666667</c:v>
                </c:pt>
                <c:pt idx="15433">
                  <c:v>1.6666666666666667</c:v>
                </c:pt>
                <c:pt idx="15434">
                  <c:v>1.6666666666666667</c:v>
                </c:pt>
                <c:pt idx="15435">
                  <c:v>1.6666666666666667</c:v>
                </c:pt>
                <c:pt idx="15436">
                  <c:v>1.6666666666666667</c:v>
                </c:pt>
                <c:pt idx="15437">
                  <c:v>1.6666666666666667</c:v>
                </c:pt>
                <c:pt idx="15438">
                  <c:v>1.6666666666666667</c:v>
                </c:pt>
                <c:pt idx="15439">
                  <c:v>1.6666666666666667</c:v>
                </c:pt>
                <c:pt idx="15440">
                  <c:v>1.6666666666666667</c:v>
                </c:pt>
                <c:pt idx="15441">
                  <c:v>1.6666666666666667</c:v>
                </c:pt>
                <c:pt idx="15442">
                  <c:v>1.6666666666666667</c:v>
                </c:pt>
                <c:pt idx="15443">
                  <c:v>1.6666666666666667</c:v>
                </c:pt>
                <c:pt idx="15444">
                  <c:v>1.6666666666666667</c:v>
                </c:pt>
                <c:pt idx="15445">
                  <c:v>1.6666666666666667</c:v>
                </c:pt>
                <c:pt idx="15446">
                  <c:v>1.6666666666666667</c:v>
                </c:pt>
                <c:pt idx="15447">
                  <c:v>1.6666666666666667</c:v>
                </c:pt>
                <c:pt idx="15448">
                  <c:v>1.6666666666666667</c:v>
                </c:pt>
                <c:pt idx="15449">
                  <c:v>1.6666666666666667</c:v>
                </c:pt>
                <c:pt idx="15450">
                  <c:v>1.6666666666666667</c:v>
                </c:pt>
                <c:pt idx="15451">
                  <c:v>1.6666666666666667</c:v>
                </c:pt>
                <c:pt idx="15452">
                  <c:v>1.6666666666666667</c:v>
                </c:pt>
                <c:pt idx="15453">
                  <c:v>1.6666666666666667</c:v>
                </c:pt>
                <c:pt idx="15454">
                  <c:v>1.6666666666666667</c:v>
                </c:pt>
                <c:pt idx="15455">
                  <c:v>1.6666666666666667</c:v>
                </c:pt>
                <c:pt idx="15456">
                  <c:v>1.6666666666666667</c:v>
                </c:pt>
                <c:pt idx="15457">
                  <c:v>1.6666666666666667</c:v>
                </c:pt>
                <c:pt idx="15458">
                  <c:v>1.6666666666666667</c:v>
                </c:pt>
                <c:pt idx="15459">
                  <c:v>1.6666666666666667</c:v>
                </c:pt>
                <c:pt idx="15460">
                  <c:v>1.6666666666666667</c:v>
                </c:pt>
                <c:pt idx="15461">
                  <c:v>1.6666666666666667</c:v>
                </c:pt>
                <c:pt idx="15462">
                  <c:v>1.6666666666666667</c:v>
                </c:pt>
                <c:pt idx="15463">
                  <c:v>1.6666666666666667</c:v>
                </c:pt>
                <c:pt idx="15464">
                  <c:v>1.6666666666666667</c:v>
                </c:pt>
                <c:pt idx="15465">
                  <c:v>1.6666666666666667</c:v>
                </c:pt>
                <c:pt idx="15466">
                  <c:v>1.6666666666666667</c:v>
                </c:pt>
                <c:pt idx="15467">
                  <c:v>1.6666666666666667</c:v>
                </c:pt>
                <c:pt idx="15468">
                  <c:v>1.6666666666666667</c:v>
                </c:pt>
                <c:pt idx="15469">
                  <c:v>1.6666666666666667</c:v>
                </c:pt>
                <c:pt idx="15470">
                  <c:v>1.6666666666666667</c:v>
                </c:pt>
                <c:pt idx="15471">
                  <c:v>1.6666666666666667</c:v>
                </c:pt>
                <c:pt idx="15472">
                  <c:v>1.6666666666666667</c:v>
                </c:pt>
                <c:pt idx="15473">
                  <c:v>1.6666666666666667</c:v>
                </c:pt>
                <c:pt idx="15474">
                  <c:v>1.6666666666666667</c:v>
                </c:pt>
                <c:pt idx="15475">
                  <c:v>1.6666666666666667</c:v>
                </c:pt>
                <c:pt idx="15476">
                  <c:v>1.6666666666666667</c:v>
                </c:pt>
                <c:pt idx="15477">
                  <c:v>1.6666666666666667</c:v>
                </c:pt>
                <c:pt idx="15478">
                  <c:v>1.6666666666666667</c:v>
                </c:pt>
                <c:pt idx="15479">
                  <c:v>1.6666666666666667</c:v>
                </c:pt>
                <c:pt idx="15480">
                  <c:v>1.6666666666666667</c:v>
                </c:pt>
                <c:pt idx="15481">
                  <c:v>1.6666666666666667</c:v>
                </c:pt>
                <c:pt idx="15482">
                  <c:v>1.6666666666666667</c:v>
                </c:pt>
                <c:pt idx="15483">
                  <c:v>1.6666666666666667</c:v>
                </c:pt>
                <c:pt idx="15484">
                  <c:v>1.6666666666666667</c:v>
                </c:pt>
                <c:pt idx="15485">
                  <c:v>1.6666666666666667</c:v>
                </c:pt>
                <c:pt idx="15486">
                  <c:v>1.6666666666666667</c:v>
                </c:pt>
                <c:pt idx="15487">
                  <c:v>1.6666666666666667</c:v>
                </c:pt>
                <c:pt idx="15488">
                  <c:v>1.6666666666666667</c:v>
                </c:pt>
                <c:pt idx="15489">
                  <c:v>1.6666666666666667</c:v>
                </c:pt>
                <c:pt idx="15490">
                  <c:v>1.6666666666666667</c:v>
                </c:pt>
                <c:pt idx="15491">
                  <c:v>1.6666666666666667</c:v>
                </c:pt>
                <c:pt idx="15492">
                  <c:v>1.6666666666666667</c:v>
                </c:pt>
                <c:pt idx="15493">
                  <c:v>1.6666666666666667</c:v>
                </c:pt>
                <c:pt idx="15494">
                  <c:v>1.6666666666666667</c:v>
                </c:pt>
                <c:pt idx="15495">
                  <c:v>1.6666666666666667</c:v>
                </c:pt>
                <c:pt idx="15496">
                  <c:v>1.6666666666666667</c:v>
                </c:pt>
                <c:pt idx="15497">
                  <c:v>1.6666666666666667</c:v>
                </c:pt>
                <c:pt idx="15498">
                  <c:v>1.6666666666666667</c:v>
                </c:pt>
                <c:pt idx="15499">
                  <c:v>1.6666666666666667</c:v>
                </c:pt>
                <c:pt idx="15500">
                  <c:v>1.6666666666666667</c:v>
                </c:pt>
                <c:pt idx="15501">
                  <c:v>1.6666666666666667</c:v>
                </c:pt>
                <c:pt idx="15502">
                  <c:v>1.6666666666666667</c:v>
                </c:pt>
                <c:pt idx="15503">
                  <c:v>1.6666666666666667</c:v>
                </c:pt>
                <c:pt idx="15504">
                  <c:v>1.6666666666666667</c:v>
                </c:pt>
                <c:pt idx="15505">
                  <c:v>1.6666666666666667</c:v>
                </c:pt>
                <c:pt idx="15506">
                  <c:v>1.6666666666666667</c:v>
                </c:pt>
                <c:pt idx="15507">
                  <c:v>1.6666666666666667</c:v>
                </c:pt>
                <c:pt idx="15508">
                  <c:v>1.6666666666666667</c:v>
                </c:pt>
                <c:pt idx="15509">
                  <c:v>1.6666666666666667</c:v>
                </c:pt>
                <c:pt idx="15510">
                  <c:v>1.6666666666666667</c:v>
                </c:pt>
                <c:pt idx="15511">
                  <c:v>1.6666666666666667</c:v>
                </c:pt>
                <c:pt idx="15512">
                  <c:v>1.6666666666666667</c:v>
                </c:pt>
                <c:pt idx="15513">
                  <c:v>1.6666666666666667</c:v>
                </c:pt>
                <c:pt idx="15514">
                  <c:v>1.6666666666666667</c:v>
                </c:pt>
                <c:pt idx="15515">
                  <c:v>1.6666666666666667</c:v>
                </c:pt>
                <c:pt idx="15516">
                  <c:v>1.6666666666666667</c:v>
                </c:pt>
                <c:pt idx="15517">
                  <c:v>1.6666666666666667</c:v>
                </c:pt>
                <c:pt idx="15518">
                  <c:v>1.6666666666666667</c:v>
                </c:pt>
                <c:pt idx="15519">
                  <c:v>1.6666666666666667</c:v>
                </c:pt>
                <c:pt idx="15520">
                  <c:v>1.6666666666666667</c:v>
                </c:pt>
                <c:pt idx="15521">
                  <c:v>1.6666666666666667</c:v>
                </c:pt>
                <c:pt idx="15522">
                  <c:v>1.6666666666666667</c:v>
                </c:pt>
                <c:pt idx="15523">
                  <c:v>1.6666666666666667</c:v>
                </c:pt>
                <c:pt idx="15524">
                  <c:v>1.6666666666666667</c:v>
                </c:pt>
                <c:pt idx="15525">
                  <c:v>1.6666666666666667</c:v>
                </c:pt>
                <c:pt idx="15526">
                  <c:v>1.6666666666666667</c:v>
                </c:pt>
                <c:pt idx="15527">
                  <c:v>1.6666666666666667</c:v>
                </c:pt>
                <c:pt idx="15528">
                  <c:v>1.6666666666666667</c:v>
                </c:pt>
                <c:pt idx="15529">
                  <c:v>1.6666666666666667</c:v>
                </c:pt>
                <c:pt idx="15530">
                  <c:v>1.6666666666666667</c:v>
                </c:pt>
                <c:pt idx="15531">
                  <c:v>1.6666666666666667</c:v>
                </c:pt>
                <c:pt idx="15532">
                  <c:v>1.6666666666666667</c:v>
                </c:pt>
                <c:pt idx="15533">
                  <c:v>1.6666666666666667</c:v>
                </c:pt>
                <c:pt idx="15534">
                  <c:v>1.6666666666666667</c:v>
                </c:pt>
                <c:pt idx="15535">
                  <c:v>1.6666666666666667</c:v>
                </c:pt>
                <c:pt idx="15536">
                  <c:v>1.6666666666666667</c:v>
                </c:pt>
                <c:pt idx="15537">
                  <c:v>1.6666666666666667</c:v>
                </c:pt>
                <c:pt idx="15538">
                  <c:v>1.6666666666666667</c:v>
                </c:pt>
                <c:pt idx="15539">
                  <c:v>1.6666666666666667</c:v>
                </c:pt>
                <c:pt idx="15540">
                  <c:v>1.6666666666666667</c:v>
                </c:pt>
                <c:pt idx="15541">
                  <c:v>1.6666666666666667</c:v>
                </c:pt>
                <c:pt idx="15542">
                  <c:v>1.6666666666666667</c:v>
                </c:pt>
                <c:pt idx="15543">
                  <c:v>1.6666666666666667</c:v>
                </c:pt>
                <c:pt idx="15544">
                  <c:v>1.6666666666666667</c:v>
                </c:pt>
                <c:pt idx="15545">
                  <c:v>1.6666666666666667</c:v>
                </c:pt>
                <c:pt idx="15546">
                  <c:v>1.6666666666666667</c:v>
                </c:pt>
                <c:pt idx="15547">
                  <c:v>1.6666666666666667</c:v>
                </c:pt>
                <c:pt idx="15548">
                  <c:v>1.6666666666666667</c:v>
                </c:pt>
                <c:pt idx="15549">
                  <c:v>1.6666666666666667</c:v>
                </c:pt>
                <c:pt idx="15550">
                  <c:v>1.6666666666666667</c:v>
                </c:pt>
                <c:pt idx="15551">
                  <c:v>1.6666666666666667</c:v>
                </c:pt>
                <c:pt idx="15552">
                  <c:v>1.6666666666666667</c:v>
                </c:pt>
                <c:pt idx="15553">
                  <c:v>1.6666666666666667</c:v>
                </c:pt>
                <c:pt idx="15554">
                  <c:v>1.6666666666666667</c:v>
                </c:pt>
                <c:pt idx="15555">
                  <c:v>1.6666666666666667</c:v>
                </c:pt>
                <c:pt idx="15556">
                  <c:v>1.6666666666666667</c:v>
                </c:pt>
                <c:pt idx="15557">
                  <c:v>1.6666666666666667</c:v>
                </c:pt>
                <c:pt idx="15558">
                  <c:v>1.6666666666666667</c:v>
                </c:pt>
                <c:pt idx="15559">
                  <c:v>1.6666666666666667</c:v>
                </c:pt>
                <c:pt idx="15560">
                  <c:v>1.6666666666666667</c:v>
                </c:pt>
                <c:pt idx="15561">
                  <c:v>1.6666666666666667</c:v>
                </c:pt>
                <c:pt idx="15562">
                  <c:v>1.6666666666666667</c:v>
                </c:pt>
                <c:pt idx="15563">
                  <c:v>1.6666666666666667</c:v>
                </c:pt>
                <c:pt idx="15564">
                  <c:v>1.6666666666666667</c:v>
                </c:pt>
                <c:pt idx="15565">
                  <c:v>1.6666666666666667</c:v>
                </c:pt>
                <c:pt idx="15566">
                  <c:v>1.6666666666666667</c:v>
                </c:pt>
                <c:pt idx="15567">
                  <c:v>1.6666666666666667</c:v>
                </c:pt>
                <c:pt idx="15568">
                  <c:v>1.6666666666666667</c:v>
                </c:pt>
                <c:pt idx="15569">
                  <c:v>1.6666666666666667</c:v>
                </c:pt>
                <c:pt idx="15570">
                  <c:v>1.6666666666666667</c:v>
                </c:pt>
                <c:pt idx="15571">
                  <c:v>1.6666666666666667</c:v>
                </c:pt>
                <c:pt idx="15572">
                  <c:v>1.6666666666666667</c:v>
                </c:pt>
                <c:pt idx="15573">
                  <c:v>1.6666666666666667</c:v>
                </c:pt>
                <c:pt idx="15574">
                  <c:v>1.6666666666666667</c:v>
                </c:pt>
                <c:pt idx="15575">
                  <c:v>1.6666666666666667</c:v>
                </c:pt>
                <c:pt idx="15576">
                  <c:v>1.6666666666666667</c:v>
                </c:pt>
                <c:pt idx="15577">
                  <c:v>1.6666666666666667</c:v>
                </c:pt>
                <c:pt idx="15578">
                  <c:v>1.6666666666666667</c:v>
                </c:pt>
                <c:pt idx="15579">
                  <c:v>1.6666666666666667</c:v>
                </c:pt>
                <c:pt idx="15580">
                  <c:v>1.6666666666666667</c:v>
                </c:pt>
                <c:pt idx="15581">
                  <c:v>1.6666666666666667</c:v>
                </c:pt>
                <c:pt idx="15582">
                  <c:v>1.6666666666666667</c:v>
                </c:pt>
                <c:pt idx="15583">
                  <c:v>1.6666666666666667</c:v>
                </c:pt>
                <c:pt idx="15584">
                  <c:v>1.6666666666666667</c:v>
                </c:pt>
                <c:pt idx="15585">
                  <c:v>1.6666666666666667</c:v>
                </c:pt>
                <c:pt idx="15586">
                  <c:v>1.6666666666666667</c:v>
                </c:pt>
                <c:pt idx="15587">
                  <c:v>1.6666666666666667</c:v>
                </c:pt>
                <c:pt idx="15588">
                  <c:v>1.6666666666666667</c:v>
                </c:pt>
                <c:pt idx="15589">
                  <c:v>1.6666666666666667</c:v>
                </c:pt>
                <c:pt idx="15590">
                  <c:v>1.6666666666666667</c:v>
                </c:pt>
                <c:pt idx="15591">
                  <c:v>1.6666666666666667</c:v>
                </c:pt>
                <c:pt idx="15592">
                  <c:v>1.6666666666666667</c:v>
                </c:pt>
                <c:pt idx="15593">
                  <c:v>1.6666666666666667</c:v>
                </c:pt>
                <c:pt idx="15594">
                  <c:v>1.6666666666666667</c:v>
                </c:pt>
                <c:pt idx="15595">
                  <c:v>1.6666666666666667</c:v>
                </c:pt>
                <c:pt idx="15596">
                  <c:v>1.6666666666666667</c:v>
                </c:pt>
                <c:pt idx="15597">
                  <c:v>1.6666666666666667</c:v>
                </c:pt>
                <c:pt idx="15598">
                  <c:v>1.6666666666666667</c:v>
                </c:pt>
                <c:pt idx="15599">
                  <c:v>1.6666666666666667</c:v>
                </c:pt>
                <c:pt idx="15600">
                  <c:v>1.6666666666666667</c:v>
                </c:pt>
                <c:pt idx="15601">
                  <c:v>1.6666666666666667</c:v>
                </c:pt>
                <c:pt idx="15602">
                  <c:v>1.6666666666666667</c:v>
                </c:pt>
                <c:pt idx="15603">
                  <c:v>1.6666666666666667</c:v>
                </c:pt>
                <c:pt idx="15604">
                  <c:v>1.6666666666666667</c:v>
                </c:pt>
                <c:pt idx="15605">
                  <c:v>1.6666666666666667</c:v>
                </c:pt>
                <c:pt idx="15606">
                  <c:v>1.6666666666666667</c:v>
                </c:pt>
                <c:pt idx="15607">
                  <c:v>1.6666666666666667</c:v>
                </c:pt>
                <c:pt idx="15608">
                  <c:v>1.6666666666666667</c:v>
                </c:pt>
                <c:pt idx="15609">
                  <c:v>1.6666666666666667</c:v>
                </c:pt>
                <c:pt idx="15610">
                  <c:v>1.6666666666666667</c:v>
                </c:pt>
                <c:pt idx="15611">
                  <c:v>1.6666666666666667</c:v>
                </c:pt>
                <c:pt idx="15612">
                  <c:v>1.6666666666666667</c:v>
                </c:pt>
                <c:pt idx="15613">
                  <c:v>1.6666666666666667</c:v>
                </c:pt>
                <c:pt idx="15614">
                  <c:v>1.6666666666666667</c:v>
                </c:pt>
                <c:pt idx="15615">
                  <c:v>1.6666666666666667</c:v>
                </c:pt>
                <c:pt idx="15616">
                  <c:v>1.6666666666666667</c:v>
                </c:pt>
                <c:pt idx="15617">
                  <c:v>1.6666666666666667</c:v>
                </c:pt>
                <c:pt idx="15618">
                  <c:v>1.6666666666666667</c:v>
                </c:pt>
                <c:pt idx="15619">
                  <c:v>1.6666666666666667</c:v>
                </c:pt>
                <c:pt idx="15620">
                  <c:v>1.6666666666666667</c:v>
                </c:pt>
                <c:pt idx="15621">
                  <c:v>1.6666666666666667</c:v>
                </c:pt>
                <c:pt idx="15622">
                  <c:v>1.6666666666666667</c:v>
                </c:pt>
                <c:pt idx="15623">
                  <c:v>1.6666666666666667</c:v>
                </c:pt>
                <c:pt idx="15624">
                  <c:v>1.6666666666666667</c:v>
                </c:pt>
                <c:pt idx="15625">
                  <c:v>1.6666666666666667</c:v>
                </c:pt>
                <c:pt idx="15626">
                  <c:v>1.6666666666666667</c:v>
                </c:pt>
                <c:pt idx="15627">
                  <c:v>1.6666666666666667</c:v>
                </c:pt>
                <c:pt idx="15628">
                  <c:v>1.6666666666666667</c:v>
                </c:pt>
                <c:pt idx="15629">
                  <c:v>1.6666666666666667</c:v>
                </c:pt>
                <c:pt idx="15630">
                  <c:v>1.6666666666666667</c:v>
                </c:pt>
                <c:pt idx="15631">
                  <c:v>1.6666666666666667</c:v>
                </c:pt>
                <c:pt idx="15632">
                  <c:v>1.6666666666666667</c:v>
                </c:pt>
                <c:pt idx="15633">
                  <c:v>1.6666666666666667</c:v>
                </c:pt>
                <c:pt idx="15634">
                  <c:v>1.6666666666666667</c:v>
                </c:pt>
                <c:pt idx="15635">
                  <c:v>1.6666666666666667</c:v>
                </c:pt>
                <c:pt idx="15636">
                  <c:v>1.6666666666666667</c:v>
                </c:pt>
                <c:pt idx="15637">
                  <c:v>1.6666666666666667</c:v>
                </c:pt>
                <c:pt idx="15638">
                  <c:v>1.6666666666666667</c:v>
                </c:pt>
                <c:pt idx="15639">
                  <c:v>1.6666666666666667</c:v>
                </c:pt>
                <c:pt idx="15640">
                  <c:v>1.6666666666666667</c:v>
                </c:pt>
                <c:pt idx="15641">
                  <c:v>1.6666666666666667</c:v>
                </c:pt>
                <c:pt idx="15642">
                  <c:v>1.6666666666666667</c:v>
                </c:pt>
                <c:pt idx="15643">
                  <c:v>1.6666666666666667</c:v>
                </c:pt>
                <c:pt idx="15644">
                  <c:v>1.6666666666666667</c:v>
                </c:pt>
                <c:pt idx="15645">
                  <c:v>1.6666666666666667</c:v>
                </c:pt>
                <c:pt idx="15646">
                  <c:v>1.6666666666666667</c:v>
                </c:pt>
                <c:pt idx="15647">
                  <c:v>1.6666666666666667</c:v>
                </c:pt>
                <c:pt idx="15648">
                  <c:v>1.6666666666666667</c:v>
                </c:pt>
                <c:pt idx="15649">
                  <c:v>1.6666666666666667</c:v>
                </c:pt>
                <c:pt idx="15650">
                  <c:v>1.6666666666666667</c:v>
                </c:pt>
                <c:pt idx="15651">
                  <c:v>1.6666666666666667</c:v>
                </c:pt>
                <c:pt idx="15652">
                  <c:v>1.6666666666666667</c:v>
                </c:pt>
                <c:pt idx="15653">
                  <c:v>1.6666666666666667</c:v>
                </c:pt>
                <c:pt idx="15654">
                  <c:v>1.6666666666666667</c:v>
                </c:pt>
                <c:pt idx="15655">
                  <c:v>1.6666666666666667</c:v>
                </c:pt>
                <c:pt idx="15656">
                  <c:v>1.6666666666666667</c:v>
                </c:pt>
                <c:pt idx="15657">
                  <c:v>1.6666666666666667</c:v>
                </c:pt>
                <c:pt idx="15658">
                  <c:v>1.6666666666666667</c:v>
                </c:pt>
                <c:pt idx="15659">
                  <c:v>1.6666666666666667</c:v>
                </c:pt>
                <c:pt idx="15660">
                  <c:v>1.6666666666666667</c:v>
                </c:pt>
                <c:pt idx="15661">
                  <c:v>1.6666666666666667</c:v>
                </c:pt>
                <c:pt idx="15662">
                  <c:v>1.6666666666666667</c:v>
                </c:pt>
                <c:pt idx="15663">
                  <c:v>1.6666666666666667</c:v>
                </c:pt>
                <c:pt idx="15664">
                  <c:v>1.6666666666666667</c:v>
                </c:pt>
                <c:pt idx="15665">
                  <c:v>1.6666666666666667</c:v>
                </c:pt>
                <c:pt idx="15666">
                  <c:v>1.6666666666666667</c:v>
                </c:pt>
                <c:pt idx="15667">
                  <c:v>1.6666666666666667</c:v>
                </c:pt>
                <c:pt idx="15668">
                  <c:v>1.6666666666666667</c:v>
                </c:pt>
                <c:pt idx="15669">
                  <c:v>1.6666666666666667</c:v>
                </c:pt>
                <c:pt idx="15670">
                  <c:v>1.6666666666666667</c:v>
                </c:pt>
                <c:pt idx="15671">
                  <c:v>1.6666666666666667</c:v>
                </c:pt>
                <c:pt idx="15672">
                  <c:v>1.6666666666666667</c:v>
                </c:pt>
                <c:pt idx="15673">
                  <c:v>1.6666666666666667</c:v>
                </c:pt>
                <c:pt idx="15674">
                  <c:v>1.6666666666666667</c:v>
                </c:pt>
                <c:pt idx="15675">
                  <c:v>1.6666666666666667</c:v>
                </c:pt>
                <c:pt idx="15676">
                  <c:v>1.6666666666666667</c:v>
                </c:pt>
                <c:pt idx="15677">
                  <c:v>1.6666666666666667</c:v>
                </c:pt>
                <c:pt idx="15678">
                  <c:v>1.6666666666666667</c:v>
                </c:pt>
                <c:pt idx="15679">
                  <c:v>1.6666666666666667</c:v>
                </c:pt>
                <c:pt idx="15680">
                  <c:v>1.6666666666666667</c:v>
                </c:pt>
                <c:pt idx="15681">
                  <c:v>1.6666666666666667</c:v>
                </c:pt>
                <c:pt idx="15682">
                  <c:v>1.6666666666666667</c:v>
                </c:pt>
                <c:pt idx="15683">
                  <c:v>1.6666666666666667</c:v>
                </c:pt>
                <c:pt idx="15684">
                  <c:v>1.6666666666666667</c:v>
                </c:pt>
                <c:pt idx="15685">
                  <c:v>1.6666666666666667</c:v>
                </c:pt>
                <c:pt idx="15686">
                  <c:v>1.6666666666666667</c:v>
                </c:pt>
                <c:pt idx="15687">
                  <c:v>1.6666666666666667</c:v>
                </c:pt>
                <c:pt idx="15688">
                  <c:v>1.6666666666666667</c:v>
                </c:pt>
                <c:pt idx="15689">
                  <c:v>1.6666666666666667</c:v>
                </c:pt>
                <c:pt idx="15690">
                  <c:v>1.6666666666666667</c:v>
                </c:pt>
                <c:pt idx="15691">
                  <c:v>1.6666666666666667</c:v>
                </c:pt>
                <c:pt idx="15692">
                  <c:v>1.6666666666666667</c:v>
                </c:pt>
                <c:pt idx="15693">
                  <c:v>1.6666666666666667</c:v>
                </c:pt>
                <c:pt idx="15694">
                  <c:v>1.6666666666666667</c:v>
                </c:pt>
                <c:pt idx="15695">
                  <c:v>1.6666666666666667</c:v>
                </c:pt>
                <c:pt idx="15696">
                  <c:v>1.6666666666666667</c:v>
                </c:pt>
                <c:pt idx="15697">
                  <c:v>1.6666666666666667</c:v>
                </c:pt>
                <c:pt idx="15698">
                  <c:v>1.6666666666666667</c:v>
                </c:pt>
                <c:pt idx="15699">
                  <c:v>1.6666666666666667</c:v>
                </c:pt>
                <c:pt idx="15700">
                  <c:v>1.6666666666666667</c:v>
                </c:pt>
                <c:pt idx="15701">
                  <c:v>1.6666666666666667</c:v>
                </c:pt>
                <c:pt idx="15702">
                  <c:v>1.6666666666666667</c:v>
                </c:pt>
                <c:pt idx="15703">
                  <c:v>1.6666666666666667</c:v>
                </c:pt>
                <c:pt idx="15704">
                  <c:v>1.6666666666666667</c:v>
                </c:pt>
                <c:pt idx="15705">
                  <c:v>1.6666666666666667</c:v>
                </c:pt>
                <c:pt idx="15706">
                  <c:v>1.6666666666666667</c:v>
                </c:pt>
                <c:pt idx="15707">
                  <c:v>1.6666666666666667</c:v>
                </c:pt>
                <c:pt idx="15708">
                  <c:v>1.6666666666666667</c:v>
                </c:pt>
                <c:pt idx="15709">
                  <c:v>1.6666666666666667</c:v>
                </c:pt>
                <c:pt idx="15710">
                  <c:v>1.6666666666666667</c:v>
                </c:pt>
                <c:pt idx="15711">
                  <c:v>1.6666666666666667</c:v>
                </c:pt>
                <c:pt idx="15712">
                  <c:v>1.6666666666666667</c:v>
                </c:pt>
                <c:pt idx="15713">
                  <c:v>1.6666666666666667</c:v>
                </c:pt>
                <c:pt idx="15714">
                  <c:v>1.6666666666666667</c:v>
                </c:pt>
                <c:pt idx="15715">
                  <c:v>1.6666666666666667</c:v>
                </c:pt>
                <c:pt idx="15716">
                  <c:v>1.6666666666666667</c:v>
                </c:pt>
                <c:pt idx="15717">
                  <c:v>1.6666666666666667</c:v>
                </c:pt>
                <c:pt idx="15718">
                  <c:v>1.6666666666666667</c:v>
                </c:pt>
                <c:pt idx="15719">
                  <c:v>1.6666666666666667</c:v>
                </c:pt>
                <c:pt idx="15720">
                  <c:v>1.6666666666666667</c:v>
                </c:pt>
                <c:pt idx="15721">
                  <c:v>1.6666666666666667</c:v>
                </c:pt>
                <c:pt idx="15722">
                  <c:v>1.6666666666666667</c:v>
                </c:pt>
                <c:pt idx="15723">
                  <c:v>1.6666666666666667</c:v>
                </c:pt>
                <c:pt idx="15724">
                  <c:v>1.6666666666666667</c:v>
                </c:pt>
                <c:pt idx="15725">
                  <c:v>1.6666666666666667</c:v>
                </c:pt>
                <c:pt idx="15726">
                  <c:v>1.6666666666666667</c:v>
                </c:pt>
                <c:pt idx="15727">
                  <c:v>1.6666666666666667</c:v>
                </c:pt>
                <c:pt idx="15728">
                  <c:v>1.6666666666666667</c:v>
                </c:pt>
                <c:pt idx="15729">
                  <c:v>1.6666666666666667</c:v>
                </c:pt>
                <c:pt idx="15730">
                  <c:v>1.6666666666666667</c:v>
                </c:pt>
                <c:pt idx="15731">
                  <c:v>1.6666666666666667</c:v>
                </c:pt>
                <c:pt idx="15732">
                  <c:v>1.6666666666666667</c:v>
                </c:pt>
                <c:pt idx="15733">
                  <c:v>1.6666666666666667</c:v>
                </c:pt>
                <c:pt idx="15734">
                  <c:v>1.6666666666666667</c:v>
                </c:pt>
                <c:pt idx="15735">
                  <c:v>1.6666666666666667</c:v>
                </c:pt>
                <c:pt idx="15736">
                  <c:v>1.6666666666666667</c:v>
                </c:pt>
                <c:pt idx="15737">
                  <c:v>1.6666666666666667</c:v>
                </c:pt>
                <c:pt idx="15738">
                  <c:v>1.6666666666666667</c:v>
                </c:pt>
                <c:pt idx="15739">
                  <c:v>1.6666666666666667</c:v>
                </c:pt>
                <c:pt idx="15740">
                  <c:v>1.6666666666666667</c:v>
                </c:pt>
                <c:pt idx="15741">
                  <c:v>1.6666666666666667</c:v>
                </c:pt>
                <c:pt idx="15742">
                  <c:v>1.6666666666666667</c:v>
                </c:pt>
                <c:pt idx="15743">
                  <c:v>1.6666666666666667</c:v>
                </c:pt>
                <c:pt idx="15744">
                  <c:v>1.6666666666666667</c:v>
                </c:pt>
                <c:pt idx="15745">
                  <c:v>1.6666666666666667</c:v>
                </c:pt>
                <c:pt idx="15746">
                  <c:v>1.6666666666666667</c:v>
                </c:pt>
                <c:pt idx="15747">
                  <c:v>1.6666666666666667</c:v>
                </c:pt>
                <c:pt idx="15748">
                  <c:v>1.6666666666666667</c:v>
                </c:pt>
                <c:pt idx="15749">
                  <c:v>1.6666666666666667</c:v>
                </c:pt>
                <c:pt idx="15750">
                  <c:v>1.6666666666666667</c:v>
                </c:pt>
                <c:pt idx="15751">
                  <c:v>1.6666666666666667</c:v>
                </c:pt>
                <c:pt idx="15752">
                  <c:v>1.6666666666666667</c:v>
                </c:pt>
                <c:pt idx="15753">
                  <c:v>1.6666666666666667</c:v>
                </c:pt>
                <c:pt idx="15754">
                  <c:v>1.6666666666666667</c:v>
                </c:pt>
                <c:pt idx="15755">
                  <c:v>1.6666666666666667</c:v>
                </c:pt>
                <c:pt idx="15756">
                  <c:v>1.6666666666666667</c:v>
                </c:pt>
                <c:pt idx="15757">
                  <c:v>1.6666666666666667</c:v>
                </c:pt>
                <c:pt idx="15758">
                  <c:v>1.6666666666666667</c:v>
                </c:pt>
                <c:pt idx="15759">
                  <c:v>1.6666666666666667</c:v>
                </c:pt>
                <c:pt idx="15760">
                  <c:v>1.6666666666666667</c:v>
                </c:pt>
                <c:pt idx="15761">
                  <c:v>1.6666666666666667</c:v>
                </c:pt>
                <c:pt idx="15762">
                  <c:v>1.6666666666666667</c:v>
                </c:pt>
                <c:pt idx="15763">
                  <c:v>1.6666666666666667</c:v>
                </c:pt>
                <c:pt idx="15764">
                  <c:v>1.6666666666666667</c:v>
                </c:pt>
                <c:pt idx="15765">
                  <c:v>1.6666666666666667</c:v>
                </c:pt>
                <c:pt idx="15766">
                  <c:v>1.6666666666666667</c:v>
                </c:pt>
                <c:pt idx="15767">
                  <c:v>1.6666666666666667</c:v>
                </c:pt>
                <c:pt idx="15768">
                  <c:v>1.6666666666666667</c:v>
                </c:pt>
                <c:pt idx="15769">
                  <c:v>1.6666666666666667</c:v>
                </c:pt>
                <c:pt idx="15770">
                  <c:v>1.6666666666666667</c:v>
                </c:pt>
                <c:pt idx="15771">
                  <c:v>1.6666666666666667</c:v>
                </c:pt>
                <c:pt idx="15772">
                  <c:v>1.6666666666666667</c:v>
                </c:pt>
                <c:pt idx="15773">
                  <c:v>1.6666666666666667</c:v>
                </c:pt>
                <c:pt idx="15774">
                  <c:v>1.6666666666666667</c:v>
                </c:pt>
                <c:pt idx="15775">
                  <c:v>1.6666666666666667</c:v>
                </c:pt>
                <c:pt idx="15776">
                  <c:v>1.6666666666666667</c:v>
                </c:pt>
                <c:pt idx="15777">
                  <c:v>1.6666666666666667</c:v>
                </c:pt>
                <c:pt idx="15778">
                  <c:v>1.6666666666666667</c:v>
                </c:pt>
                <c:pt idx="15779">
                  <c:v>1.6666666666666667</c:v>
                </c:pt>
                <c:pt idx="15780">
                  <c:v>1.6666666666666667</c:v>
                </c:pt>
                <c:pt idx="15781">
                  <c:v>1.6666666666666667</c:v>
                </c:pt>
                <c:pt idx="15782">
                  <c:v>1.6666666666666667</c:v>
                </c:pt>
                <c:pt idx="15783">
                  <c:v>1.6666666666666667</c:v>
                </c:pt>
                <c:pt idx="15784">
                  <c:v>1.6666666666666667</c:v>
                </c:pt>
                <c:pt idx="15785">
                  <c:v>1.6666666666666667</c:v>
                </c:pt>
                <c:pt idx="15786">
                  <c:v>1.6666666666666667</c:v>
                </c:pt>
                <c:pt idx="15787">
                  <c:v>1.6666666666666667</c:v>
                </c:pt>
                <c:pt idx="15788">
                  <c:v>1.6666666666666667</c:v>
                </c:pt>
                <c:pt idx="15789">
                  <c:v>1.6666666666666667</c:v>
                </c:pt>
                <c:pt idx="15790">
                  <c:v>1.6666666666666667</c:v>
                </c:pt>
                <c:pt idx="15791">
                  <c:v>1.6666666666666667</c:v>
                </c:pt>
                <c:pt idx="15792">
                  <c:v>1.6666666666666667</c:v>
                </c:pt>
                <c:pt idx="15793">
                  <c:v>1.6666666666666667</c:v>
                </c:pt>
                <c:pt idx="15794">
                  <c:v>1.6666666666666667</c:v>
                </c:pt>
                <c:pt idx="15795">
                  <c:v>1.6666666666666667</c:v>
                </c:pt>
                <c:pt idx="15796">
                  <c:v>1.6666666666666667</c:v>
                </c:pt>
                <c:pt idx="15797">
                  <c:v>1.6666666666666667</c:v>
                </c:pt>
                <c:pt idx="15798">
                  <c:v>1.6666666666666667</c:v>
                </c:pt>
                <c:pt idx="15799">
                  <c:v>1.6666666666666667</c:v>
                </c:pt>
                <c:pt idx="15800">
                  <c:v>1.6666666666666667</c:v>
                </c:pt>
                <c:pt idx="15801">
                  <c:v>1.6666666666666667</c:v>
                </c:pt>
                <c:pt idx="15802">
                  <c:v>1.6666666666666667</c:v>
                </c:pt>
                <c:pt idx="15803">
                  <c:v>1.6666666666666667</c:v>
                </c:pt>
                <c:pt idx="15804">
                  <c:v>1.6666666666666667</c:v>
                </c:pt>
                <c:pt idx="15805">
                  <c:v>1.6666666666666667</c:v>
                </c:pt>
                <c:pt idx="15806">
                  <c:v>1.6666666666666667</c:v>
                </c:pt>
                <c:pt idx="15807">
                  <c:v>1.6666666666666667</c:v>
                </c:pt>
                <c:pt idx="15808">
                  <c:v>1.6666666666666667</c:v>
                </c:pt>
                <c:pt idx="15809">
                  <c:v>1.6666666666666667</c:v>
                </c:pt>
                <c:pt idx="15810">
                  <c:v>1.6666666666666667</c:v>
                </c:pt>
                <c:pt idx="15811">
                  <c:v>1.6666666666666667</c:v>
                </c:pt>
                <c:pt idx="15812">
                  <c:v>1.6666666666666667</c:v>
                </c:pt>
                <c:pt idx="15813">
                  <c:v>1.6666666666666667</c:v>
                </c:pt>
                <c:pt idx="15814">
                  <c:v>1.6666666666666667</c:v>
                </c:pt>
                <c:pt idx="15815">
                  <c:v>1.6666666666666667</c:v>
                </c:pt>
                <c:pt idx="15816">
                  <c:v>1.6666666666666667</c:v>
                </c:pt>
                <c:pt idx="15817">
                  <c:v>1.6666666666666667</c:v>
                </c:pt>
                <c:pt idx="15818">
                  <c:v>1.6666666666666667</c:v>
                </c:pt>
                <c:pt idx="15819">
                  <c:v>1.6666666666666667</c:v>
                </c:pt>
                <c:pt idx="15820">
                  <c:v>1.6666666666666667</c:v>
                </c:pt>
                <c:pt idx="15821">
                  <c:v>1.6666666666666667</c:v>
                </c:pt>
                <c:pt idx="15822">
                  <c:v>1.6666666666666667</c:v>
                </c:pt>
                <c:pt idx="15823">
                  <c:v>1.6666666666666667</c:v>
                </c:pt>
                <c:pt idx="15824">
                  <c:v>1.6666666666666667</c:v>
                </c:pt>
                <c:pt idx="15825">
                  <c:v>1.6666666666666667</c:v>
                </c:pt>
                <c:pt idx="15826">
                  <c:v>1.6666666666666667</c:v>
                </c:pt>
                <c:pt idx="15827">
                  <c:v>1.6666666666666667</c:v>
                </c:pt>
                <c:pt idx="15828">
                  <c:v>1.6666666666666667</c:v>
                </c:pt>
                <c:pt idx="15829">
                  <c:v>1.6666666666666667</c:v>
                </c:pt>
                <c:pt idx="15830">
                  <c:v>1.6666666666666667</c:v>
                </c:pt>
                <c:pt idx="15831">
                  <c:v>1.6666666666666667</c:v>
                </c:pt>
                <c:pt idx="15832">
                  <c:v>1.6666666666666667</c:v>
                </c:pt>
                <c:pt idx="15833">
                  <c:v>1.6666666666666667</c:v>
                </c:pt>
                <c:pt idx="15834">
                  <c:v>1.6666666666666667</c:v>
                </c:pt>
                <c:pt idx="15835">
                  <c:v>1.6666666666666667</c:v>
                </c:pt>
                <c:pt idx="15836">
                  <c:v>1.6666666666666667</c:v>
                </c:pt>
                <c:pt idx="15837">
                  <c:v>1.6666666666666667</c:v>
                </c:pt>
                <c:pt idx="15838">
                  <c:v>1.6666666666666667</c:v>
                </c:pt>
                <c:pt idx="15839">
                  <c:v>1.6666666666666667</c:v>
                </c:pt>
                <c:pt idx="15840">
                  <c:v>1.6666666666666667</c:v>
                </c:pt>
                <c:pt idx="15841">
                  <c:v>1.6666666666666667</c:v>
                </c:pt>
                <c:pt idx="15842">
                  <c:v>1.6666666666666667</c:v>
                </c:pt>
                <c:pt idx="15843">
                  <c:v>1.6666666666666667</c:v>
                </c:pt>
                <c:pt idx="15844">
                  <c:v>1.6666666666666667</c:v>
                </c:pt>
                <c:pt idx="15845">
                  <c:v>1.6666666666666667</c:v>
                </c:pt>
                <c:pt idx="15846">
                  <c:v>1.6666666666666667</c:v>
                </c:pt>
                <c:pt idx="15847">
                  <c:v>1.6666666666666667</c:v>
                </c:pt>
                <c:pt idx="15848">
                  <c:v>1.6666666666666667</c:v>
                </c:pt>
                <c:pt idx="15849">
                  <c:v>1.6666666666666667</c:v>
                </c:pt>
                <c:pt idx="15850">
                  <c:v>1.6666666666666667</c:v>
                </c:pt>
                <c:pt idx="15851">
                  <c:v>1.6666666666666667</c:v>
                </c:pt>
                <c:pt idx="15852">
                  <c:v>1.6666666666666667</c:v>
                </c:pt>
                <c:pt idx="15853">
                  <c:v>1.6666666666666667</c:v>
                </c:pt>
                <c:pt idx="15854">
                  <c:v>1.6666666666666667</c:v>
                </c:pt>
                <c:pt idx="15855">
                  <c:v>1.6666666666666667</c:v>
                </c:pt>
                <c:pt idx="15856">
                  <c:v>1.6666666666666667</c:v>
                </c:pt>
                <c:pt idx="15857">
                  <c:v>1.6666666666666667</c:v>
                </c:pt>
                <c:pt idx="15858">
                  <c:v>1.6666666666666667</c:v>
                </c:pt>
                <c:pt idx="15859">
                  <c:v>1.6666666666666667</c:v>
                </c:pt>
                <c:pt idx="15860">
                  <c:v>1.6666666666666667</c:v>
                </c:pt>
                <c:pt idx="15861">
                  <c:v>1.6666666666666667</c:v>
                </c:pt>
                <c:pt idx="15862">
                  <c:v>1.6666666666666667</c:v>
                </c:pt>
                <c:pt idx="15863">
                  <c:v>1.6666666666666667</c:v>
                </c:pt>
                <c:pt idx="15864">
                  <c:v>1.6666666666666667</c:v>
                </c:pt>
                <c:pt idx="15865">
                  <c:v>1.6666666666666667</c:v>
                </c:pt>
                <c:pt idx="15866">
                  <c:v>1.6666666666666667</c:v>
                </c:pt>
                <c:pt idx="15867">
                  <c:v>1.6666666666666667</c:v>
                </c:pt>
                <c:pt idx="15868">
                  <c:v>1.6666666666666667</c:v>
                </c:pt>
                <c:pt idx="15869">
                  <c:v>1.6666666666666667</c:v>
                </c:pt>
                <c:pt idx="15870">
                  <c:v>1.6666666666666667</c:v>
                </c:pt>
                <c:pt idx="15871">
                  <c:v>1.6666666666666667</c:v>
                </c:pt>
                <c:pt idx="15872">
                  <c:v>1.6666666666666667</c:v>
                </c:pt>
                <c:pt idx="15873">
                  <c:v>1.6666666666666667</c:v>
                </c:pt>
                <c:pt idx="15874">
                  <c:v>1.6666666666666667</c:v>
                </c:pt>
                <c:pt idx="15875">
                  <c:v>1.6666666666666667</c:v>
                </c:pt>
                <c:pt idx="15876">
                  <c:v>1.6666666666666667</c:v>
                </c:pt>
                <c:pt idx="15877">
                  <c:v>1.6666666666666667</c:v>
                </c:pt>
                <c:pt idx="15878">
                  <c:v>1.6666666666666667</c:v>
                </c:pt>
                <c:pt idx="15879">
                  <c:v>1.6666666666666667</c:v>
                </c:pt>
                <c:pt idx="15880">
                  <c:v>1.6666666666666667</c:v>
                </c:pt>
                <c:pt idx="15881">
                  <c:v>1.6666666666666667</c:v>
                </c:pt>
                <c:pt idx="15882">
                  <c:v>1.6666666666666667</c:v>
                </c:pt>
                <c:pt idx="15883">
                  <c:v>1.6666666666666667</c:v>
                </c:pt>
                <c:pt idx="15884">
                  <c:v>1.6666666666666667</c:v>
                </c:pt>
                <c:pt idx="15885">
                  <c:v>1.6666666666666667</c:v>
                </c:pt>
                <c:pt idx="15886">
                  <c:v>1.6666666666666667</c:v>
                </c:pt>
                <c:pt idx="15887">
                  <c:v>1.6666666666666667</c:v>
                </c:pt>
                <c:pt idx="15888">
                  <c:v>1.6666666666666667</c:v>
                </c:pt>
                <c:pt idx="15889">
                  <c:v>1.6666666666666667</c:v>
                </c:pt>
                <c:pt idx="15890">
                  <c:v>1.6666666666666667</c:v>
                </c:pt>
                <c:pt idx="15891">
                  <c:v>1.6666666666666667</c:v>
                </c:pt>
                <c:pt idx="15892">
                  <c:v>1.6666666666666667</c:v>
                </c:pt>
                <c:pt idx="15893">
                  <c:v>1.6666666666666667</c:v>
                </c:pt>
                <c:pt idx="15894">
                  <c:v>1.6666666666666667</c:v>
                </c:pt>
                <c:pt idx="15895">
                  <c:v>1.6666666666666667</c:v>
                </c:pt>
                <c:pt idx="15896">
                  <c:v>1.6666666666666667</c:v>
                </c:pt>
                <c:pt idx="15897">
                  <c:v>1.6666666666666667</c:v>
                </c:pt>
                <c:pt idx="15898">
                  <c:v>1.6666666666666667</c:v>
                </c:pt>
                <c:pt idx="15899">
                  <c:v>1.6666666666666667</c:v>
                </c:pt>
                <c:pt idx="15900">
                  <c:v>1.6666666666666667</c:v>
                </c:pt>
                <c:pt idx="15901">
                  <c:v>1.6666666666666667</c:v>
                </c:pt>
                <c:pt idx="15902">
                  <c:v>1.6666666666666667</c:v>
                </c:pt>
                <c:pt idx="15903">
                  <c:v>1.6666666666666667</c:v>
                </c:pt>
                <c:pt idx="15904">
                  <c:v>1.6666666666666667</c:v>
                </c:pt>
                <c:pt idx="15905">
                  <c:v>1.6666666666666667</c:v>
                </c:pt>
                <c:pt idx="15906">
                  <c:v>1.6666666666666667</c:v>
                </c:pt>
                <c:pt idx="15907">
                  <c:v>1.6666666666666667</c:v>
                </c:pt>
                <c:pt idx="15908">
                  <c:v>1.6666666666666667</c:v>
                </c:pt>
                <c:pt idx="15909">
                  <c:v>1.6666666666666667</c:v>
                </c:pt>
                <c:pt idx="15910">
                  <c:v>1.6666666666666667</c:v>
                </c:pt>
                <c:pt idx="15911">
                  <c:v>1.6666666666666667</c:v>
                </c:pt>
                <c:pt idx="15912">
                  <c:v>1.6666666666666667</c:v>
                </c:pt>
                <c:pt idx="15913">
                  <c:v>1.6666666666666667</c:v>
                </c:pt>
                <c:pt idx="15914">
                  <c:v>1.6666666666666667</c:v>
                </c:pt>
                <c:pt idx="15915">
                  <c:v>1.6666666666666667</c:v>
                </c:pt>
                <c:pt idx="15916">
                  <c:v>1.6666666666666667</c:v>
                </c:pt>
                <c:pt idx="15917">
                  <c:v>1.6666666666666667</c:v>
                </c:pt>
                <c:pt idx="15918">
                  <c:v>1.6666666666666667</c:v>
                </c:pt>
                <c:pt idx="15919">
                  <c:v>1.6666666666666667</c:v>
                </c:pt>
                <c:pt idx="15920">
                  <c:v>1.6666666666666667</c:v>
                </c:pt>
                <c:pt idx="15921">
                  <c:v>1.6666666666666667</c:v>
                </c:pt>
                <c:pt idx="15922">
                  <c:v>1.6666666666666667</c:v>
                </c:pt>
                <c:pt idx="15923">
                  <c:v>1.6666666666666667</c:v>
                </c:pt>
                <c:pt idx="15924">
                  <c:v>1.6666666666666667</c:v>
                </c:pt>
                <c:pt idx="15925">
                  <c:v>1.6666666666666667</c:v>
                </c:pt>
                <c:pt idx="15926">
                  <c:v>1.6666666666666667</c:v>
                </c:pt>
                <c:pt idx="15927">
                  <c:v>1.6666666666666667</c:v>
                </c:pt>
                <c:pt idx="15928">
                  <c:v>1.6666666666666667</c:v>
                </c:pt>
                <c:pt idx="15929">
                  <c:v>1.6666666666666667</c:v>
                </c:pt>
                <c:pt idx="15930">
                  <c:v>1.6666666666666667</c:v>
                </c:pt>
                <c:pt idx="15931">
                  <c:v>1.6666666666666667</c:v>
                </c:pt>
                <c:pt idx="15932">
                  <c:v>1.6666666666666667</c:v>
                </c:pt>
                <c:pt idx="15933">
                  <c:v>1.6666666666666667</c:v>
                </c:pt>
                <c:pt idx="15934">
                  <c:v>1.6666666666666667</c:v>
                </c:pt>
                <c:pt idx="15935">
                  <c:v>1.6666666666666667</c:v>
                </c:pt>
                <c:pt idx="15936">
                  <c:v>1.6666666666666667</c:v>
                </c:pt>
                <c:pt idx="15937">
                  <c:v>1.6666666666666667</c:v>
                </c:pt>
                <c:pt idx="15938">
                  <c:v>1.6666666666666667</c:v>
                </c:pt>
                <c:pt idx="15939">
                  <c:v>1.6666666666666667</c:v>
                </c:pt>
                <c:pt idx="15940">
                  <c:v>1.6666666666666667</c:v>
                </c:pt>
                <c:pt idx="15941">
                  <c:v>1.6666666666666667</c:v>
                </c:pt>
                <c:pt idx="15942">
                  <c:v>1.6666666666666667</c:v>
                </c:pt>
                <c:pt idx="15943">
                  <c:v>1.6666666666666667</c:v>
                </c:pt>
                <c:pt idx="15944">
                  <c:v>1.6666666666666667</c:v>
                </c:pt>
                <c:pt idx="15945">
                  <c:v>1.6666666666666667</c:v>
                </c:pt>
                <c:pt idx="15946">
                  <c:v>1.6666666666666667</c:v>
                </c:pt>
                <c:pt idx="15947">
                  <c:v>1.6666666666666667</c:v>
                </c:pt>
                <c:pt idx="15948">
                  <c:v>1.6666666666666667</c:v>
                </c:pt>
                <c:pt idx="15949">
                  <c:v>1.6666666666666667</c:v>
                </c:pt>
                <c:pt idx="15950">
                  <c:v>1.6666666666666667</c:v>
                </c:pt>
                <c:pt idx="15951">
                  <c:v>1.6666666666666667</c:v>
                </c:pt>
                <c:pt idx="15952">
                  <c:v>2</c:v>
                </c:pt>
                <c:pt idx="15953">
                  <c:v>2</c:v>
                </c:pt>
                <c:pt idx="15954">
                  <c:v>2</c:v>
                </c:pt>
                <c:pt idx="15955">
                  <c:v>2</c:v>
                </c:pt>
                <c:pt idx="15956">
                  <c:v>2</c:v>
                </c:pt>
                <c:pt idx="15957">
                  <c:v>2</c:v>
                </c:pt>
                <c:pt idx="15958">
                  <c:v>2</c:v>
                </c:pt>
                <c:pt idx="15959">
                  <c:v>2</c:v>
                </c:pt>
                <c:pt idx="15960">
                  <c:v>2</c:v>
                </c:pt>
                <c:pt idx="15961">
                  <c:v>2</c:v>
                </c:pt>
                <c:pt idx="15962">
                  <c:v>2</c:v>
                </c:pt>
                <c:pt idx="15963">
                  <c:v>2</c:v>
                </c:pt>
                <c:pt idx="15964">
                  <c:v>2</c:v>
                </c:pt>
                <c:pt idx="15965">
                  <c:v>2</c:v>
                </c:pt>
                <c:pt idx="15966">
                  <c:v>2</c:v>
                </c:pt>
                <c:pt idx="15967">
                  <c:v>2</c:v>
                </c:pt>
                <c:pt idx="15968">
                  <c:v>2</c:v>
                </c:pt>
                <c:pt idx="15969">
                  <c:v>2</c:v>
                </c:pt>
                <c:pt idx="15970">
                  <c:v>2</c:v>
                </c:pt>
                <c:pt idx="15971">
                  <c:v>2</c:v>
                </c:pt>
                <c:pt idx="15972">
                  <c:v>2</c:v>
                </c:pt>
                <c:pt idx="15973">
                  <c:v>2</c:v>
                </c:pt>
                <c:pt idx="15974">
                  <c:v>2</c:v>
                </c:pt>
                <c:pt idx="15975">
                  <c:v>2</c:v>
                </c:pt>
                <c:pt idx="15976">
                  <c:v>2</c:v>
                </c:pt>
                <c:pt idx="15977">
                  <c:v>2</c:v>
                </c:pt>
                <c:pt idx="15978">
                  <c:v>2</c:v>
                </c:pt>
                <c:pt idx="15979">
                  <c:v>2</c:v>
                </c:pt>
                <c:pt idx="15980">
                  <c:v>2</c:v>
                </c:pt>
                <c:pt idx="15981">
                  <c:v>2</c:v>
                </c:pt>
                <c:pt idx="15982">
                  <c:v>2</c:v>
                </c:pt>
                <c:pt idx="15983">
                  <c:v>2</c:v>
                </c:pt>
                <c:pt idx="15984">
                  <c:v>2</c:v>
                </c:pt>
                <c:pt idx="15985">
                  <c:v>2</c:v>
                </c:pt>
                <c:pt idx="15986">
                  <c:v>2</c:v>
                </c:pt>
                <c:pt idx="15987">
                  <c:v>2</c:v>
                </c:pt>
                <c:pt idx="15988">
                  <c:v>2</c:v>
                </c:pt>
                <c:pt idx="15989">
                  <c:v>2</c:v>
                </c:pt>
                <c:pt idx="15990">
                  <c:v>2</c:v>
                </c:pt>
                <c:pt idx="15991">
                  <c:v>2</c:v>
                </c:pt>
                <c:pt idx="15992">
                  <c:v>2</c:v>
                </c:pt>
                <c:pt idx="15993">
                  <c:v>2</c:v>
                </c:pt>
                <c:pt idx="15994">
                  <c:v>2</c:v>
                </c:pt>
                <c:pt idx="15995">
                  <c:v>2</c:v>
                </c:pt>
                <c:pt idx="15996">
                  <c:v>2</c:v>
                </c:pt>
                <c:pt idx="15997">
                  <c:v>2</c:v>
                </c:pt>
                <c:pt idx="15998">
                  <c:v>2</c:v>
                </c:pt>
                <c:pt idx="15999">
                  <c:v>2</c:v>
                </c:pt>
                <c:pt idx="16000">
                  <c:v>2</c:v>
                </c:pt>
                <c:pt idx="16001">
                  <c:v>2</c:v>
                </c:pt>
                <c:pt idx="16002">
                  <c:v>2</c:v>
                </c:pt>
                <c:pt idx="16003">
                  <c:v>2</c:v>
                </c:pt>
                <c:pt idx="16004">
                  <c:v>2</c:v>
                </c:pt>
                <c:pt idx="16005">
                  <c:v>2</c:v>
                </c:pt>
                <c:pt idx="16006">
                  <c:v>2</c:v>
                </c:pt>
                <c:pt idx="16007">
                  <c:v>2</c:v>
                </c:pt>
                <c:pt idx="16008">
                  <c:v>2</c:v>
                </c:pt>
                <c:pt idx="16009">
                  <c:v>2</c:v>
                </c:pt>
                <c:pt idx="16010">
                  <c:v>2</c:v>
                </c:pt>
                <c:pt idx="16011">
                  <c:v>2</c:v>
                </c:pt>
                <c:pt idx="16012">
                  <c:v>2</c:v>
                </c:pt>
                <c:pt idx="16013">
                  <c:v>2</c:v>
                </c:pt>
                <c:pt idx="16014">
                  <c:v>2</c:v>
                </c:pt>
                <c:pt idx="16015">
                  <c:v>2</c:v>
                </c:pt>
                <c:pt idx="16016">
                  <c:v>2</c:v>
                </c:pt>
                <c:pt idx="16017">
                  <c:v>2</c:v>
                </c:pt>
                <c:pt idx="16018">
                  <c:v>2</c:v>
                </c:pt>
                <c:pt idx="16019">
                  <c:v>2</c:v>
                </c:pt>
                <c:pt idx="16020">
                  <c:v>2</c:v>
                </c:pt>
                <c:pt idx="16021">
                  <c:v>2</c:v>
                </c:pt>
                <c:pt idx="16022">
                  <c:v>2</c:v>
                </c:pt>
                <c:pt idx="16023">
                  <c:v>2</c:v>
                </c:pt>
                <c:pt idx="16024">
                  <c:v>2</c:v>
                </c:pt>
                <c:pt idx="16025">
                  <c:v>2</c:v>
                </c:pt>
                <c:pt idx="16026">
                  <c:v>2</c:v>
                </c:pt>
                <c:pt idx="16027">
                  <c:v>2</c:v>
                </c:pt>
                <c:pt idx="16028">
                  <c:v>2</c:v>
                </c:pt>
                <c:pt idx="16029">
                  <c:v>2</c:v>
                </c:pt>
                <c:pt idx="16030">
                  <c:v>2</c:v>
                </c:pt>
                <c:pt idx="16031">
                  <c:v>2</c:v>
                </c:pt>
                <c:pt idx="16032">
                  <c:v>2</c:v>
                </c:pt>
                <c:pt idx="16033">
                  <c:v>2</c:v>
                </c:pt>
                <c:pt idx="16034">
                  <c:v>2</c:v>
                </c:pt>
                <c:pt idx="16035">
                  <c:v>2</c:v>
                </c:pt>
                <c:pt idx="16036">
                  <c:v>2</c:v>
                </c:pt>
                <c:pt idx="16037">
                  <c:v>2</c:v>
                </c:pt>
                <c:pt idx="16038">
                  <c:v>2</c:v>
                </c:pt>
                <c:pt idx="16039">
                  <c:v>2</c:v>
                </c:pt>
                <c:pt idx="16040">
                  <c:v>2</c:v>
                </c:pt>
                <c:pt idx="16041">
                  <c:v>2</c:v>
                </c:pt>
                <c:pt idx="16042">
                  <c:v>2</c:v>
                </c:pt>
                <c:pt idx="16043">
                  <c:v>2</c:v>
                </c:pt>
                <c:pt idx="16044">
                  <c:v>2</c:v>
                </c:pt>
                <c:pt idx="16045">
                  <c:v>2</c:v>
                </c:pt>
                <c:pt idx="16046">
                  <c:v>2</c:v>
                </c:pt>
                <c:pt idx="16047">
                  <c:v>2</c:v>
                </c:pt>
                <c:pt idx="16048">
                  <c:v>2</c:v>
                </c:pt>
                <c:pt idx="16049">
                  <c:v>2</c:v>
                </c:pt>
                <c:pt idx="16050">
                  <c:v>2</c:v>
                </c:pt>
                <c:pt idx="16051">
                  <c:v>2</c:v>
                </c:pt>
                <c:pt idx="16052">
                  <c:v>2</c:v>
                </c:pt>
                <c:pt idx="16053">
                  <c:v>2</c:v>
                </c:pt>
                <c:pt idx="16054">
                  <c:v>2</c:v>
                </c:pt>
                <c:pt idx="16055">
                  <c:v>2</c:v>
                </c:pt>
                <c:pt idx="16056">
                  <c:v>2</c:v>
                </c:pt>
                <c:pt idx="16057">
                  <c:v>2</c:v>
                </c:pt>
                <c:pt idx="16058">
                  <c:v>2</c:v>
                </c:pt>
                <c:pt idx="16059">
                  <c:v>2</c:v>
                </c:pt>
                <c:pt idx="16060">
                  <c:v>2</c:v>
                </c:pt>
                <c:pt idx="16061">
                  <c:v>2</c:v>
                </c:pt>
                <c:pt idx="16062">
                  <c:v>2</c:v>
                </c:pt>
                <c:pt idx="16063">
                  <c:v>2</c:v>
                </c:pt>
                <c:pt idx="16064">
                  <c:v>2</c:v>
                </c:pt>
                <c:pt idx="16065">
                  <c:v>2</c:v>
                </c:pt>
                <c:pt idx="16066">
                  <c:v>2</c:v>
                </c:pt>
                <c:pt idx="16067">
                  <c:v>2</c:v>
                </c:pt>
                <c:pt idx="16068">
                  <c:v>2</c:v>
                </c:pt>
                <c:pt idx="16069">
                  <c:v>2</c:v>
                </c:pt>
                <c:pt idx="16070">
                  <c:v>2</c:v>
                </c:pt>
                <c:pt idx="16071">
                  <c:v>2</c:v>
                </c:pt>
                <c:pt idx="16072">
                  <c:v>2</c:v>
                </c:pt>
                <c:pt idx="16073">
                  <c:v>2</c:v>
                </c:pt>
                <c:pt idx="16074">
                  <c:v>2</c:v>
                </c:pt>
                <c:pt idx="16075">
                  <c:v>2</c:v>
                </c:pt>
                <c:pt idx="16076">
                  <c:v>2</c:v>
                </c:pt>
                <c:pt idx="16077">
                  <c:v>2</c:v>
                </c:pt>
                <c:pt idx="16078">
                  <c:v>2</c:v>
                </c:pt>
                <c:pt idx="16079">
                  <c:v>2</c:v>
                </c:pt>
                <c:pt idx="16080">
                  <c:v>2</c:v>
                </c:pt>
                <c:pt idx="16081">
                  <c:v>2</c:v>
                </c:pt>
                <c:pt idx="16082">
                  <c:v>2</c:v>
                </c:pt>
                <c:pt idx="16083">
                  <c:v>2</c:v>
                </c:pt>
                <c:pt idx="16084">
                  <c:v>2</c:v>
                </c:pt>
                <c:pt idx="16085">
                  <c:v>2</c:v>
                </c:pt>
                <c:pt idx="16086">
                  <c:v>2</c:v>
                </c:pt>
                <c:pt idx="16087">
                  <c:v>2</c:v>
                </c:pt>
                <c:pt idx="16088">
                  <c:v>2</c:v>
                </c:pt>
                <c:pt idx="16089">
                  <c:v>2</c:v>
                </c:pt>
                <c:pt idx="16090">
                  <c:v>2</c:v>
                </c:pt>
                <c:pt idx="16091">
                  <c:v>2</c:v>
                </c:pt>
                <c:pt idx="16092">
                  <c:v>2</c:v>
                </c:pt>
                <c:pt idx="16093">
                  <c:v>2</c:v>
                </c:pt>
                <c:pt idx="16094">
                  <c:v>2</c:v>
                </c:pt>
                <c:pt idx="16095">
                  <c:v>2</c:v>
                </c:pt>
                <c:pt idx="16096">
                  <c:v>2</c:v>
                </c:pt>
                <c:pt idx="16097">
                  <c:v>2</c:v>
                </c:pt>
                <c:pt idx="16098">
                  <c:v>2</c:v>
                </c:pt>
                <c:pt idx="16099">
                  <c:v>2</c:v>
                </c:pt>
                <c:pt idx="16100">
                  <c:v>2</c:v>
                </c:pt>
                <c:pt idx="16101">
                  <c:v>2</c:v>
                </c:pt>
                <c:pt idx="16102">
                  <c:v>2</c:v>
                </c:pt>
                <c:pt idx="16103">
                  <c:v>2</c:v>
                </c:pt>
                <c:pt idx="16104">
                  <c:v>2</c:v>
                </c:pt>
                <c:pt idx="16105">
                  <c:v>2</c:v>
                </c:pt>
                <c:pt idx="16106">
                  <c:v>2</c:v>
                </c:pt>
                <c:pt idx="16107">
                  <c:v>2</c:v>
                </c:pt>
                <c:pt idx="16108">
                  <c:v>2</c:v>
                </c:pt>
                <c:pt idx="16109">
                  <c:v>2</c:v>
                </c:pt>
                <c:pt idx="16110">
                  <c:v>2</c:v>
                </c:pt>
                <c:pt idx="16111">
                  <c:v>2</c:v>
                </c:pt>
                <c:pt idx="16112">
                  <c:v>2</c:v>
                </c:pt>
                <c:pt idx="16113">
                  <c:v>2</c:v>
                </c:pt>
                <c:pt idx="16114">
                  <c:v>2</c:v>
                </c:pt>
                <c:pt idx="16115">
                  <c:v>2</c:v>
                </c:pt>
                <c:pt idx="16116">
                  <c:v>2</c:v>
                </c:pt>
                <c:pt idx="16117">
                  <c:v>2</c:v>
                </c:pt>
                <c:pt idx="16118">
                  <c:v>2</c:v>
                </c:pt>
                <c:pt idx="16119">
                  <c:v>2</c:v>
                </c:pt>
                <c:pt idx="16120">
                  <c:v>2</c:v>
                </c:pt>
                <c:pt idx="16121">
                  <c:v>2</c:v>
                </c:pt>
                <c:pt idx="16122">
                  <c:v>2</c:v>
                </c:pt>
                <c:pt idx="16123">
                  <c:v>2</c:v>
                </c:pt>
                <c:pt idx="16124">
                  <c:v>2</c:v>
                </c:pt>
                <c:pt idx="16125">
                  <c:v>2</c:v>
                </c:pt>
                <c:pt idx="16126">
                  <c:v>2</c:v>
                </c:pt>
                <c:pt idx="16127">
                  <c:v>2</c:v>
                </c:pt>
                <c:pt idx="16128">
                  <c:v>2</c:v>
                </c:pt>
                <c:pt idx="16129">
                  <c:v>2</c:v>
                </c:pt>
                <c:pt idx="16130">
                  <c:v>2</c:v>
                </c:pt>
                <c:pt idx="16131">
                  <c:v>2</c:v>
                </c:pt>
                <c:pt idx="16132">
                  <c:v>2</c:v>
                </c:pt>
                <c:pt idx="16133">
                  <c:v>2</c:v>
                </c:pt>
                <c:pt idx="16134">
                  <c:v>2</c:v>
                </c:pt>
                <c:pt idx="16135">
                  <c:v>2</c:v>
                </c:pt>
                <c:pt idx="16136">
                  <c:v>2</c:v>
                </c:pt>
                <c:pt idx="16137">
                  <c:v>2</c:v>
                </c:pt>
                <c:pt idx="16138">
                  <c:v>2</c:v>
                </c:pt>
                <c:pt idx="16139">
                  <c:v>2</c:v>
                </c:pt>
                <c:pt idx="16140">
                  <c:v>2</c:v>
                </c:pt>
                <c:pt idx="16141">
                  <c:v>2</c:v>
                </c:pt>
                <c:pt idx="16142">
                  <c:v>2</c:v>
                </c:pt>
                <c:pt idx="16143">
                  <c:v>2</c:v>
                </c:pt>
                <c:pt idx="16144">
                  <c:v>2</c:v>
                </c:pt>
                <c:pt idx="16145">
                  <c:v>2</c:v>
                </c:pt>
                <c:pt idx="16146">
                  <c:v>2</c:v>
                </c:pt>
                <c:pt idx="16147">
                  <c:v>2</c:v>
                </c:pt>
                <c:pt idx="16148">
                  <c:v>2</c:v>
                </c:pt>
                <c:pt idx="16149">
                  <c:v>2</c:v>
                </c:pt>
                <c:pt idx="16150">
                  <c:v>2</c:v>
                </c:pt>
                <c:pt idx="16151">
                  <c:v>2</c:v>
                </c:pt>
                <c:pt idx="16152">
                  <c:v>2</c:v>
                </c:pt>
                <c:pt idx="16153">
                  <c:v>2</c:v>
                </c:pt>
                <c:pt idx="16154">
                  <c:v>2</c:v>
                </c:pt>
                <c:pt idx="16155">
                  <c:v>2</c:v>
                </c:pt>
                <c:pt idx="16156">
                  <c:v>2</c:v>
                </c:pt>
                <c:pt idx="16157">
                  <c:v>2</c:v>
                </c:pt>
                <c:pt idx="16158">
                  <c:v>2</c:v>
                </c:pt>
                <c:pt idx="16159">
                  <c:v>2</c:v>
                </c:pt>
                <c:pt idx="16160">
                  <c:v>2</c:v>
                </c:pt>
                <c:pt idx="16161">
                  <c:v>2</c:v>
                </c:pt>
                <c:pt idx="16162">
                  <c:v>2</c:v>
                </c:pt>
                <c:pt idx="16163">
                  <c:v>2</c:v>
                </c:pt>
                <c:pt idx="16164">
                  <c:v>2</c:v>
                </c:pt>
                <c:pt idx="16165">
                  <c:v>2</c:v>
                </c:pt>
                <c:pt idx="16166">
                  <c:v>2</c:v>
                </c:pt>
                <c:pt idx="16167">
                  <c:v>2</c:v>
                </c:pt>
                <c:pt idx="16168">
                  <c:v>2</c:v>
                </c:pt>
                <c:pt idx="16169">
                  <c:v>2</c:v>
                </c:pt>
                <c:pt idx="16170">
                  <c:v>2</c:v>
                </c:pt>
                <c:pt idx="16171">
                  <c:v>2</c:v>
                </c:pt>
                <c:pt idx="16172">
                  <c:v>2</c:v>
                </c:pt>
                <c:pt idx="16173">
                  <c:v>2</c:v>
                </c:pt>
                <c:pt idx="16174">
                  <c:v>2</c:v>
                </c:pt>
                <c:pt idx="16175">
                  <c:v>2</c:v>
                </c:pt>
                <c:pt idx="16176">
                  <c:v>2</c:v>
                </c:pt>
                <c:pt idx="16177">
                  <c:v>2</c:v>
                </c:pt>
                <c:pt idx="16178">
                  <c:v>2</c:v>
                </c:pt>
                <c:pt idx="16179">
                  <c:v>2</c:v>
                </c:pt>
                <c:pt idx="16180">
                  <c:v>2</c:v>
                </c:pt>
                <c:pt idx="16181">
                  <c:v>2</c:v>
                </c:pt>
                <c:pt idx="16182">
                  <c:v>2</c:v>
                </c:pt>
                <c:pt idx="16183">
                  <c:v>2</c:v>
                </c:pt>
                <c:pt idx="16184">
                  <c:v>2</c:v>
                </c:pt>
                <c:pt idx="16185">
                  <c:v>2</c:v>
                </c:pt>
                <c:pt idx="16186">
                  <c:v>2</c:v>
                </c:pt>
                <c:pt idx="16187">
                  <c:v>2</c:v>
                </c:pt>
                <c:pt idx="16188">
                  <c:v>2</c:v>
                </c:pt>
                <c:pt idx="16189">
                  <c:v>2</c:v>
                </c:pt>
                <c:pt idx="16190">
                  <c:v>2</c:v>
                </c:pt>
                <c:pt idx="16191">
                  <c:v>2</c:v>
                </c:pt>
                <c:pt idx="16192">
                  <c:v>2</c:v>
                </c:pt>
                <c:pt idx="16193">
                  <c:v>2</c:v>
                </c:pt>
                <c:pt idx="16194">
                  <c:v>2</c:v>
                </c:pt>
                <c:pt idx="16195">
                  <c:v>2</c:v>
                </c:pt>
                <c:pt idx="16196">
                  <c:v>2</c:v>
                </c:pt>
                <c:pt idx="16197">
                  <c:v>2</c:v>
                </c:pt>
                <c:pt idx="16198">
                  <c:v>2</c:v>
                </c:pt>
                <c:pt idx="16199">
                  <c:v>2</c:v>
                </c:pt>
                <c:pt idx="16200">
                  <c:v>2</c:v>
                </c:pt>
                <c:pt idx="16201">
                  <c:v>2</c:v>
                </c:pt>
                <c:pt idx="16202">
                  <c:v>2</c:v>
                </c:pt>
                <c:pt idx="16203">
                  <c:v>2</c:v>
                </c:pt>
                <c:pt idx="16204">
                  <c:v>2</c:v>
                </c:pt>
                <c:pt idx="16205">
                  <c:v>2</c:v>
                </c:pt>
                <c:pt idx="16206">
                  <c:v>2</c:v>
                </c:pt>
                <c:pt idx="16207">
                  <c:v>2</c:v>
                </c:pt>
                <c:pt idx="16208">
                  <c:v>2</c:v>
                </c:pt>
                <c:pt idx="16209">
                  <c:v>2</c:v>
                </c:pt>
                <c:pt idx="16210">
                  <c:v>2</c:v>
                </c:pt>
                <c:pt idx="16211">
                  <c:v>2</c:v>
                </c:pt>
                <c:pt idx="16212">
                  <c:v>2</c:v>
                </c:pt>
                <c:pt idx="16213">
                  <c:v>2</c:v>
                </c:pt>
                <c:pt idx="16214">
                  <c:v>2</c:v>
                </c:pt>
                <c:pt idx="16215">
                  <c:v>2</c:v>
                </c:pt>
                <c:pt idx="16216">
                  <c:v>2</c:v>
                </c:pt>
                <c:pt idx="16217">
                  <c:v>2</c:v>
                </c:pt>
                <c:pt idx="16218">
                  <c:v>2</c:v>
                </c:pt>
                <c:pt idx="16219">
                  <c:v>2</c:v>
                </c:pt>
                <c:pt idx="16220">
                  <c:v>2</c:v>
                </c:pt>
                <c:pt idx="16221">
                  <c:v>2</c:v>
                </c:pt>
                <c:pt idx="16222">
                  <c:v>2</c:v>
                </c:pt>
                <c:pt idx="16223">
                  <c:v>2</c:v>
                </c:pt>
                <c:pt idx="16224">
                  <c:v>2</c:v>
                </c:pt>
                <c:pt idx="16225">
                  <c:v>2</c:v>
                </c:pt>
                <c:pt idx="16226">
                  <c:v>2</c:v>
                </c:pt>
                <c:pt idx="16227">
                  <c:v>2</c:v>
                </c:pt>
                <c:pt idx="16228">
                  <c:v>2</c:v>
                </c:pt>
                <c:pt idx="16229">
                  <c:v>2</c:v>
                </c:pt>
                <c:pt idx="16230">
                  <c:v>2</c:v>
                </c:pt>
                <c:pt idx="16231">
                  <c:v>2</c:v>
                </c:pt>
                <c:pt idx="16232">
                  <c:v>2</c:v>
                </c:pt>
                <c:pt idx="16233">
                  <c:v>2</c:v>
                </c:pt>
                <c:pt idx="16234">
                  <c:v>2</c:v>
                </c:pt>
                <c:pt idx="16235">
                  <c:v>2</c:v>
                </c:pt>
                <c:pt idx="16236">
                  <c:v>2</c:v>
                </c:pt>
                <c:pt idx="16237">
                  <c:v>2</c:v>
                </c:pt>
                <c:pt idx="16238">
                  <c:v>2</c:v>
                </c:pt>
                <c:pt idx="16239">
                  <c:v>2</c:v>
                </c:pt>
                <c:pt idx="16240">
                  <c:v>2</c:v>
                </c:pt>
                <c:pt idx="16241">
                  <c:v>2</c:v>
                </c:pt>
                <c:pt idx="16242">
                  <c:v>2</c:v>
                </c:pt>
                <c:pt idx="16243">
                  <c:v>2</c:v>
                </c:pt>
                <c:pt idx="16244">
                  <c:v>2</c:v>
                </c:pt>
                <c:pt idx="16245">
                  <c:v>2</c:v>
                </c:pt>
                <c:pt idx="16246">
                  <c:v>2</c:v>
                </c:pt>
                <c:pt idx="16247">
                  <c:v>2</c:v>
                </c:pt>
                <c:pt idx="16248">
                  <c:v>2</c:v>
                </c:pt>
                <c:pt idx="16249">
                  <c:v>2</c:v>
                </c:pt>
                <c:pt idx="16250">
                  <c:v>2</c:v>
                </c:pt>
                <c:pt idx="16251">
                  <c:v>2</c:v>
                </c:pt>
                <c:pt idx="16252">
                  <c:v>2</c:v>
                </c:pt>
                <c:pt idx="16253">
                  <c:v>2</c:v>
                </c:pt>
                <c:pt idx="16254">
                  <c:v>2</c:v>
                </c:pt>
                <c:pt idx="16255">
                  <c:v>2</c:v>
                </c:pt>
                <c:pt idx="16256">
                  <c:v>2</c:v>
                </c:pt>
                <c:pt idx="16257">
                  <c:v>2</c:v>
                </c:pt>
                <c:pt idx="16258">
                  <c:v>2</c:v>
                </c:pt>
                <c:pt idx="16259">
                  <c:v>2</c:v>
                </c:pt>
                <c:pt idx="16260">
                  <c:v>2</c:v>
                </c:pt>
                <c:pt idx="16261">
                  <c:v>2</c:v>
                </c:pt>
                <c:pt idx="16262">
                  <c:v>2</c:v>
                </c:pt>
                <c:pt idx="16263">
                  <c:v>2</c:v>
                </c:pt>
                <c:pt idx="16264">
                  <c:v>2</c:v>
                </c:pt>
                <c:pt idx="16265">
                  <c:v>2</c:v>
                </c:pt>
                <c:pt idx="16266">
                  <c:v>2</c:v>
                </c:pt>
                <c:pt idx="16267">
                  <c:v>2</c:v>
                </c:pt>
                <c:pt idx="16268">
                  <c:v>2</c:v>
                </c:pt>
                <c:pt idx="16269">
                  <c:v>2</c:v>
                </c:pt>
                <c:pt idx="16270">
                  <c:v>2</c:v>
                </c:pt>
                <c:pt idx="16271">
                  <c:v>2</c:v>
                </c:pt>
                <c:pt idx="16272">
                  <c:v>2</c:v>
                </c:pt>
                <c:pt idx="16273">
                  <c:v>2</c:v>
                </c:pt>
                <c:pt idx="16274">
                  <c:v>2</c:v>
                </c:pt>
                <c:pt idx="16275">
                  <c:v>2</c:v>
                </c:pt>
                <c:pt idx="16276">
                  <c:v>2</c:v>
                </c:pt>
                <c:pt idx="16277">
                  <c:v>2</c:v>
                </c:pt>
                <c:pt idx="16278">
                  <c:v>2</c:v>
                </c:pt>
                <c:pt idx="16279">
                  <c:v>2</c:v>
                </c:pt>
                <c:pt idx="16280">
                  <c:v>2</c:v>
                </c:pt>
                <c:pt idx="16281">
                  <c:v>2</c:v>
                </c:pt>
                <c:pt idx="16282">
                  <c:v>2</c:v>
                </c:pt>
                <c:pt idx="16283">
                  <c:v>2</c:v>
                </c:pt>
                <c:pt idx="16284">
                  <c:v>2</c:v>
                </c:pt>
                <c:pt idx="16285">
                  <c:v>2</c:v>
                </c:pt>
                <c:pt idx="16286">
                  <c:v>2</c:v>
                </c:pt>
                <c:pt idx="16287">
                  <c:v>2</c:v>
                </c:pt>
                <c:pt idx="16288">
                  <c:v>2</c:v>
                </c:pt>
                <c:pt idx="16289">
                  <c:v>2</c:v>
                </c:pt>
                <c:pt idx="16290">
                  <c:v>2</c:v>
                </c:pt>
                <c:pt idx="16291">
                  <c:v>2</c:v>
                </c:pt>
                <c:pt idx="16292">
                  <c:v>2</c:v>
                </c:pt>
                <c:pt idx="16293">
                  <c:v>2</c:v>
                </c:pt>
                <c:pt idx="16294">
                  <c:v>2</c:v>
                </c:pt>
                <c:pt idx="16295">
                  <c:v>2</c:v>
                </c:pt>
                <c:pt idx="16296">
                  <c:v>2</c:v>
                </c:pt>
                <c:pt idx="16297">
                  <c:v>2</c:v>
                </c:pt>
                <c:pt idx="16298">
                  <c:v>2</c:v>
                </c:pt>
                <c:pt idx="16299">
                  <c:v>2</c:v>
                </c:pt>
                <c:pt idx="16300">
                  <c:v>2</c:v>
                </c:pt>
                <c:pt idx="16301">
                  <c:v>2</c:v>
                </c:pt>
                <c:pt idx="16302">
                  <c:v>2</c:v>
                </c:pt>
                <c:pt idx="16303">
                  <c:v>2</c:v>
                </c:pt>
                <c:pt idx="16304">
                  <c:v>2</c:v>
                </c:pt>
                <c:pt idx="16305">
                  <c:v>2</c:v>
                </c:pt>
                <c:pt idx="16306">
                  <c:v>2</c:v>
                </c:pt>
                <c:pt idx="16307">
                  <c:v>2</c:v>
                </c:pt>
                <c:pt idx="16308">
                  <c:v>2</c:v>
                </c:pt>
                <c:pt idx="16309">
                  <c:v>2</c:v>
                </c:pt>
                <c:pt idx="16310">
                  <c:v>2</c:v>
                </c:pt>
                <c:pt idx="16311">
                  <c:v>2</c:v>
                </c:pt>
                <c:pt idx="16312">
                  <c:v>2</c:v>
                </c:pt>
                <c:pt idx="16313">
                  <c:v>2</c:v>
                </c:pt>
                <c:pt idx="16314">
                  <c:v>2</c:v>
                </c:pt>
                <c:pt idx="16315">
                  <c:v>2</c:v>
                </c:pt>
                <c:pt idx="16316">
                  <c:v>2</c:v>
                </c:pt>
                <c:pt idx="16317">
                  <c:v>2</c:v>
                </c:pt>
                <c:pt idx="16318">
                  <c:v>2</c:v>
                </c:pt>
                <c:pt idx="16319">
                  <c:v>2</c:v>
                </c:pt>
                <c:pt idx="16320">
                  <c:v>2</c:v>
                </c:pt>
                <c:pt idx="16321">
                  <c:v>2</c:v>
                </c:pt>
                <c:pt idx="16322">
                  <c:v>2</c:v>
                </c:pt>
                <c:pt idx="16323">
                  <c:v>2</c:v>
                </c:pt>
                <c:pt idx="16324">
                  <c:v>2</c:v>
                </c:pt>
                <c:pt idx="16325">
                  <c:v>2</c:v>
                </c:pt>
                <c:pt idx="16326">
                  <c:v>2</c:v>
                </c:pt>
                <c:pt idx="16327">
                  <c:v>2</c:v>
                </c:pt>
                <c:pt idx="16328">
                  <c:v>2</c:v>
                </c:pt>
                <c:pt idx="16329">
                  <c:v>2</c:v>
                </c:pt>
                <c:pt idx="16330">
                  <c:v>2</c:v>
                </c:pt>
                <c:pt idx="16331">
                  <c:v>2</c:v>
                </c:pt>
                <c:pt idx="16332">
                  <c:v>2</c:v>
                </c:pt>
                <c:pt idx="16333">
                  <c:v>2</c:v>
                </c:pt>
                <c:pt idx="16334">
                  <c:v>2</c:v>
                </c:pt>
                <c:pt idx="16335">
                  <c:v>2</c:v>
                </c:pt>
                <c:pt idx="16336">
                  <c:v>2</c:v>
                </c:pt>
                <c:pt idx="16337">
                  <c:v>2</c:v>
                </c:pt>
                <c:pt idx="16338">
                  <c:v>2</c:v>
                </c:pt>
                <c:pt idx="16339">
                  <c:v>2</c:v>
                </c:pt>
                <c:pt idx="16340">
                  <c:v>2</c:v>
                </c:pt>
                <c:pt idx="16341">
                  <c:v>2</c:v>
                </c:pt>
                <c:pt idx="16342">
                  <c:v>2</c:v>
                </c:pt>
                <c:pt idx="16343">
                  <c:v>2</c:v>
                </c:pt>
                <c:pt idx="16344">
                  <c:v>2</c:v>
                </c:pt>
                <c:pt idx="16345">
                  <c:v>2</c:v>
                </c:pt>
                <c:pt idx="16346">
                  <c:v>2</c:v>
                </c:pt>
                <c:pt idx="16347">
                  <c:v>2</c:v>
                </c:pt>
                <c:pt idx="16348">
                  <c:v>2</c:v>
                </c:pt>
                <c:pt idx="16349">
                  <c:v>2</c:v>
                </c:pt>
                <c:pt idx="16350">
                  <c:v>2</c:v>
                </c:pt>
                <c:pt idx="16351">
                  <c:v>2</c:v>
                </c:pt>
                <c:pt idx="16352">
                  <c:v>2</c:v>
                </c:pt>
                <c:pt idx="16353">
                  <c:v>2</c:v>
                </c:pt>
                <c:pt idx="16354">
                  <c:v>2</c:v>
                </c:pt>
                <c:pt idx="16355">
                  <c:v>2</c:v>
                </c:pt>
                <c:pt idx="16356">
                  <c:v>2</c:v>
                </c:pt>
                <c:pt idx="16357">
                  <c:v>2</c:v>
                </c:pt>
                <c:pt idx="16358">
                  <c:v>2</c:v>
                </c:pt>
                <c:pt idx="16359">
                  <c:v>2</c:v>
                </c:pt>
                <c:pt idx="16360">
                  <c:v>2</c:v>
                </c:pt>
                <c:pt idx="16361">
                  <c:v>2</c:v>
                </c:pt>
                <c:pt idx="16362">
                  <c:v>2</c:v>
                </c:pt>
                <c:pt idx="16363">
                  <c:v>2</c:v>
                </c:pt>
                <c:pt idx="16364">
                  <c:v>2</c:v>
                </c:pt>
                <c:pt idx="16365">
                  <c:v>2</c:v>
                </c:pt>
                <c:pt idx="16366">
                  <c:v>2</c:v>
                </c:pt>
                <c:pt idx="16367">
                  <c:v>2</c:v>
                </c:pt>
                <c:pt idx="16368">
                  <c:v>2</c:v>
                </c:pt>
                <c:pt idx="16369">
                  <c:v>2</c:v>
                </c:pt>
                <c:pt idx="16370">
                  <c:v>2</c:v>
                </c:pt>
                <c:pt idx="16371">
                  <c:v>2</c:v>
                </c:pt>
                <c:pt idx="16372">
                  <c:v>2</c:v>
                </c:pt>
                <c:pt idx="16373">
                  <c:v>2</c:v>
                </c:pt>
                <c:pt idx="16374">
                  <c:v>2</c:v>
                </c:pt>
                <c:pt idx="16375">
                  <c:v>2</c:v>
                </c:pt>
                <c:pt idx="16376">
                  <c:v>2</c:v>
                </c:pt>
                <c:pt idx="16377">
                  <c:v>2</c:v>
                </c:pt>
                <c:pt idx="16378">
                  <c:v>2</c:v>
                </c:pt>
                <c:pt idx="16379">
                  <c:v>2</c:v>
                </c:pt>
                <c:pt idx="16380">
                  <c:v>2</c:v>
                </c:pt>
                <c:pt idx="16381">
                  <c:v>2</c:v>
                </c:pt>
                <c:pt idx="16382">
                  <c:v>2</c:v>
                </c:pt>
                <c:pt idx="16383">
                  <c:v>2</c:v>
                </c:pt>
                <c:pt idx="16384">
                  <c:v>2</c:v>
                </c:pt>
                <c:pt idx="16385">
                  <c:v>2</c:v>
                </c:pt>
                <c:pt idx="16386">
                  <c:v>2</c:v>
                </c:pt>
                <c:pt idx="16387">
                  <c:v>2</c:v>
                </c:pt>
                <c:pt idx="16388">
                  <c:v>2</c:v>
                </c:pt>
                <c:pt idx="16389">
                  <c:v>2</c:v>
                </c:pt>
                <c:pt idx="16390">
                  <c:v>2</c:v>
                </c:pt>
                <c:pt idx="16391">
                  <c:v>2</c:v>
                </c:pt>
                <c:pt idx="16392">
                  <c:v>2</c:v>
                </c:pt>
                <c:pt idx="16393">
                  <c:v>2</c:v>
                </c:pt>
                <c:pt idx="16394">
                  <c:v>2</c:v>
                </c:pt>
                <c:pt idx="16395">
                  <c:v>2</c:v>
                </c:pt>
                <c:pt idx="16396">
                  <c:v>2</c:v>
                </c:pt>
                <c:pt idx="16397">
                  <c:v>2</c:v>
                </c:pt>
                <c:pt idx="16398">
                  <c:v>2</c:v>
                </c:pt>
                <c:pt idx="16399">
                  <c:v>2</c:v>
                </c:pt>
                <c:pt idx="16400">
                  <c:v>2</c:v>
                </c:pt>
                <c:pt idx="16401">
                  <c:v>2</c:v>
                </c:pt>
                <c:pt idx="16402">
                  <c:v>2</c:v>
                </c:pt>
                <c:pt idx="16403">
                  <c:v>2</c:v>
                </c:pt>
                <c:pt idx="16404">
                  <c:v>2</c:v>
                </c:pt>
                <c:pt idx="16405">
                  <c:v>2</c:v>
                </c:pt>
                <c:pt idx="16406">
                  <c:v>2</c:v>
                </c:pt>
                <c:pt idx="16407">
                  <c:v>2</c:v>
                </c:pt>
                <c:pt idx="16408">
                  <c:v>2</c:v>
                </c:pt>
                <c:pt idx="16409">
                  <c:v>2</c:v>
                </c:pt>
                <c:pt idx="16410">
                  <c:v>2</c:v>
                </c:pt>
                <c:pt idx="16411">
                  <c:v>2</c:v>
                </c:pt>
                <c:pt idx="16412">
                  <c:v>2</c:v>
                </c:pt>
                <c:pt idx="16413">
                  <c:v>2</c:v>
                </c:pt>
                <c:pt idx="16414">
                  <c:v>2</c:v>
                </c:pt>
                <c:pt idx="16415">
                  <c:v>2</c:v>
                </c:pt>
                <c:pt idx="16416">
                  <c:v>2</c:v>
                </c:pt>
                <c:pt idx="16417">
                  <c:v>2</c:v>
                </c:pt>
                <c:pt idx="16418">
                  <c:v>2</c:v>
                </c:pt>
                <c:pt idx="16419">
                  <c:v>2</c:v>
                </c:pt>
                <c:pt idx="16420">
                  <c:v>2</c:v>
                </c:pt>
                <c:pt idx="16421">
                  <c:v>2</c:v>
                </c:pt>
                <c:pt idx="16422">
                  <c:v>2</c:v>
                </c:pt>
                <c:pt idx="16423">
                  <c:v>2</c:v>
                </c:pt>
                <c:pt idx="16424">
                  <c:v>2</c:v>
                </c:pt>
                <c:pt idx="16425">
                  <c:v>2</c:v>
                </c:pt>
                <c:pt idx="16426">
                  <c:v>2</c:v>
                </c:pt>
                <c:pt idx="16427">
                  <c:v>2</c:v>
                </c:pt>
                <c:pt idx="16428">
                  <c:v>2</c:v>
                </c:pt>
                <c:pt idx="16429">
                  <c:v>2</c:v>
                </c:pt>
                <c:pt idx="16430">
                  <c:v>2</c:v>
                </c:pt>
                <c:pt idx="16431">
                  <c:v>2</c:v>
                </c:pt>
                <c:pt idx="16432">
                  <c:v>2</c:v>
                </c:pt>
                <c:pt idx="16433">
                  <c:v>2</c:v>
                </c:pt>
                <c:pt idx="16434">
                  <c:v>2</c:v>
                </c:pt>
                <c:pt idx="16435">
                  <c:v>2</c:v>
                </c:pt>
                <c:pt idx="16436">
                  <c:v>2</c:v>
                </c:pt>
                <c:pt idx="16437">
                  <c:v>2</c:v>
                </c:pt>
                <c:pt idx="16438">
                  <c:v>2</c:v>
                </c:pt>
                <c:pt idx="16439">
                  <c:v>2</c:v>
                </c:pt>
                <c:pt idx="16440">
                  <c:v>2</c:v>
                </c:pt>
                <c:pt idx="16441">
                  <c:v>2</c:v>
                </c:pt>
                <c:pt idx="16442">
                  <c:v>2</c:v>
                </c:pt>
                <c:pt idx="16443">
                  <c:v>2</c:v>
                </c:pt>
                <c:pt idx="16444">
                  <c:v>2</c:v>
                </c:pt>
                <c:pt idx="16445">
                  <c:v>2</c:v>
                </c:pt>
                <c:pt idx="16446">
                  <c:v>2</c:v>
                </c:pt>
                <c:pt idx="16447">
                  <c:v>2</c:v>
                </c:pt>
                <c:pt idx="16448">
                  <c:v>2</c:v>
                </c:pt>
                <c:pt idx="16449">
                  <c:v>2</c:v>
                </c:pt>
                <c:pt idx="16450">
                  <c:v>2</c:v>
                </c:pt>
                <c:pt idx="16451">
                  <c:v>2</c:v>
                </c:pt>
                <c:pt idx="16452">
                  <c:v>2</c:v>
                </c:pt>
                <c:pt idx="16453">
                  <c:v>2</c:v>
                </c:pt>
                <c:pt idx="16454">
                  <c:v>2</c:v>
                </c:pt>
                <c:pt idx="16455">
                  <c:v>2</c:v>
                </c:pt>
                <c:pt idx="16456">
                  <c:v>2</c:v>
                </c:pt>
                <c:pt idx="16457">
                  <c:v>2</c:v>
                </c:pt>
                <c:pt idx="16458">
                  <c:v>2</c:v>
                </c:pt>
                <c:pt idx="16459">
                  <c:v>2</c:v>
                </c:pt>
                <c:pt idx="16460">
                  <c:v>2</c:v>
                </c:pt>
                <c:pt idx="16461">
                  <c:v>2</c:v>
                </c:pt>
                <c:pt idx="16462">
                  <c:v>2</c:v>
                </c:pt>
                <c:pt idx="16463">
                  <c:v>2</c:v>
                </c:pt>
                <c:pt idx="16464">
                  <c:v>2</c:v>
                </c:pt>
                <c:pt idx="16465">
                  <c:v>2</c:v>
                </c:pt>
                <c:pt idx="16466">
                  <c:v>2</c:v>
                </c:pt>
                <c:pt idx="16467">
                  <c:v>2</c:v>
                </c:pt>
                <c:pt idx="16468">
                  <c:v>2</c:v>
                </c:pt>
                <c:pt idx="16469">
                  <c:v>2</c:v>
                </c:pt>
                <c:pt idx="16470">
                  <c:v>2</c:v>
                </c:pt>
                <c:pt idx="16471">
                  <c:v>2</c:v>
                </c:pt>
                <c:pt idx="16472">
                  <c:v>2</c:v>
                </c:pt>
                <c:pt idx="16473">
                  <c:v>2</c:v>
                </c:pt>
                <c:pt idx="16474">
                  <c:v>2</c:v>
                </c:pt>
                <c:pt idx="16475">
                  <c:v>2</c:v>
                </c:pt>
                <c:pt idx="16476">
                  <c:v>2</c:v>
                </c:pt>
                <c:pt idx="16477">
                  <c:v>2</c:v>
                </c:pt>
                <c:pt idx="16478">
                  <c:v>2</c:v>
                </c:pt>
                <c:pt idx="16479">
                  <c:v>2</c:v>
                </c:pt>
                <c:pt idx="16480">
                  <c:v>2</c:v>
                </c:pt>
                <c:pt idx="16481">
                  <c:v>2</c:v>
                </c:pt>
                <c:pt idx="16482">
                  <c:v>2</c:v>
                </c:pt>
                <c:pt idx="16483">
                  <c:v>2</c:v>
                </c:pt>
                <c:pt idx="16484">
                  <c:v>2</c:v>
                </c:pt>
                <c:pt idx="16485">
                  <c:v>2</c:v>
                </c:pt>
                <c:pt idx="16486">
                  <c:v>2</c:v>
                </c:pt>
                <c:pt idx="16487">
                  <c:v>2</c:v>
                </c:pt>
                <c:pt idx="16488">
                  <c:v>2</c:v>
                </c:pt>
                <c:pt idx="16489">
                  <c:v>2</c:v>
                </c:pt>
                <c:pt idx="16490">
                  <c:v>2</c:v>
                </c:pt>
                <c:pt idx="16491">
                  <c:v>2</c:v>
                </c:pt>
                <c:pt idx="16492">
                  <c:v>2</c:v>
                </c:pt>
                <c:pt idx="16493">
                  <c:v>2</c:v>
                </c:pt>
                <c:pt idx="16494">
                  <c:v>2</c:v>
                </c:pt>
                <c:pt idx="16495">
                  <c:v>2</c:v>
                </c:pt>
                <c:pt idx="16496">
                  <c:v>2</c:v>
                </c:pt>
                <c:pt idx="16497">
                  <c:v>2</c:v>
                </c:pt>
                <c:pt idx="16498">
                  <c:v>2</c:v>
                </c:pt>
                <c:pt idx="16499">
                  <c:v>2</c:v>
                </c:pt>
                <c:pt idx="16500">
                  <c:v>2</c:v>
                </c:pt>
                <c:pt idx="16501">
                  <c:v>2</c:v>
                </c:pt>
                <c:pt idx="16502">
                  <c:v>2</c:v>
                </c:pt>
                <c:pt idx="16503">
                  <c:v>2</c:v>
                </c:pt>
                <c:pt idx="16504">
                  <c:v>2</c:v>
                </c:pt>
                <c:pt idx="16505">
                  <c:v>2</c:v>
                </c:pt>
                <c:pt idx="16506">
                  <c:v>2</c:v>
                </c:pt>
                <c:pt idx="16507">
                  <c:v>2</c:v>
                </c:pt>
                <c:pt idx="16508">
                  <c:v>2</c:v>
                </c:pt>
                <c:pt idx="16509">
                  <c:v>2</c:v>
                </c:pt>
                <c:pt idx="16510">
                  <c:v>2</c:v>
                </c:pt>
                <c:pt idx="16511">
                  <c:v>2</c:v>
                </c:pt>
                <c:pt idx="16512">
                  <c:v>2</c:v>
                </c:pt>
                <c:pt idx="16513">
                  <c:v>2</c:v>
                </c:pt>
                <c:pt idx="16514">
                  <c:v>2</c:v>
                </c:pt>
                <c:pt idx="16515">
                  <c:v>2</c:v>
                </c:pt>
                <c:pt idx="16516">
                  <c:v>2</c:v>
                </c:pt>
                <c:pt idx="16517">
                  <c:v>2</c:v>
                </c:pt>
                <c:pt idx="16518">
                  <c:v>2</c:v>
                </c:pt>
                <c:pt idx="16519">
                  <c:v>1.6666666666666667</c:v>
                </c:pt>
                <c:pt idx="16520">
                  <c:v>1.6666666666666667</c:v>
                </c:pt>
                <c:pt idx="16521">
                  <c:v>1.6666666666666667</c:v>
                </c:pt>
                <c:pt idx="16522">
                  <c:v>1.6666666666666667</c:v>
                </c:pt>
                <c:pt idx="16523">
                  <c:v>1.6666666666666667</c:v>
                </c:pt>
                <c:pt idx="16524">
                  <c:v>1.6666666666666667</c:v>
                </c:pt>
                <c:pt idx="16525">
                  <c:v>1.6666666666666667</c:v>
                </c:pt>
                <c:pt idx="16526">
                  <c:v>1.6666666666666667</c:v>
                </c:pt>
                <c:pt idx="16527">
                  <c:v>1.6666666666666667</c:v>
                </c:pt>
                <c:pt idx="16528">
                  <c:v>1.6666666666666667</c:v>
                </c:pt>
                <c:pt idx="16529">
                  <c:v>1.6666666666666667</c:v>
                </c:pt>
                <c:pt idx="16530">
                  <c:v>1.6666666666666667</c:v>
                </c:pt>
                <c:pt idx="16531">
                  <c:v>1.6666666666666667</c:v>
                </c:pt>
                <c:pt idx="16532">
                  <c:v>1.6666666666666667</c:v>
                </c:pt>
                <c:pt idx="16533">
                  <c:v>1.6666666666666667</c:v>
                </c:pt>
                <c:pt idx="16534">
                  <c:v>1.6666666666666667</c:v>
                </c:pt>
                <c:pt idx="16535">
                  <c:v>1.6666666666666667</c:v>
                </c:pt>
                <c:pt idx="16536">
                  <c:v>1.6666666666666667</c:v>
                </c:pt>
                <c:pt idx="16537">
                  <c:v>1.6666666666666667</c:v>
                </c:pt>
                <c:pt idx="16538">
                  <c:v>1.6666666666666667</c:v>
                </c:pt>
                <c:pt idx="16539">
                  <c:v>1.6666666666666667</c:v>
                </c:pt>
                <c:pt idx="16540">
                  <c:v>1.6666666666666667</c:v>
                </c:pt>
                <c:pt idx="16541">
                  <c:v>1.6666666666666667</c:v>
                </c:pt>
                <c:pt idx="16542">
                  <c:v>1.6666666666666667</c:v>
                </c:pt>
                <c:pt idx="16543">
                  <c:v>1.6666666666666667</c:v>
                </c:pt>
                <c:pt idx="16544">
                  <c:v>1.6666666666666667</c:v>
                </c:pt>
                <c:pt idx="16545">
                  <c:v>1.6666666666666667</c:v>
                </c:pt>
                <c:pt idx="16546">
                  <c:v>1.6666666666666667</c:v>
                </c:pt>
                <c:pt idx="16547">
                  <c:v>1.6666666666666667</c:v>
                </c:pt>
                <c:pt idx="16548">
                  <c:v>1.6666666666666667</c:v>
                </c:pt>
                <c:pt idx="16549">
                  <c:v>1.6666666666666667</c:v>
                </c:pt>
                <c:pt idx="16550">
                  <c:v>1.6666666666666667</c:v>
                </c:pt>
                <c:pt idx="16551">
                  <c:v>1.6666666666666667</c:v>
                </c:pt>
                <c:pt idx="16552">
                  <c:v>1.6666666666666667</c:v>
                </c:pt>
                <c:pt idx="16553">
                  <c:v>1.6666666666666667</c:v>
                </c:pt>
                <c:pt idx="16554">
                  <c:v>1.6666666666666667</c:v>
                </c:pt>
                <c:pt idx="16555">
                  <c:v>1.6666666666666667</c:v>
                </c:pt>
                <c:pt idx="16556">
                  <c:v>1.6666666666666667</c:v>
                </c:pt>
                <c:pt idx="16557">
                  <c:v>1.6666666666666667</c:v>
                </c:pt>
                <c:pt idx="16558">
                  <c:v>1.6666666666666667</c:v>
                </c:pt>
                <c:pt idx="16559">
                  <c:v>1.6666666666666667</c:v>
                </c:pt>
                <c:pt idx="16560">
                  <c:v>1.6666666666666667</c:v>
                </c:pt>
                <c:pt idx="16561">
                  <c:v>1.6666666666666667</c:v>
                </c:pt>
                <c:pt idx="16562">
                  <c:v>1.6666666666666667</c:v>
                </c:pt>
                <c:pt idx="16563">
                  <c:v>1.6666666666666667</c:v>
                </c:pt>
                <c:pt idx="16564">
                  <c:v>1.6666666666666667</c:v>
                </c:pt>
                <c:pt idx="16565">
                  <c:v>1.6666666666666667</c:v>
                </c:pt>
                <c:pt idx="16566">
                  <c:v>1.6666666666666667</c:v>
                </c:pt>
                <c:pt idx="16567">
                  <c:v>1.6666666666666667</c:v>
                </c:pt>
                <c:pt idx="16568">
                  <c:v>1.6666666666666667</c:v>
                </c:pt>
                <c:pt idx="16569">
                  <c:v>1.6666666666666667</c:v>
                </c:pt>
                <c:pt idx="16570">
                  <c:v>1.6666666666666667</c:v>
                </c:pt>
                <c:pt idx="16571">
                  <c:v>1.6666666666666667</c:v>
                </c:pt>
                <c:pt idx="16572">
                  <c:v>1.6666666666666667</c:v>
                </c:pt>
                <c:pt idx="16573">
                  <c:v>1.6666666666666667</c:v>
                </c:pt>
                <c:pt idx="16574">
                  <c:v>1.6666666666666667</c:v>
                </c:pt>
                <c:pt idx="16575">
                  <c:v>1.6666666666666667</c:v>
                </c:pt>
                <c:pt idx="16576">
                  <c:v>1.6666666666666667</c:v>
                </c:pt>
                <c:pt idx="16577">
                  <c:v>1.6666666666666667</c:v>
                </c:pt>
                <c:pt idx="16578">
                  <c:v>1.6666666666666667</c:v>
                </c:pt>
                <c:pt idx="16579">
                  <c:v>1.6666666666666667</c:v>
                </c:pt>
                <c:pt idx="16580">
                  <c:v>1.6666666666666667</c:v>
                </c:pt>
                <c:pt idx="16581">
                  <c:v>1.6666666666666667</c:v>
                </c:pt>
                <c:pt idx="16582">
                  <c:v>1.6666666666666667</c:v>
                </c:pt>
                <c:pt idx="16583">
                  <c:v>1.6666666666666667</c:v>
                </c:pt>
                <c:pt idx="16584">
                  <c:v>1.6666666666666667</c:v>
                </c:pt>
                <c:pt idx="16585">
                  <c:v>1.6666666666666667</c:v>
                </c:pt>
                <c:pt idx="16586">
                  <c:v>1.6666666666666667</c:v>
                </c:pt>
                <c:pt idx="16587">
                  <c:v>1.6666666666666667</c:v>
                </c:pt>
                <c:pt idx="16588">
                  <c:v>1.6666666666666667</c:v>
                </c:pt>
                <c:pt idx="16589">
                  <c:v>1.6666666666666667</c:v>
                </c:pt>
                <c:pt idx="16590">
                  <c:v>1.6666666666666667</c:v>
                </c:pt>
                <c:pt idx="16591">
                  <c:v>1.6666666666666667</c:v>
                </c:pt>
                <c:pt idx="16592">
                  <c:v>1.6666666666666667</c:v>
                </c:pt>
                <c:pt idx="16593">
                  <c:v>1.6666666666666667</c:v>
                </c:pt>
                <c:pt idx="16594">
                  <c:v>1.6666666666666667</c:v>
                </c:pt>
                <c:pt idx="16595">
                  <c:v>1.6666666666666667</c:v>
                </c:pt>
                <c:pt idx="16596">
                  <c:v>1.6666666666666667</c:v>
                </c:pt>
                <c:pt idx="16597">
                  <c:v>1.6666666666666667</c:v>
                </c:pt>
                <c:pt idx="16598">
                  <c:v>1.6666666666666667</c:v>
                </c:pt>
                <c:pt idx="16599">
                  <c:v>1.6666666666666667</c:v>
                </c:pt>
                <c:pt idx="16600">
                  <c:v>1.6666666666666667</c:v>
                </c:pt>
                <c:pt idx="16601">
                  <c:v>1.6666666666666667</c:v>
                </c:pt>
                <c:pt idx="16602">
                  <c:v>1.6666666666666667</c:v>
                </c:pt>
                <c:pt idx="16603">
                  <c:v>1.6666666666666667</c:v>
                </c:pt>
                <c:pt idx="16604">
                  <c:v>1.6666666666666667</c:v>
                </c:pt>
                <c:pt idx="16605">
                  <c:v>1.6666666666666667</c:v>
                </c:pt>
                <c:pt idx="16606">
                  <c:v>1.6666666666666667</c:v>
                </c:pt>
                <c:pt idx="16607">
                  <c:v>1.6666666666666667</c:v>
                </c:pt>
                <c:pt idx="16608">
                  <c:v>1.6666666666666667</c:v>
                </c:pt>
                <c:pt idx="16609">
                  <c:v>1.6666666666666667</c:v>
                </c:pt>
                <c:pt idx="16610">
                  <c:v>1.6666666666666667</c:v>
                </c:pt>
                <c:pt idx="16611">
                  <c:v>1.6666666666666667</c:v>
                </c:pt>
                <c:pt idx="16612">
                  <c:v>1.6666666666666667</c:v>
                </c:pt>
                <c:pt idx="16613">
                  <c:v>1.6666666666666667</c:v>
                </c:pt>
                <c:pt idx="16614">
                  <c:v>1.6666666666666667</c:v>
                </c:pt>
                <c:pt idx="16615">
                  <c:v>1.6666666666666667</c:v>
                </c:pt>
                <c:pt idx="16616">
                  <c:v>1.6666666666666667</c:v>
                </c:pt>
                <c:pt idx="16617">
                  <c:v>1.6666666666666667</c:v>
                </c:pt>
                <c:pt idx="16618">
                  <c:v>1.6666666666666667</c:v>
                </c:pt>
                <c:pt idx="16619">
                  <c:v>1.6666666666666667</c:v>
                </c:pt>
                <c:pt idx="16620">
                  <c:v>1.6666666666666667</c:v>
                </c:pt>
                <c:pt idx="16621">
                  <c:v>1.6666666666666667</c:v>
                </c:pt>
                <c:pt idx="16622">
                  <c:v>1.6666666666666667</c:v>
                </c:pt>
                <c:pt idx="16623">
                  <c:v>1.6666666666666667</c:v>
                </c:pt>
                <c:pt idx="16624">
                  <c:v>1.6666666666666667</c:v>
                </c:pt>
                <c:pt idx="16625">
                  <c:v>1.6666666666666667</c:v>
                </c:pt>
                <c:pt idx="16626">
                  <c:v>1.6666666666666667</c:v>
                </c:pt>
                <c:pt idx="16627">
                  <c:v>1.6666666666666667</c:v>
                </c:pt>
                <c:pt idx="16628">
                  <c:v>1.6666666666666667</c:v>
                </c:pt>
                <c:pt idx="16629">
                  <c:v>1.6666666666666667</c:v>
                </c:pt>
                <c:pt idx="16630">
                  <c:v>1.6666666666666667</c:v>
                </c:pt>
                <c:pt idx="16631">
                  <c:v>1.6666666666666667</c:v>
                </c:pt>
                <c:pt idx="16632">
                  <c:v>1.6666666666666667</c:v>
                </c:pt>
                <c:pt idx="16633">
                  <c:v>1.6666666666666667</c:v>
                </c:pt>
                <c:pt idx="16634">
                  <c:v>1.6666666666666667</c:v>
                </c:pt>
                <c:pt idx="16635">
                  <c:v>1.6666666666666667</c:v>
                </c:pt>
                <c:pt idx="16636">
                  <c:v>1.6666666666666667</c:v>
                </c:pt>
                <c:pt idx="16637">
                  <c:v>1.6666666666666667</c:v>
                </c:pt>
                <c:pt idx="16638">
                  <c:v>1.6666666666666667</c:v>
                </c:pt>
                <c:pt idx="16639">
                  <c:v>1.6666666666666667</c:v>
                </c:pt>
                <c:pt idx="16640">
                  <c:v>1.6666666666666667</c:v>
                </c:pt>
                <c:pt idx="16641">
                  <c:v>1.6666666666666667</c:v>
                </c:pt>
                <c:pt idx="16642">
                  <c:v>1.6666666666666667</c:v>
                </c:pt>
                <c:pt idx="16643">
                  <c:v>1.6666666666666667</c:v>
                </c:pt>
                <c:pt idx="16644">
                  <c:v>1.6666666666666667</c:v>
                </c:pt>
                <c:pt idx="16645">
                  <c:v>1.6666666666666667</c:v>
                </c:pt>
                <c:pt idx="16646">
                  <c:v>1.6666666666666667</c:v>
                </c:pt>
                <c:pt idx="16647">
                  <c:v>1.6666666666666667</c:v>
                </c:pt>
                <c:pt idx="16648">
                  <c:v>1.6666666666666667</c:v>
                </c:pt>
                <c:pt idx="16649">
                  <c:v>1.6666666666666667</c:v>
                </c:pt>
                <c:pt idx="16650">
                  <c:v>1.6666666666666667</c:v>
                </c:pt>
                <c:pt idx="16651">
                  <c:v>1.6666666666666667</c:v>
                </c:pt>
                <c:pt idx="16652">
                  <c:v>1.6666666666666667</c:v>
                </c:pt>
                <c:pt idx="16653">
                  <c:v>1.6666666666666667</c:v>
                </c:pt>
                <c:pt idx="16654">
                  <c:v>1.6666666666666667</c:v>
                </c:pt>
                <c:pt idx="16655">
                  <c:v>1.6666666666666667</c:v>
                </c:pt>
                <c:pt idx="16656">
                  <c:v>1.6666666666666667</c:v>
                </c:pt>
                <c:pt idx="16657">
                  <c:v>1.6666666666666667</c:v>
                </c:pt>
                <c:pt idx="16658">
                  <c:v>1.6666666666666667</c:v>
                </c:pt>
                <c:pt idx="16659">
                  <c:v>1.6666666666666667</c:v>
                </c:pt>
                <c:pt idx="16660">
                  <c:v>1.6666666666666667</c:v>
                </c:pt>
                <c:pt idx="16661">
                  <c:v>1.6666666666666667</c:v>
                </c:pt>
                <c:pt idx="16662">
                  <c:v>1.6666666666666667</c:v>
                </c:pt>
                <c:pt idx="16663">
                  <c:v>1.6666666666666667</c:v>
                </c:pt>
                <c:pt idx="16664">
                  <c:v>1.6666666666666667</c:v>
                </c:pt>
                <c:pt idx="16665">
                  <c:v>1.6666666666666667</c:v>
                </c:pt>
                <c:pt idx="16666">
                  <c:v>1.6666666666666667</c:v>
                </c:pt>
                <c:pt idx="16667">
                  <c:v>1.6666666666666667</c:v>
                </c:pt>
                <c:pt idx="16668">
                  <c:v>1.6666666666666667</c:v>
                </c:pt>
                <c:pt idx="16669">
                  <c:v>1.6666666666666667</c:v>
                </c:pt>
                <c:pt idx="16670">
                  <c:v>1.6666666666666667</c:v>
                </c:pt>
                <c:pt idx="16671">
                  <c:v>1.6666666666666667</c:v>
                </c:pt>
                <c:pt idx="16672">
                  <c:v>1.6666666666666667</c:v>
                </c:pt>
                <c:pt idx="16673">
                  <c:v>1.6666666666666667</c:v>
                </c:pt>
                <c:pt idx="16674">
                  <c:v>1.6666666666666667</c:v>
                </c:pt>
                <c:pt idx="16675">
                  <c:v>1.6666666666666667</c:v>
                </c:pt>
                <c:pt idx="16676">
                  <c:v>1.6666666666666667</c:v>
                </c:pt>
                <c:pt idx="16677">
                  <c:v>1.6666666666666667</c:v>
                </c:pt>
                <c:pt idx="16678">
                  <c:v>1.6666666666666667</c:v>
                </c:pt>
                <c:pt idx="16679">
                  <c:v>1.6666666666666667</c:v>
                </c:pt>
                <c:pt idx="16680">
                  <c:v>1.6666666666666667</c:v>
                </c:pt>
                <c:pt idx="16681">
                  <c:v>1.6666666666666667</c:v>
                </c:pt>
                <c:pt idx="16682">
                  <c:v>1.6666666666666667</c:v>
                </c:pt>
                <c:pt idx="16683">
                  <c:v>1.6666666666666667</c:v>
                </c:pt>
                <c:pt idx="16684">
                  <c:v>1.6666666666666667</c:v>
                </c:pt>
                <c:pt idx="16685">
                  <c:v>1.6666666666666667</c:v>
                </c:pt>
                <c:pt idx="16686">
                  <c:v>1.6666666666666667</c:v>
                </c:pt>
                <c:pt idx="16687">
                  <c:v>1.6666666666666667</c:v>
                </c:pt>
                <c:pt idx="16688">
                  <c:v>1.6666666666666667</c:v>
                </c:pt>
                <c:pt idx="16689">
                  <c:v>1.6666666666666667</c:v>
                </c:pt>
                <c:pt idx="16690">
                  <c:v>1.6666666666666667</c:v>
                </c:pt>
                <c:pt idx="16691">
                  <c:v>1.6666666666666667</c:v>
                </c:pt>
                <c:pt idx="16692">
                  <c:v>1.6666666666666667</c:v>
                </c:pt>
                <c:pt idx="16693">
                  <c:v>1.6666666666666667</c:v>
                </c:pt>
                <c:pt idx="16694">
                  <c:v>1.6666666666666667</c:v>
                </c:pt>
                <c:pt idx="16695">
                  <c:v>1.6666666666666667</c:v>
                </c:pt>
                <c:pt idx="16696">
                  <c:v>1.6666666666666667</c:v>
                </c:pt>
                <c:pt idx="16697">
                  <c:v>1.6666666666666667</c:v>
                </c:pt>
                <c:pt idx="16698">
                  <c:v>1.6666666666666667</c:v>
                </c:pt>
                <c:pt idx="16699">
                  <c:v>1.6666666666666667</c:v>
                </c:pt>
                <c:pt idx="16700">
                  <c:v>1.6666666666666667</c:v>
                </c:pt>
                <c:pt idx="16701">
                  <c:v>1.6666666666666667</c:v>
                </c:pt>
                <c:pt idx="16702">
                  <c:v>1.6666666666666667</c:v>
                </c:pt>
                <c:pt idx="16703">
                  <c:v>1.6666666666666667</c:v>
                </c:pt>
                <c:pt idx="16704">
                  <c:v>1.6666666666666667</c:v>
                </c:pt>
                <c:pt idx="16705">
                  <c:v>1.6666666666666667</c:v>
                </c:pt>
                <c:pt idx="16706">
                  <c:v>1.6666666666666667</c:v>
                </c:pt>
                <c:pt idx="16707">
                  <c:v>1.6666666666666667</c:v>
                </c:pt>
                <c:pt idx="16708">
                  <c:v>1.6666666666666667</c:v>
                </c:pt>
                <c:pt idx="16709">
                  <c:v>1.6666666666666667</c:v>
                </c:pt>
                <c:pt idx="16710">
                  <c:v>1.6666666666666667</c:v>
                </c:pt>
                <c:pt idx="16711">
                  <c:v>1.6666666666666667</c:v>
                </c:pt>
                <c:pt idx="16712">
                  <c:v>1.6666666666666667</c:v>
                </c:pt>
                <c:pt idx="16713">
                  <c:v>1.6666666666666667</c:v>
                </c:pt>
                <c:pt idx="16714">
                  <c:v>1.6666666666666667</c:v>
                </c:pt>
                <c:pt idx="16715">
                  <c:v>1.6666666666666667</c:v>
                </c:pt>
                <c:pt idx="16716">
                  <c:v>1.6666666666666667</c:v>
                </c:pt>
                <c:pt idx="16717">
                  <c:v>1.6666666666666667</c:v>
                </c:pt>
                <c:pt idx="16718">
                  <c:v>1.6666666666666667</c:v>
                </c:pt>
                <c:pt idx="16719">
                  <c:v>1.6666666666666667</c:v>
                </c:pt>
                <c:pt idx="16720">
                  <c:v>1.6666666666666667</c:v>
                </c:pt>
                <c:pt idx="16721">
                  <c:v>1.6666666666666667</c:v>
                </c:pt>
                <c:pt idx="16722">
                  <c:v>1.6666666666666667</c:v>
                </c:pt>
                <c:pt idx="16723">
                  <c:v>1.6666666666666667</c:v>
                </c:pt>
                <c:pt idx="16724">
                  <c:v>1.6666666666666667</c:v>
                </c:pt>
                <c:pt idx="16725">
                  <c:v>1.6666666666666667</c:v>
                </c:pt>
                <c:pt idx="16726">
                  <c:v>1.6666666666666667</c:v>
                </c:pt>
                <c:pt idx="16727">
                  <c:v>1.6666666666666667</c:v>
                </c:pt>
                <c:pt idx="16728">
                  <c:v>1.6666666666666667</c:v>
                </c:pt>
                <c:pt idx="16729">
                  <c:v>1.6666666666666667</c:v>
                </c:pt>
                <c:pt idx="16730">
                  <c:v>1.6666666666666667</c:v>
                </c:pt>
                <c:pt idx="16731">
                  <c:v>1.6666666666666667</c:v>
                </c:pt>
                <c:pt idx="16732">
                  <c:v>1.6666666666666667</c:v>
                </c:pt>
                <c:pt idx="16733">
                  <c:v>1.6666666666666667</c:v>
                </c:pt>
                <c:pt idx="16734">
                  <c:v>1.6666666666666667</c:v>
                </c:pt>
                <c:pt idx="16735">
                  <c:v>1.6666666666666667</c:v>
                </c:pt>
                <c:pt idx="16736">
                  <c:v>1.6666666666666667</c:v>
                </c:pt>
                <c:pt idx="16737">
                  <c:v>1.6666666666666667</c:v>
                </c:pt>
                <c:pt idx="16738">
                  <c:v>1.6666666666666667</c:v>
                </c:pt>
                <c:pt idx="16739">
                  <c:v>1.6666666666666667</c:v>
                </c:pt>
                <c:pt idx="16740">
                  <c:v>1.6666666666666667</c:v>
                </c:pt>
                <c:pt idx="16741">
                  <c:v>1.6666666666666667</c:v>
                </c:pt>
                <c:pt idx="16742">
                  <c:v>1.6666666666666667</c:v>
                </c:pt>
                <c:pt idx="16743">
                  <c:v>1.6666666666666667</c:v>
                </c:pt>
                <c:pt idx="16744">
                  <c:v>1.6666666666666667</c:v>
                </c:pt>
                <c:pt idx="16745">
                  <c:v>1.6666666666666667</c:v>
                </c:pt>
                <c:pt idx="16746">
                  <c:v>1.6666666666666667</c:v>
                </c:pt>
                <c:pt idx="16747">
                  <c:v>1.6666666666666667</c:v>
                </c:pt>
                <c:pt idx="16748">
                  <c:v>1.6666666666666667</c:v>
                </c:pt>
                <c:pt idx="16749">
                  <c:v>1.6666666666666667</c:v>
                </c:pt>
                <c:pt idx="16750">
                  <c:v>1.6666666666666667</c:v>
                </c:pt>
                <c:pt idx="16751">
                  <c:v>1.6666666666666667</c:v>
                </c:pt>
                <c:pt idx="16752">
                  <c:v>1.6666666666666667</c:v>
                </c:pt>
                <c:pt idx="16753">
                  <c:v>1.6666666666666667</c:v>
                </c:pt>
                <c:pt idx="16754">
                  <c:v>1.6666666666666667</c:v>
                </c:pt>
                <c:pt idx="16755">
                  <c:v>1.6666666666666667</c:v>
                </c:pt>
                <c:pt idx="16756">
                  <c:v>1.6666666666666667</c:v>
                </c:pt>
                <c:pt idx="16757">
                  <c:v>1.6666666666666667</c:v>
                </c:pt>
                <c:pt idx="16758">
                  <c:v>1.6666666666666667</c:v>
                </c:pt>
                <c:pt idx="16759">
                  <c:v>1.6666666666666667</c:v>
                </c:pt>
                <c:pt idx="16760">
                  <c:v>1.6666666666666667</c:v>
                </c:pt>
                <c:pt idx="16761">
                  <c:v>1.6666666666666667</c:v>
                </c:pt>
                <c:pt idx="16762">
                  <c:v>1.6666666666666667</c:v>
                </c:pt>
                <c:pt idx="16763">
                  <c:v>1.6666666666666667</c:v>
                </c:pt>
                <c:pt idx="16764">
                  <c:v>1.6666666666666667</c:v>
                </c:pt>
                <c:pt idx="16765">
                  <c:v>1.6666666666666667</c:v>
                </c:pt>
                <c:pt idx="16766">
                  <c:v>1.6666666666666667</c:v>
                </c:pt>
                <c:pt idx="16767">
                  <c:v>1.6666666666666667</c:v>
                </c:pt>
                <c:pt idx="16768">
                  <c:v>1.6666666666666667</c:v>
                </c:pt>
                <c:pt idx="16769">
                  <c:v>1.6666666666666667</c:v>
                </c:pt>
                <c:pt idx="16770">
                  <c:v>1.6666666666666667</c:v>
                </c:pt>
                <c:pt idx="16771">
                  <c:v>1.6666666666666667</c:v>
                </c:pt>
                <c:pt idx="16772">
                  <c:v>1.6666666666666667</c:v>
                </c:pt>
                <c:pt idx="16773">
                  <c:v>1.6666666666666667</c:v>
                </c:pt>
                <c:pt idx="16774">
                  <c:v>1.6666666666666667</c:v>
                </c:pt>
                <c:pt idx="16775">
                  <c:v>1.6666666666666667</c:v>
                </c:pt>
                <c:pt idx="16776">
                  <c:v>1.6666666666666667</c:v>
                </c:pt>
                <c:pt idx="16777">
                  <c:v>1.6666666666666667</c:v>
                </c:pt>
                <c:pt idx="16778">
                  <c:v>1.6666666666666667</c:v>
                </c:pt>
                <c:pt idx="16779">
                  <c:v>1.6666666666666667</c:v>
                </c:pt>
                <c:pt idx="16780">
                  <c:v>1.6666666666666667</c:v>
                </c:pt>
                <c:pt idx="16781">
                  <c:v>1.6666666666666667</c:v>
                </c:pt>
                <c:pt idx="16782">
                  <c:v>1.6666666666666667</c:v>
                </c:pt>
                <c:pt idx="16783">
                  <c:v>1.6666666666666667</c:v>
                </c:pt>
                <c:pt idx="16784">
                  <c:v>1.6666666666666667</c:v>
                </c:pt>
                <c:pt idx="16785">
                  <c:v>1.6666666666666667</c:v>
                </c:pt>
                <c:pt idx="16786">
                  <c:v>1.6666666666666667</c:v>
                </c:pt>
                <c:pt idx="16787">
                  <c:v>1.6666666666666667</c:v>
                </c:pt>
                <c:pt idx="16788">
                  <c:v>1.6666666666666667</c:v>
                </c:pt>
                <c:pt idx="16789">
                  <c:v>1.6666666666666667</c:v>
                </c:pt>
                <c:pt idx="16790">
                  <c:v>1.6666666666666667</c:v>
                </c:pt>
                <c:pt idx="16791">
                  <c:v>1.6666666666666667</c:v>
                </c:pt>
                <c:pt idx="16792">
                  <c:v>1.6666666666666667</c:v>
                </c:pt>
                <c:pt idx="16793">
                  <c:v>1.6666666666666667</c:v>
                </c:pt>
                <c:pt idx="16794">
                  <c:v>1.6666666666666667</c:v>
                </c:pt>
                <c:pt idx="16795">
                  <c:v>1.6666666666666667</c:v>
                </c:pt>
                <c:pt idx="16796">
                  <c:v>1.6666666666666667</c:v>
                </c:pt>
                <c:pt idx="16797">
                  <c:v>1.6666666666666667</c:v>
                </c:pt>
                <c:pt idx="16798">
                  <c:v>1.6666666666666667</c:v>
                </c:pt>
                <c:pt idx="16799">
                  <c:v>1.6666666666666667</c:v>
                </c:pt>
                <c:pt idx="16800">
                  <c:v>1.6666666666666667</c:v>
                </c:pt>
                <c:pt idx="16801">
                  <c:v>1.6666666666666667</c:v>
                </c:pt>
                <c:pt idx="16802">
                  <c:v>1.6666666666666667</c:v>
                </c:pt>
                <c:pt idx="16803">
                  <c:v>1.6666666666666667</c:v>
                </c:pt>
                <c:pt idx="16804">
                  <c:v>1.6666666666666667</c:v>
                </c:pt>
                <c:pt idx="16805">
                  <c:v>1.6666666666666667</c:v>
                </c:pt>
                <c:pt idx="16806">
                  <c:v>1.6666666666666667</c:v>
                </c:pt>
                <c:pt idx="16807">
                  <c:v>1.6666666666666667</c:v>
                </c:pt>
                <c:pt idx="16808">
                  <c:v>1.6666666666666667</c:v>
                </c:pt>
                <c:pt idx="16809">
                  <c:v>1.6666666666666667</c:v>
                </c:pt>
                <c:pt idx="16810">
                  <c:v>1.6666666666666667</c:v>
                </c:pt>
                <c:pt idx="16811">
                  <c:v>1.6666666666666667</c:v>
                </c:pt>
                <c:pt idx="16812">
                  <c:v>1.6666666666666667</c:v>
                </c:pt>
                <c:pt idx="16813">
                  <c:v>1.6666666666666667</c:v>
                </c:pt>
                <c:pt idx="16814">
                  <c:v>1.6666666666666667</c:v>
                </c:pt>
                <c:pt idx="16815">
                  <c:v>1.6666666666666667</c:v>
                </c:pt>
                <c:pt idx="16816">
                  <c:v>1.6666666666666667</c:v>
                </c:pt>
                <c:pt idx="16817">
                  <c:v>1.6666666666666667</c:v>
                </c:pt>
                <c:pt idx="16818">
                  <c:v>1.6666666666666667</c:v>
                </c:pt>
                <c:pt idx="16819">
                  <c:v>1.6666666666666667</c:v>
                </c:pt>
                <c:pt idx="16820">
                  <c:v>1.6666666666666667</c:v>
                </c:pt>
                <c:pt idx="16821">
                  <c:v>1.6666666666666667</c:v>
                </c:pt>
                <c:pt idx="16822">
                  <c:v>1.6666666666666667</c:v>
                </c:pt>
                <c:pt idx="16823">
                  <c:v>1.6666666666666667</c:v>
                </c:pt>
                <c:pt idx="16824">
                  <c:v>1.6666666666666667</c:v>
                </c:pt>
                <c:pt idx="16825">
                  <c:v>1.6666666666666667</c:v>
                </c:pt>
                <c:pt idx="16826">
                  <c:v>1.6666666666666667</c:v>
                </c:pt>
                <c:pt idx="16827">
                  <c:v>1.6666666666666667</c:v>
                </c:pt>
                <c:pt idx="16828">
                  <c:v>1.6666666666666667</c:v>
                </c:pt>
                <c:pt idx="16829">
                  <c:v>1.6666666666666667</c:v>
                </c:pt>
                <c:pt idx="16830">
                  <c:v>1.6666666666666667</c:v>
                </c:pt>
                <c:pt idx="16831">
                  <c:v>1.6666666666666667</c:v>
                </c:pt>
                <c:pt idx="16832">
                  <c:v>1.6666666666666667</c:v>
                </c:pt>
                <c:pt idx="16833">
                  <c:v>1.6666666666666667</c:v>
                </c:pt>
                <c:pt idx="16834">
                  <c:v>1.6666666666666667</c:v>
                </c:pt>
                <c:pt idx="16835">
                  <c:v>1.6666666666666667</c:v>
                </c:pt>
                <c:pt idx="16836">
                  <c:v>1.6666666666666667</c:v>
                </c:pt>
                <c:pt idx="16837">
                  <c:v>1.6666666666666667</c:v>
                </c:pt>
                <c:pt idx="16838">
                  <c:v>1.6666666666666667</c:v>
                </c:pt>
                <c:pt idx="16839">
                  <c:v>1.6666666666666667</c:v>
                </c:pt>
                <c:pt idx="16840">
                  <c:v>1.6666666666666667</c:v>
                </c:pt>
                <c:pt idx="16841">
                  <c:v>1.6666666666666667</c:v>
                </c:pt>
                <c:pt idx="16842">
                  <c:v>1.6666666666666667</c:v>
                </c:pt>
                <c:pt idx="16843">
                  <c:v>1.6666666666666667</c:v>
                </c:pt>
                <c:pt idx="16844">
                  <c:v>1.6666666666666667</c:v>
                </c:pt>
                <c:pt idx="16845">
                  <c:v>1.6666666666666667</c:v>
                </c:pt>
                <c:pt idx="16846">
                  <c:v>1.6666666666666667</c:v>
                </c:pt>
                <c:pt idx="16847">
                  <c:v>1.6666666666666667</c:v>
                </c:pt>
                <c:pt idx="16848">
                  <c:v>1.6666666666666667</c:v>
                </c:pt>
                <c:pt idx="16849">
                  <c:v>1.6666666666666667</c:v>
                </c:pt>
                <c:pt idx="16850">
                  <c:v>1.6666666666666667</c:v>
                </c:pt>
                <c:pt idx="16851">
                  <c:v>1.6666666666666667</c:v>
                </c:pt>
                <c:pt idx="16852">
                  <c:v>1.6666666666666667</c:v>
                </c:pt>
                <c:pt idx="16853">
                  <c:v>1.6666666666666667</c:v>
                </c:pt>
                <c:pt idx="16854">
                  <c:v>1.6666666666666667</c:v>
                </c:pt>
                <c:pt idx="16855">
                  <c:v>1.6666666666666667</c:v>
                </c:pt>
                <c:pt idx="16856">
                  <c:v>1.6666666666666667</c:v>
                </c:pt>
                <c:pt idx="16857">
                  <c:v>1.6666666666666667</c:v>
                </c:pt>
                <c:pt idx="16858">
                  <c:v>1.6666666666666667</c:v>
                </c:pt>
                <c:pt idx="16859">
                  <c:v>1.6666666666666667</c:v>
                </c:pt>
                <c:pt idx="16860">
                  <c:v>1.6666666666666667</c:v>
                </c:pt>
                <c:pt idx="16861">
                  <c:v>1.6666666666666667</c:v>
                </c:pt>
                <c:pt idx="16862">
                  <c:v>1.6666666666666667</c:v>
                </c:pt>
                <c:pt idx="16863">
                  <c:v>1.6666666666666667</c:v>
                </c:pt>
                <c:pt idx="16864">
                  <c:v>1.6666666666666667</c:v>
                </c:pt>
                <c:pt idx="16865">
                  <c:v>1.6666666666666667</c:v>
                </c:pt>
                <c:pt idx="16866">
                  <c:v>1.6666666666666667</c:v>
                </c:pt>
                <c:pt idx="16867">
                  <c:v>1.6666666666666667</c:v>
                </c:pt>
                <c:pt idx="16868">
                  <c:v>1.6666666666666667</c:v>
                </c:pt>
                <c:pt idx="16869">
                  <c:v>1.6666666666666667</c:v>
                </c:pt>
                <c:pt idx="16870">
                  <c:v>1.6666666666666667</c:v>
                </c:pt>
                <c:pt idx="16871">
                  <c:v>1.6666666666666667</c:v>
                </c:pt>
                <c:pt idx="16872">
                  <c:v>1.6666666666666667</c:v>
                </c:pt>
                <c:pt idx="16873">
                  <c:v>1.6666666666666667</c:v>
                </c:pt>
                <c:pt idx="16874">
                  <c:v>1.6666666666666667</c:v>
                </c:pt>
                <c:pt idx="16875">
                  <c:v>1.6666666666666667</c:v>
                </c:pt>
                <c:pt idx="16876">
                  <c:v>1.6666666666666667</c:v>
                </c:pt>
                <c:pt idx="16877">
                  <c:v>1.6666666666666667</c:v>
                </c:pt>
                <c:pt idx="16878">
                  <c:v>1.6666666666666667</c:v>
                </c:pt>
                <c:pt idx="16879">
                  <c:v>1.6666666666666667</c:v>
                </c:pt>
                <c:pt idx="16880">
                  <c:v>1.6666666666666667</c:v>
                </c:pt>
                <c:pt idx="16881">
                  <c:v>1.6666666666666667</c:v>
                </c:pt>
                <c:pt idx="16882">
                  <c:v>1.6666666666666667</c:v>
                </c:pt>
                <c:pt idx="16883">
                  <c:v>1.6666666666666667</c:v>
                </c:pt>
                <c:pt idx="16884">
                  <c:v>1.6666666666666667</c:v>
                </c:pt>
                <c:pt idx="16885">
                  <c:v>1.6666666666666667</c:v>
                </c:pt>
                <c:pt idx="16886">
                  <c:v>1.6666666666666667</c:v>
                </c:pt>
                <c:pt idx="16887">
                  <c:v>1.6666666666666667</c:v>
                </c:pt>
                <c:pt idx="16888">
                  <c:v>1.6666666666666667</c:v>
                </c:pt>
                <c:pt idx="16889">
                  <c:v>1.6666666666666667</c:v>
                </c:pt>
                <c:pt idx="16890">
                  <c:v>1.6666666666666667</c:v>
                </c:pt>
                <c:pt idx="16891">
                  <c:v>1.6666666666666667</c:v>
                </c:pt>
                <c:pt idx="16892">
                  <c:v>1.6666666666666667</c:v>
                </c:pt>
                <c:pt idx="16893">
                  <c:v>1.6666666666666667</c:v>
                </c:pt>
                <c:pt idx="16894">
                  <c:v>1.6666666666666667</c:v>
                </c:pt>
                <c:pt idx="16895">
                  <c:v>1.6666666666666667</c:v>
                </c:pt>
                <c:pt idx="16896">
                  <c:v>1.6666666666666667</c:v>
                </c:pt>
                <c:pt idx="16897">
                  <c:v>1.6666666666666667</c:v>
                </c:pt>
                <c:pt idx="16898">
                  <c:v>1.6666666666666667</c:v>
                </c:pt>
                <c:pt idx="16899">
                  <c:v>1.6666666666666667</c:v>
                </c:pt>
                <c:pt idx="16900">
                  <c:v>1.6666666666666667</c:v>
                </c:pt>
                <c:pt idx="16901">
                  <c:v>1.6666666666666667</c:v>
                </c:pt>
                <c:pt idx="16902">
                  <c:v>1.6666666666666667</c:v>
                </c:pt>
                <c:pt idx="16903">
                  <c:v>1.6666666666666667</c:v>
                </c:pt>
                <c:pt idx="16904">
                  <c:v>1.6666666666666667</c:v>
                </c:pt>
                <c:pt idx="16905">
                  <c:v>1.6666666666666667</c:v>
                </c:pt>
                <c:pt idx="16906">
                  <c:v>1.6666666666666667</c:v>
                </c:pt>
                <c:pt idx="16907">
                  <c:v>1.6666666666666667</c:v>
                </c:pt>
                <c:pt idx="16908">
                  <c:v>1.6666666666666667</c:v>
                </c:pt>
                <c:pt idx="16909">
                  <c:v>1.6666666666666667</c:v>
                </c:pt>
                <c:pt idx="16910">
                  <c:v>1.6666666666666667</c:v>
                </c:pt>
                <c:pt idx="16911">
                  <c:v>1.6666666666666667</c:v>
                </c:pt>
                <c:pt idx="16912">
                  <c:v>1.6666666666666667</c:v>
                </c:pt>
                <c:pt idx="16913">
                  <c:v>1.6666666666666667</c:v>
                </c:pt>
                <c:pt idx="16914">
                  <c:v>1.6666666666666667</c:v>
                </c:pt>
                <c:pt idx="16915">
                  <c:v>1.6666666666666667</c:v>
                </c:pt>
                <c:pt idx="16916">
                  <c:v>1.6666666666666667</c:v>
                </c:pt>
                <c:pt idx="16917">
                  <c:v>1.6666666666666667</c:v>
                </c:pt>
                <c:pt idx="16918">
                  <c:v>1.6666666666666667</c:v>
                </c:pt>
                <c:pt idx="16919">
                  <c:v>1.6666666666666667</c:v>
                </c:pt>
                <c:pt idx="16920">
                  <c:v>1.6666666666666667</c:v>
                </c:pt>
                <c:pt idx="16921">
                  <c:v>1.6666666666666667</c:v>
                </c:pt>
                <c:pt idx="16922">
                  <c:v>1.6666666666666667</c:v>
                </c:pt>
                <c:pt idx="16923">
                  <c:v>1.6666666666666667</c:v>
                </c:pt>
                <c:pt idx="16924">
                  <c:v>1.6666666666666667</c:v>
                </c:pt>
                <c:pt idx="16925">
                  <c:v>1.6666666666666667</c:v>
                </c:pt>
                <c:pt idx="16926">
                  <c:v>1.6666666666666667</c:v>
                </c:pt>
                <c:pt idx="16927">
                  <c:v>1.6666666666666667</c:v>
                </c:pt>
                <c:pt idx="16928">
                  <c:v>1.6666666666666667</c:v>
                </c:pt>
                <c:pt idx="16929">
                  <c:v>1.6666666666666667</c:v>
                </c:pt>
                <c:pt idx="16930">
                  <c:v>1.6666666666666667</c:v>
                </c:pt>
                <c:pt idx="16931">
                  <c:v>1.6666666666666667</c:v>
                </c:pt>
                <c:pt idx="16932">
                  <c:v>1.6666666666666667</c:v>
                </c:pt>
                <c:pt idx="16933">
                  <c:v>1.6666666666666667</c:v>
                </c:pt>
                <c:pt idx="16934">
                  <c:v>1.6666666666666667</c:v>
                </c:pt>
                <c:pt idx="16935">
                  <c:v>1.6666666666666667</c:v>
                </c:pt>
                <c:pt idx="16936">
                  <c:v>1.6666666666666667</c:v>
                </c:pt>
                <c:pt idx="16937">
                  <c:v>1.6666666666666667</c:v>
                </c:pt>
                <c:pt idx="16938">
                  <c:v>1.6666666666666667</c:v>
                </c:pt>
                <c:pt idx="16939">
                  <c:v>1.6666666666666667</c:v>
                </c:pt>
                <c:pt idx="16940">
                  <c:v>1.6666666666666667</c:v>
                </c:pt>
                <c:pt idx="16941">
                  <c:v>1.6666666666666667</c:v>
                </c:pt>
                <c:pt idx="16942">
                  <c:v>1.6666666666666667</c:v>
                </c:pt>
                <c:pt idx="16943">
                  <c:v>1.6666666666666667</c:v>
                </c:pt>
                <c:pt idx="16944">
                  <c:v>1.6666666666666667</c:v>
                </c:pt>
                <c:pt idx="16945">
                  <c:v>1.6666666666666667</c:v>
                </c:pt>
                <c:pt idx="16946">
                  <c:v>1.6666666666666667</c:v>
                </c:pt>
                <c:pt idx="16947">
                  <c:v>1.6666666666666667</c:v>
                </c:pt>
                <c:pt idx="16948">
                  <c:v>1.6666666666666667</c:v>
                </c:pt>
                <c:pt idx="16949">
                  <c:v>1.6666666666666667</c:v>
                </c:pt>
                <c:pt idx="16950">
                  <c:v>1.6666666666666667</c:v>
                </c:pt>
                <c:pt idx="16951">
                  <c:v>1.6666666666666667</c:v>
                </c:pt>
                <c:pt idx="16952">
                  <c:v>1.6666666666666667</c:v>
                </c:pt>
                <c:pt idx="16953">
                  <c:v>1.6666666666666667</c:v>
                </c:pt>
                <c:pt idx="16954">
                  <c:v>1.6666666666666667</c:v>
                </c:pt>
                <c:pt idx="16955">
                  <c:v>1.6666666666666667</c:v>
                </c:pt>
                <c:pt idx="16956">
                  <c:v>1.6666666666666667</c:v>
                </c:pt>
                <c:pt idx="16957">
                  <c:v>1.6666666666666667</c:v>
                </c:pt>
                <c:pt idx="16958">
                  <c:v>1.6666666666666667</c:v>
                </c:pt>
                <c:pt idx="16959">
                  <c:v>1.6666666666666667</c:v>
                </c:pt>
                <c:pt idx="16960">
                  <c:v>1.6666666666666667</c:v>
                </c:pt>
                <c:pt idx="16961">
                  <c:v>1.6666666666666667</c:v>
                </c:pt>
                <c:pt idx="16962">
                  <c:v>1.6666666666666667</c:v>
                </c:pt>
                <c:pt idx="16963">
                  <c:v>1.6666666666666667</c:v>
                </c:pt>
                <c:pt idx="16964">
                  <c:v>1.6666666666666667</c:v>
                </c:pt>
                <c:pt idx="16965">
                  <c:v>1.6666666666666667</c:v>
                </c:pt>
                <c:pt idx="16966">
                  <c:v>1.6666666666666667</c:v>
                </c:pt>
                <c:pt idx="16967">
                  <c:v>1.6666666666666667</c:v>
                </c:pt>
                <c:pt idx="16968">
                  <c:v>1.6666666666666667</c:v>
                </c:pt>
                <c:pt idx="16969">
                  <c:v>1.6666666666666667</c:v>
                </c:pt>
                <c:pt idx="16970">
                  <c:v>1.6666666666666667</c:v>
                </c:pt>
                <c:pt idx="16971">
                  <c:v>1.6666666666666667</c:v>
                </c:pt>
                <c:pt idx="16972">
                  <c:v>1.6666666666666667</c:v>
                </c:pt>
                <c:pt idx="16973">
                  <c:v>1.6666666666666667</c:v>
                </c:pt>
                <c:pt idx="16974">
                  <c:v>1.6666666666666667</c:v>
                </c:pt>
                <c:pt idx="16975">
                  <c:v>1.6666666666666667</c:v>
                </c:pt>
                <c:pt idx="16976">
                  <c:v>1.6666666666666667</c:v>
                </c:pt>
                <c:pt idx="16977">
                  <c:v>1.6666666666666667</c:v>
                </c:pt>
                <c:pt idx="16978">
                  <c:v>1.6666666666666667</c:v>
                </c:pt>
                <c:pt idx="16979">
                  <c:v>1.6666666666666667</c:v>
                </c:pt>
                <c:pt idx="16980">
                  <c:v>1.6666666666666667</c:v>
                </c:pt>
                <c:pt idx="16981">
                  <c:v>1.6666666666666667</c:v>
                </c:pt>
                <c:pt idx="16982">
                  <c:v>1.6666666666666667</c:v>
                </c:pt>
                <c:pt idx="16983">
                  <c:v>1.6666666666666667</c:v>
                </c:pt>
                <c:pt idx="16984">
                  <c:v>1.6666666666666667</c:v>
                </c:pt>
                <c:pt idx="16985">
                  <c:v>1.6666666666666667</c:v>
                </c:pt>
                <c:pt idx="16986">
                  <c:v>1.6666666666666667</c:v>
                </c:pt>
                <c:pt idx="16987">
                  <c:v>1.6666666666666667</c:v>
                </c:pt>
                <c:pt idx="16988">
                  <c:v>1.6666666666666667</c:v>
                </c:pt>
                <c:pt idx="16989">
                  <c:v>1.6666666666666667</c:v>
                </c:pt>
                <c:pt idx="16990">
                  <c:v>1.6666666666666667</c:v>
                </c:pt>
                <c:pt idx="16991">
                  <c:v>1.6666666666666667</c:v>
                </c:pt>
                <c:pt idx="16992">
                  <c:v>1.6666666666666667</c:v>
                </c:pt>
                <c:pt idx="16993">
                  <c:v>1.6666666666666667</c:v>
                </c:pt>
                <c:pt idx="16994">
                  <c:v>1.6666666666666667</c:v>
                </c:pt>
                <c:pt idx="16995">
                  <c:v>1.6666666666666667</c:v>
                </c:pt>
                <c:pt idx="16996">
                  <c:v>1.6666666666666667</c:v>
                </c:pt>
                <c:pt idx="16997">
                  <c:v>1.6666666666666667</c:v>
                </c:pt>
                <c:pt idx="16998">
                  <c:v>1.6666666666666667</c:v>
                </c:pt>
                <c:pt idx="16999">
                  <c:v>1.6666666666666667</c:v>
                </c:pt>
                <c:pt idx="17000">
                  <c:v>1.6666666666666667</c:v>
                </c:pt>
                <c:pt idx="17001">
                  <c:v>1.6666666666666667</c:v>
                </c:pt>
                <c:pt idx="17002">
                  <c:v>1.6666666666666667</c:v>
                </c:pt>
                <c:pt idx="17003">
                  <c:v>1.6666666666666667</c:v>
                </c:pt>
                <c:pt idx="17004">
                  <c:v>1.6666666666666667</c:v>
                </c:pt>
                <c:pt idx="17005">
                  <c:v>1.6666666666666667</c:v>
                </c:pt>
                <c:pt idx="17006">
                  <c:v>1.6666666666666667</c:v>
                </c:pt>
                <c:pt idx="17007">
                  <c:v>1.6666666666666667</c:v>
                </c:pt>
                <c:pt idx="17008">
                  <c:v>1.6666666666666667</c:v>
                </c:pt>
                <c:pt idx="17009">
                  <c:v>1.6666666666666667</c:v>
                </c:pt>
                <c:pt idx="17010">
                  <c:v>1.6666666666666667</c:v>
                </c:pt>
                <c:pt idx="17011">
                  <c:v>1.6666666666666667</c:v>
                </c:pt>
                <c:pt idx="17012">
                  <c:v>1.6666666666666667</c:v>
                </c:pt>
                <c:pt idx="17013">
                  <c:v>1.6666666666666667</c:v>
                </c:pt>
                <c:pt idx="17014">
                  <c:v>1.6666666666666667</c:v>
                </c:pt>
                <c:pt idx="17015">
                  <c:v>1.6666666666666667</c:v>
                </c:pt>
                <c:pt idx="17016">
                  <c:v>1.6666666666666667</c:v>
                </c:pt>
                <c:pt idx="17017">
                  <c:v>1.6666666666666667</c:v>
                </c:pt>
                <c:pt idx="17018">
                  <c:v>1.6666666666666667</c:v>
                </c:pt>
                <c:pt idx="17019">
                  <c:v>1.6666666666666667</c:v>
                </c:pt>
                <c:pt idx="17020">
                  <c:v>1.6666666666666667</c:v>
                </c:pt>
                <c:pt idx="17021">
                  <c:v>1.6666666666666667</c:v>
                </c:pt>
                <c:pt idx="17022">
                  <c:v>1.6666666666666667</c:v>
                </c:pt>
                <c:pt idx="17023">
                  <c:v>1.6666666666666667</c:v>
                </c:pt>
                <c:pt idx="17024">
                  <c:v>1.6666666666666667</c:v>
                </c:pt>
                <c:pt idx="17025">
                  <c:v>1.6666666666666667</c:v>
                </c:pt>
                <c:pt idx="17026">
                  <c:v>1.6666666666666667</c:v>
                </c:pt>
                <c:pt idx="17027">
                  <c:v>1.6666666666666667</c:v>
                </c:pt>
                <c:pt idx="17028">
                  <c:v>1.6666666666666667</c:v>
                </c:pt>
                <c:pt idx="17029">
                  <c:v>1.6666666666666667</c:v>
                </c:pt>
                <c:pt idx="17030">
                  <c:v>1.6666666666666667</c:v>
                </c:pt>
                <c:pt idx="17031">
                  <c:v>1.6666666666666667</c:v>
                </c:pt>
                <c:pt idx="17032">
                  <c:v>1.6666666666666667</c:v>
                </c:pt>
                <c:pt idx="17033">
                  <c:v>1.6666666666666667</c:v>
                </c:pt>
                <c:pt idx="17034">
                  <c:v>1.6666666666666667</c:v>
                </c:pt>
                <c:pt idx="17035">
                  <c:v>1.6666666666666667</c:v>
                </c:pt>
                <c:pt idx="17036">
                  <c:v>1.6666666666666667</c:v>
                </c:pt>
                <c:pt idx="17037">
                  <c:v>1.6666666666666667</c:v>
                </c:pt>
                <c:pt idx="17038">
                  <c:v>1.6666666666666667</c:v>
                </c:pt>
                <c:pt idx="17039">
                  <c:v>1.6666666666666667</c:v>
                </c:pt>
                <c:pt idx="17040">
                  <c:v>1.6666666666666667</c:v>
                </c:pt>
                <c:pt idx="17041">
                  <c:v>1.6666666666666667</c:v>
                </c:pt>
                <c:pt idx="17042">
                  <c:v>1.6666666666666667</c:v>
                </c:pt>
                <c:pt idx="17043">
                  <c:v>1.6666666666666667</c:v>
                </c:pt>
                <c:pt idx="17044">
                  <c:v>1.6666666666666667</c:v>
                </c:pt>
                <c:pt idx="17045">
                  <c:v>1.6666666666666667</c:v>
                </c:pt>
                <c:pt idx="17046">
                  <c:v>1.6666666666666667</c:v>
                </c:pt>
                <c:pt idx="17047">
                  <c:v>1.6666666666666667</c:v>
                </c:pt>
                <c:pt idx="17048">
                  <c:v>1.6666666666666667</c:v>
                </c:pt>
                <c:pt idx="17049">
                  <c:v>1.6666666666666667</c:v>
                </c:pt>
                <c:pt idx="17050">
                  <c:v>1.6666666666666667</c:v>
                </c:pt>
                <c:pt idx="17051">
                  <c:v>1.6666666666666667</c:v>
                </c:pt>
                <c:pt idx="17052">
                  <c:v>1.6666666666666667</c:v>
                </c:pt>
                <c:pt idx="17053">
                  <c:v>1.6666666666666667</c:v>
                </c:pt>
                <c:pt idx="17054">
                  <c:v>1.6666666666666667</c:v>
                </c:pt>
                <c:pt idx="17055">
                  <c:v>1.6666666666666667</c:v>
                </c:pt>
                <c:pt idx="17056">
                  <c:v>1.6666666666666667</c:v>
                </c:pt>
                <c:pt idx="17057">
                  <c:v>1.6666666666666667</c:v>
                </c:pt>
                <c:pt idx="17058">
                  <c:v>1.6666666666666667</c:v>
                </c:pt>
                <c:pt idx="17059">
                  <c:v>1.6666666666666667</c:v>
                </c:pt>
                <c:pt idx="17060">
                  <c:v>1.6666666666666667</c:v>
                </c:pt>
                <c:pt idx="17061">
                  <c:v>1.6666666666666667</c:v>
                </c:pt>
                <c:pt idx="17062">
                  <c:v>1.6666666666666667</c:v>
                </c:pt>
                <c:pt idx="17063">
                  <c:v>1.6666666666666667</c:v>
                </c:pt>
                <c:pt idx="17064">
                  <c:v>1.6666666666666667</c:v>
                </c:pt>
                <c:pt idx="17065">
                  <c:v>1.6666666666666667</c:v>
                </c:pt>
                <c:pt idx="17066">
                  <c:v>1.6666666666666667</c:v>
                </c:pt>
                <c:pt idx="17067">
                  <c:v>1.6666666666666667</c:v>
                </c:pt>
                <c:pt idx="17068">
                  <c:v>1.6666666666666667</c:v>
                </c:pt>
                <c:pt idx="17069">
                  <c:v>1.6666666666666667</c:v>
                </c:pt>
                <c:pt idx="17070">
                  <c:v>1.6666666666666667</c:v>
                </c:pt>
                <c:pt idx="17071">
                  <c:v>1.6666666666666667</c:v>
                </c:pt>
                <c:pt idx="17072">
                  <c:v>1.6666666666666667</c:v>
                </c:pt>
                <c:pt idx="17073">
                  <c:v>1.6666666666666667</c:v>
                </c:pt>
                <c:pt idx="17074">
                  <c:v>1.6666666666666667</c:v>
                </c:pt>
                <c:pt idx="17075">
                  <c:v>1.6666666666666667</c:v>
                </c:pt>
                <c:pt idx="17076">
                  <c:v>1.6666666666666667</c:v>
                </c:pt>
                <c:pt idx="17077">
                  <c:v>1.6666666666666667</c:v>
                </c:pt>
                <c:pt idx="17078">
                  <c:v>1.6666666666666667</c:v>
                </c:pt>
                <c:pt idx="17079">
                  <c:v>1.6666666666666667</c:v>
                </c:pt>
                <c:pt idx="17080">
                  <c:v>1.6666666666666667</c:v>
                </c:pt>
                <c:pt idx="17081">
                  <c:v>1.6666666666666667</c:v>
                </c:pt>
                <c:pt idx="17082">
                  <c:v>1.6666666666666667</c:v>
                </c:pt>
                <c:pt idx="17083">
                  <c:v>1.6666666666666667</c:v>
                </c:pt>
                <c:pt idx="17084">
                  <c:v>1.6666666666666667</c:v>
                </c:pt>
                <c:pt idx="17085">
                  <c:v>1.6666666666666667</c:v>
                </c:pt>
                <c:pt idx="17086">
                  <c:v>1.6666666666666667</c:v>
                </c:pt>
                <c:pt idx="17087">
                  <c:v>1.6666666666666667</c:v>
                </c:pt>
                <c:pt idx="17088">
                  <c:v>1.6666666666666667</c:v>
                </c:pt>
                <c:pt idx="17089">
                  <c:v>1.6666666666666667</c:v>
                </c:pt>
                <c:pt idx="17090">
                  <c:v>1.6666666666666667</c:v>
                </c:pt>
                <c:pt idx="17091">
                  <c:v>1.6666666666666667</c:v>
                </c:pt>
                <c:pt idx="17092">
                  <c:v>1.6666666666666667</c:v>
                </c:pt>
                <c:pt idx="17093">
                  <c:v>1.6666666666666667</c:v>
                </c:pt>
                <c:pt idx="17094">
                  <c:v>1.6666666666666667</c:v>
                </c:pt>
                <c:pt idx="17095">
                  <c:v>1.6666666666666667</c:v>
                </c:pt>
                <c:pt idx="17096">
                  <c:v>1.6666666666666667</c:v>
                </c:pt>
                <c:pt idx="17097">
                  <c:v>1.6666666666666667</c:v>
                </c:pt>
                <c:pt idx="17098">
                  <c:v>1.6666666666666667</c:v>
                </c:pt>
                <c:pt idx="17099">
                  <c:v>1.6666666666666667</c:v>
                </c:pt>
                <c:pt idx="17100">
                  <c:v>1.6666666666666667</c:v>
                </c:pt>
                <c:pt idx="17101">
                  <c:v>1.6666666666666667</c:v>
                </c:pt>
                <c:pt idx="17102">
                  <c:v>1.6666666666666667</c:v>
                </c:pt>
                <c:pt idx="17103">
                  <c:v>1.6666666666666667</c:v>
                </c:pt>
                <c:pt idx="17104">
                  <c:v>1.6666666666666667</c:v>
                </c:pt>
                <c:pt idx="17105">
                  <c:v>1.6666666666666667</c:v>
                </c:pt>
                <c:pt idx="17106">
                  <c:v>1.6666666666666667</c:v>
                </c:pt>
                <c:pt idx="17107">
                  <c:v>1.6666666666666667</c:v>
                </c:pt>
                <c:pt idx="17108">
                  <c:v>1.6666666666666667</c:v>
                </c:pt>
                <c:pt idx="17109">
                  <c:v>1.6666666666666667</c:v>
                </c:pt>
                <c:pt idx="17110">
                  <c:v>1.6666666666666667</c:v>
                </c:pt>
                <c:pt idx="17111">
                  <c:v>1.6666666666666667</c:v>
                </c:pt>
                <c:pt idx="17112">
                  <c:v>1.6666666666666667</c:v>
                </c:pt>
                <c:pt idx="17113">
                  <c:v>1.6666666666666667</c:v>
                </c:pt>
                <c:pt idx="17114">
                  <c:v>1.6666666666666667</c:v>
                </c:pt>
                <c:pt idx="17115">
                  <c:v>1.6666666666666667</c:v>
                </c:pt>
                <c:pt idx="17116">
                  <c:v>1.6666666666666667</c:v>
                </c:pt>
                <c:pt idx="17117">
                  <c:v>1.6666666666666667</c:v>
                </c:pt>
                <c:pt idx="17118">
                  <c:v>1.6666666666666667</c:v>
                </c:pt>
                <c:pt idx="17119">
                  <c:v>1.6666666666666667</c:v>
                </c:pt>
                <c:pt idx="17120">
                  <c:v>1.6666666666666667</c:v>
                </c:pt>
                <c:pt idx="17121">
                  <c:v>1.6666666666666667</c:v>
                </c:pt>
                <c:pt idx="17122">
                  <c:v>1.6666666666666667</c:v>
                </c:pt>
                <c:pt idx="17123">
                  <c:v>1.6666666666666667</c:v>
                </c:pt>
                <c:pt idx="17124">
                  <c:v>1.6666666666666667</c:v>
                </c:pt>
                <c:pt idx="17125">
                  <c:v>1.6666666666666667</c:v>
                </c:pt>
                <c:pt idx="17126">
                  <c:v>1.6666666666666667</c:v>
                </c:pt>
                <c:pt idx="17127">
                  <c:v>1.6666666666666667</c:v>
                </c:pt>
                <c:pt idx="17128">
                  <c:v>1.6666666666666667</c:v>
                </c:pt>
                <c:pt idx="17129">
                  <c:v>1.6666666666666667</c:v>
                </c:pt>
                <c:pt idx="17130">
                  <c:v>1.6666666666666667</c:v>
                </c:pt>
                <c:pt idx="17131">
                  <c:v>1.6666666666666667</c:v>
                </c:pt>
                <c:pt idx="17132">
                  <c:v>1.6666666666666667</c:v>
                </c:pt>
                <c:pt idx="17133">
                  <c:v>1.6666666666666667</c:v>
                </c:pt>
                <c:pt idx="17134">
                  <c:v>1.6666666666666667</c:v>
                </c:pt>
                <c:pt idx="17135">
                  <c:v>1.6666666666666667</c:v>
                </c:pt>
                <c:pt idx="17136">
                  <c:v>1.6666666666666667</c:v>
                </c:pt>
                <c:pt idx="17137">
                  <c:v>1.6666666666666667</c:v>
                </c:pt>
                <c:pt idx="17138">
                  <c:v>1.6666666666666667</c:v>
                </c:pt>
                <c:pt idx="17139">
                  <c:v>1.6666666666666667</c:v>
                </c:pt>
                <c:pt idx="17140">
                  <c:v>1.6666666666666667</c:v>
                </c:pt>
                <c:pt idx="17141">
                  <c:v>1.6666666666666667</c:v>
                </c:pt>
                <c:pt idx="17142">
                  <c:v>1.6666666666666667</c:v>
                </c:pt>
                <c:pt idx="17143">
                  <c:v>1.6666666666666667</c:v>
                </c:pt>
                <c:pt idx="17144">
                  <c:v>1.6666666666666667</c:v>
                </c:pt>
                <c:pt idx="17145">
                  <c:v>1.6666666666666667</c:v>
                </c:pt>
                <c:pt idx="17146">
                  <c:v>1.6666666666666667</c:v>
                </c:pt>
                <c:pt idx="17147">
                  <c:v>1.6666666666666667</c:v>
                </c:pt>
                <c:pt idx="17148">
                  <c:v>1.6666666666666667</c:v>
                </c:pt>
                <c:pt idx="17149">
                  <c:v>1.6666666666666667</c:v>
                </c:pt>
                <c:pt idx="17150">
                  <c:v>1.6666666666666667</c:v>
                </c:pt>
                <c:pt idx="17151">
                  <c:v>1.6666666666666667</c:v>
                </c:pt>
                <c:pt idx="17152">
                  <c:v>1.6666666666666667</c:v>
                </c:pt>
                <c:pt idx="17153">
                  <c:v>1.6666666666666667</c:v>
                </c:pt>
                <c:pt idx="17154">
                  <c:v>1.6666666666666667</c:v>
                </c:pt>
                <c:pt idx="17155">
                  <c:v>1.6666666666666667</c:v>
                </c:pt>
                <c:pt idx="17156">
                  <c:v>1.6666666666666667</c:v>
                </c:pt>
                <c:pt idx="17157">
                  <c:v>1.6666666666666667</c:v>
                </c:pt>
                <c:pt idx="17158">
                  <c:v>1.6666666666666667</c:v>
                </c:pt>
                <c:pt idx="17159">
                  <c:v>1.6666666666666667</c:v>
                </c:pt>
                <c:pt idx="17160">
                  <c:v>1.6666666666666667</c:v>
                </c:pt>
                <c:pt idx="17161">
                  <c:v>1.6666666666666667</c:v>
                </c:pt>
                <c:pt idx="17162">
                  <c:v>1.6666666666666667</c:v>
                </c:pt>
                <c:pt idx="17163">
                  <c:v>1.6666666666666667</c:v>
                </c:pt>
                <c:pt idx="17164">
                  <c:v>1.6666666666666667</c:v>
                </c:pt>
                <c:pt idx="17165">
                  <c:v>1.6666666666666667</c:v>
                </c:pt>
                <c:pt idx="17166">
                  <c:v>1.6666666666666667</c:v>
                </c:pt>
                <c:pt idx="17167">
                  <c:v>1.6666666666666667</c:v>
                </c:pt>
                <c:pt idx="17168">
                  <c:v>1.6666666666666667</c:v>
                </c:pt>
                <c:pt idx="17169">
                  <c:v>1.6666666666666667</c:v>
                </c:pt>
                <c:pt idx="17170">
                  <c:v>1.6666666666666667</c:v>
                </c:pt>
                <c:pt idx="17171">
                  <c:v>1.6666666666666667</c:v>
                </c:pt>
                <c:pt idx="17172">
                  <c:v>1.6666666666666667</c:v>
                </c:pt>
                <c:pt idx="17173">
                  <c:v>1.6666666666666667</c:v>
                </c:pt>
                <c:pt idx="17174">
                  <c:v>1.6666666666666667</c:v>
                </c:pt>
                <c:pt idx="17175">
                  <c:v>1.6666666666666667</c:v>
                </c:pt>
                <c:pt idx="17176">
                  <c:v>1.6666666666666667</c:v>
                </c:pt>
                <c:pt idx="17177">
                  <c:v>1.6666666666666667</c:v>
                </c:pt>
                <c:pt idx="17178">
                  <c:v>1.6666666666666667</c:v>
                </c:pt>
                <c:pt idx="17179">
                  <c:v>1.6666666666666667</c:v>
                </c:pt>
                <c:pt idx="17180">
                  <c:v>1.6666666666666667</c:v>
                </c:pt>
                <c:pt idx="17181">
                  <c:v>1.6666666666666667</c:v>
                </c:pt>
                <c:pt idx="17182">
                  <c:v>1.6666666666666667</c:v>
                </c:pt>
                <c:pt idx="17183">
                  <c:v>1.6666666666666667</c:v>
                </c:pt>
                <c:pt idx="17184">
                  <c:v>1.6666666666666667</c:v>
                </c:pt>
                <c:pt idx="17185">
                  <c:v>1.6666666666666667</c:v>
                </c:pt>
                <c:pt idx="17186">
                  <c:v>1.6666666666666667</c:v>
                </c:pt>
                <c:pt idx="17187">
                  <c:v>1.6666666666666667</c:v>
                </c:pt>
                <c:pt idx="17188">
                  <c:v>1.6666666666666667</c:v>
                </c:pt>
                <c:pt idx="17189">
                  <c:v>1.6666666666666667</c:v>
                </c:pt>
                <c:pt idx="17190">
                  <c:v>1.6666666666666667</c:v>
                </c:pt>
                <c:pt idx="17191">
                  <c:v>1.6666666666666667</c:v>
                </c:pt>
                <c:pt idx="17192">
                  <c:v>1.6666666666666667</c:v>
                </c:pt>
                <c:pt idx="17193">
                  <c:v>1.6666666666666667</c:v>
                </c:pt>
                <c:pt idx="17194">
                  <c:v>1.6666666666666667</c:v>
                </c:pt>
                <c:pt idx="17195">
                  <c:v>1.6666666666666667</c:v>
                </c:pt>
                <c:pt idx="17196">
                  <c:v>1.6666666666666667</c:v>
                </c:pt>
                <c:pt idx="17197">
                  <c:v>1.6666666666666667</c:v>
                </c:pt>
                <c:pt idx="17198">
                  <c:v>1.6666666666666667</c:v>
                </c:pt>
                <c:pt idx="17199">
                  <c:v>1.6666666666666667</c:v>
                </c:pt>
                <c:pt idx="17200">
                  <c:v>1.6666666666666667</c:v>
                </c:pt>
                <c:pt idx="17201">
                  <c:v>1.6666666666666667</c:v>
                </c:pt>
                <c:pt idx="17202">
                  <c:v>1.6666666666666667</c:v>
                </c:pt>
                <c:pt idx="17203">
                  <c:v>1.6666666666666667</c:v>
                </c:pt>
                <c:pt idx="17204">
                  <c:v>1.6666666666666667</c:v>
                </c:pt>
                <c:pt idx="17205">
                  <c:v>1.6666666666666667</c:v>
                </c:pt>
                <c:pt idx="17206">
                  <c:v>1.6666666666666667</c:v>
                </c:pt>
                <c:pt idx="17207">
                  <c:v>1.6666666666666667</c:v>
                </c:pt>
                <c:pt idx="17208">
                  <c:v>1.6666666666666667</c:v>
                </c:pt>
                <c:pt idx="17209">
                  <c:v>1.6666666666666667</c:v>
                </c:pt>
                <c:pt idx="17210">
                  <c:v>1.6666666666666667</c:v>
                </c:pt>
                <c:pt idx="17211">
                  <c:v>1.6666666666666667</c:v>
                </c:pt>
                <c:pt idx="17212">
                  <c:v>1.6666666666666667</c:v>
                </c:pt>
                <c:pt idx="17213">
                  <c:v>1.6666666666666667</c:v>
                </c:pt>
                <c:pt idx="17214">
                  <c:v>1.6666666666666667</c:v>
                </c:pt>
                <c:pt idx="17215">
                  <c:v>1.6666666666666667</c:v>
                </c:pt>
                <c:pt idx="17216">
                  <c:v>1.6666666666666667</c:v>
                </c:pt>
                <c:pt idx="17217">
                  <c:v>1.6666666666666667</c:v>
                </c:pt>
                <c:pt idx="17218">
                  <c:v>1.6666666666666667</c:v>
                </c:pt>
                <c:pt idx="17219">
                  <c:v>1.6666666666666667</c:v>
                </c:pt>
                <c:pt idx="17220">
                  <c:v>1.6666666666666667</c:v>
                </c:pt>
                <c:pt idx="17221">
                  <c:v>1.6666666666666667</c:v>
                </c:pt>
                <c:pt idx="17222">
                  <c:v>1.6666666666666667</c:v>
                </c:pt>
                <c:pt idx="17223">
                  <c:v>1.6666666666666667</c:v>
                </c:pt>
                <c:pt idx="17224">
                  <c:v>1.6666666666666667</c:v>
                </c:pt>
                <c:pt idx="17225">
                  <c:v>1.6666666666666667</c:v>
                </c:pt>
                <c:pt idx="17226">
                  <c:v>1.6666666666666667</c:v>
                </c:pt>
                <c:pt idx="17227">
                  <c:v>1.6666666666666667</c:v>
                </c:pt>
                <c:pt idx="17228">
                  <c:v>1.6666666666666667</c:v>
                </c:pt>
                <c:pt idx="17229">
                  <c:v>1.6666666666666667</c:v>
                </c:pt>
                <c:pt idx="17230">
                  <c:v>1.6666666666666667</c:v>
                </c:pt>
                <c:pt idx="17231">
                  <c:v>1.6666666666666667</c:v>
                </c:pt>
                <c:pt idx="17232">
                  <c:v>1.6666666666666667</c:v>
                </c:pt>
                <c:pt idx="17233">
                  <c:v>1.6666666666666667</c:v>
                </c:pt>
                <c:pt idx="17234">
                  <c:v>1.6666666666666667</c:v>
                </c:pt>
                <c:pt idx="17235">
                  <c:v>1.6666666666666667</c:v>
                </c:pt>
                <c:pt idx="17236">
                  <c:v>1.6666666666666667</c:v>
                </c:pt>
                <c:pt idx="17237">
                  <c:v>1.6666666666666667</c:v>
                </c:pt>
                <c:pt idx="17238">
                  <c:v>1.6666666666666667</c:v>
                </c:pt>
                <c:pt idx="17239">
                  <c:v>1.6666666666666667</c:v>
                </c:pt>
                <c:pt idx="17240">
                  <c:v>1.6666666666666667</c:v>
                </c:pt>
                <c:pt idx="17241">
                  <c:v>1.6666666666666667</c:v>
                </c:pt>
                <c:pt idx="17242">
                  <c:v>1.6666666666666667</c:v>
                </c:pt>
                <c:pt idx="17243">
                  <c:v>1.6666666666666667</c:v>
                </c:pt>
                <c:pt idx="17244">
                  <c:v>1.6666666666666667</c:v>
                </c:pt>
                <c:pt idx="17245">
                  <c:v>1.6666666666666667</c:v>
                </c:pt>
                <c:pt idx="17246">
                  <c:v>1.6666666666666667</c:v>
                </c:pt>
                <c:pt idx="17247">
                  <c:v>1.6666666666666667</c:v>
                </c:pt>
                <c:pt idx="17248">
                  <c:v>1.6666666666666667</c:v>
                </c:pt>
                <c:pt idx="17249">
                  <c:v>1.6666666666666667</c:v>
                </c:pt>
                <c:pt idx="17250">
                  <c:v>1.6666666666666667</c:v>
                </c:pt>
                <c:pt idx="17251">
                  <c:v>1.6666666666666667</c:v>
                </c:pt>
                <c:pt idx="17252">
                  <c:v>1.6666666666666667</c:v>
                </c:pt>
                <c:pt idx="17253">
                  <c:v>1.6666666666666667</c:v>
                </c:pt>
                <c:pt idx="17254">
                  <c:v>1.6666666666666667</c:v>
                </c:pt>
                <c:pt idx="17255">
                  <c:v>1.6666666666666667</c:v>
                </c:pt>
                <c:pt idx="17256">
                  <c:v>1.6666666666666667</c:v>
                </c:pt>
                <c:pt idx="17257">
                  <c:v>1.6666666666666667</c:v>
                </c:pt>
                <c:pt idx="17258">
                  <c:v>1.6666666666666667</c:v>
                </c:pt>
                <c:pt idx="17259">
                  <c:v>1.6666666666666667</c:v>
                </c:pt>
                <c:pt idx="17260">
                  <c:v>1.6666666666666667</c:v>
                </c:pt>
                <c:pt idx="17261">
                  <c:v>1.6666666666666667</c:v>
                </c:pt>
                <c:pt idx="17262">
                  <c:v>1.6666666666666667</c:v>
                </c:pt>
                <c:pt idx="17263">
                  <c:v>1.6666666666666667</c:v>
                </c:pt>
                <c:pt idx="17264">
                  <c:v>1.6666666666666667</c:v>
                </c:pt>
                <c:pt idx="17265">
                  <c:v>1.6666666666666667</c:v>
                </c:pt>
                <c:pt idx="17266">
                  <c:v>1.6666666666666667</c:v>
                </c:pt>
                <c:pt idx="17267">
                  <c:v>1.6666666666666667</c:v>
                </c:pt>
                <c:pt idx="17268">
                  <c:v>1.6666666666666667</c:v>
                </c:pt>
                <c:pt idx="17269">
                  <c:v>1.6666666666666667</c:v>
                </c:pt>
                <c:pt idx="17270">
                  <c:v>1.6666666666666667</c:v>
                </c:pt>
                <c:pt idx="17271">
                  <c:v>1.6666666666666667</c:v>
                </c:pt>
                <c:pt idx="17272">
                  <c:v>1.6666666666666667</c:v>
                </c:pt>
                <c:pt idx="17273">
                  <c:v>1.6666666666666667</c:v>
                </c:pt>
                <c:pt idx="17274">
                  <c:v>1.6666666666666667</c:v>
                </c:pt>
                <c:pt idx="17275">
                  <c:v>1.6666666666666667</c:v>
                </c:pt>
                <c:pt idx="17276">
                  <c:v>1.6666666666666667</c:v>
                </c:pt>
                <c:pt idx="17277">
                  <c:v>1.6666666666666667</c:v>
                </c:pt>
                <c:pt idx="17278">
                  <c:v>1.6666666666666667</c:v>
                </c:pt>
                <c:pt idx="17279">
                  <c:v>1.6666666666666667</c:v>
                </c:pt>
                <c:pt idx="17280">
                  <c:v>1.6666666666666667</c:v>
                </c:pt>
                <c:pt idx="17281">
                  <c:v>1.6666666666666667</c:v>
                </c:pt>
                <c:pt idx="17282">
                  <c:v>1.6666666666666667</c:v>
                </c:pt>
                <c:pt idx="17283">
                  <c:v>1.6666666666666667</c:v>
                </c:pt>
                <c:pt idx="17284">
                  <c:v>1.6666666666666667</c:v>
                </c:pt>
                <c:pt idx="17285">
                  <c:v>1.6666666666666667</c:v>
                </c:pt>
                <c:pt idx="17286">
                  <c:v>1.6666666666666667</c:v>
                </c:pt>
                <c:pt idx="17287">
                  <c:v>1.6666666666666667</c:v>
                </c:pt>
                <c:pt idx="17288">
                  <c:v>1.6666666666666667</c:v>
                </c:pt>
                <c:pt idx="17289">
                  <c:v>1.6666666666666667</c:v>
                </c:pt>
                <c:pt idx="17290">
                  <c:v>1.6666666666666667</c:v>
                </c:pt>
                <c:pt idx="17291">
                  <c:v>1.6666666666666667</c:v>
                </c:pt>
                <c:pt idx="17292">
                  <c:v>1.6666666666666667</c:v>
                </c:pt>
                <c:pt idx="17293">
                  <c:v>1.6666666666666667</c:v>
                </c:pt>
                <c:pt idx="17294">
                  <c:v>1.6666666666666667</c:v>
                </c:pt>
                <c:pt idx="17295">
                  <c:v>1.6666666666666667</c:v>
                </c:pt>
                <c:pt idx="17296">
                  <c:v>1.6666666666666667</c:v>
                </c:pt>
                <c:pt idx="17297">
                  <c:v>1.6666666666666667</c:v>
                </c:pt>
                <c:pt idx="17298">
                  <c:v>1.6666666666666667</c:v>
                </c:pt>
                <c:pt idx="17299">
                  <c:v>1.6666666666666667</c:v>
                </c:pt>
                <c:pt idx="17300">
                  <c:v>1.6666666666666667</c:v>
                </c:pt>
                <c:pt idx="17301">
                  <c:v>1.6666666666666667</c:v>
                </c:pt>
                <c:pt idx="17302">
                  <c:v>1.6666666666666667</c:v>
                </c:pt>
                <c:pt idx="17303">
                  <c:v>1.6666666666666667</c:v>
                </c:pt>
                <c:pt idx="17304">
                  <c:v>1.6666666666666667</c:v>
                </c:pt>
                <c:pt idx="17305">
                  <c:v>1.6666666666666667</c:v>
                </c:pt>
                <c:pt idx="17306">
                  <c:v>1.6666666666666667</c:v>
                </c:pt>
                <c:pt idx="17307">
                  <c:v>1.6666666666666667</c:v>
                </c:pt>
                <c:pt idx="17308">
                  <c:v>1.6666666666666667</c:v>
                </c:pt>
                <c:pt idx="17309">
                  <c:v>1.6666666666666667</c:v>
                </c:pt>
                <c:pt idx="17310">
                  <c:v>1.6666666666666667</c:v>
                </c:pt>
                <c:pt idx="17311">
                  <c:v>1.6666666666666667</c:v>
                </c:pt>
                <c:pt idx="17312">
                  <c:v>1.6666666666666667</c:v>
                </c:pt>
                <c:pt idx="17313">
                  <c:v>1.6666666666666667</c:v>
                </c:pt>
                <c:pt idx="17314">
                  <c:v>1.6666666666666667</c:v>
                </c:pt>
                <c:pt idx="17315">
                  <c:v>1.6666666666666667</c:v>
                </c:pt>
                <c:pt idx="17316">
                  <c:v>1.6666666666666667</c:v>
                </c:pt>
                <c:pt idx="17317">
                  <c:v>1.6666666666666667</c:v>
                </c:pt>
                <c:pt idx="17318">
                  <c:v>1.6666666666666667</c:v>
                </c:pt>
                <c:pt idx="17319">
                  <c:v>1.6666666666666667</c:v>
                </c:pt>
                <c:pt idx="17320">
                  <c:v>1.6666666666666667</c:v>
                </c:pt>
                <c:pt idx="17321">
                  <c:v>1.6666666666666667</c:v>
                </c:pt>
                <c:pt idx="17322">
                  <c:v>1.6666666666666667</c:v>
                </c:pt>
                <c:pt idx="17323">
                  <c:v>1.6666666666666667</c:v>
                </c:pt>
                <c:pt idx="17324">
                  <c:v>1.6666666666666667</c:v>
                </c:pt>
                <c:pt idx="17325">
                  <c:v>1.6666666666666667</c:v>
                </c:pt>
                <c:pt idx="17326">
                  <c:v>1.6666666666666667</c:v>
                </c:pt>
                <c:pt idx="17327">
                  <c:v>1.6666666666666667</c:v>
                </c:pt>
                <c:pt idx="17328">
                  <c:v>1.6666666666666667</c:v>
                </c:pt>
                <c:pt idx="17329">
                  <c:v>1.6666666666666667</c:v>
                </c:pt>
                <c:pt idx="17330">
                  <c:v>1.6666666666666667</c:v>
                </c:pt>
                <c:pt idx="17331">
                  <c:v>1.6666666666666667</c:v>
                </c:pt>
                <c:pt idx="17332">
                  <c:v>1.6666666666666667</c:v>
                </c:pt>
                <c:pt idx="17333">
                  <c:v>1.6666666666666667</c:v>
                </c:pt>
                <c:pt idx="17334">
                  <c:v>1.6666666666666667</c:v>
                </c:pt>
                <c:pt idx="17335">
                  <c:v>1.6666666666666667</c:v>
                </c:pt>
                <c:pt idx="17336">
                  <c:v>1.6666666666666667</c:v>
                </c:pt>
                <c:pt idx="17337">
                  <c:v>1.6666666666666667</c:v>
                </c:pt>
                <c:pt idx="17338">
                  <c:v>1.6666666666666667</c:v>
                </c:pt>
                <c:pt idx="17339">
                  <c:v>1.6666666666666667</c:v>
                </c:pt>
                <c:pt idx="17340">
                  <c:v>1.6666666666666667</c:v>
                </c:pt>
                <c:pt idx="17341">
                  <c:v>1.6666666666666667</c:v>
                </c:pt>
                <c:pt idx="17342">
                  <c:v>1.6666666666666667</c:v>
                </c:pt>
                <c:pt idx="17343">
                  <c:v>1.6666666666666667</c:v>
                </c:pt>
                <c:pt idx="17344">
                  <c:v>1.6666666666666667</c:v>
                </c:pt>
                <c:pt idx="17345">
                  <c:v>1.6666666666666667</c:v>
                </c:pt>
                <c:pt idx="17346">
                  <c:v>1.6666666666666667</c:v>
                </c:pt>
                <c:pt idx="17347">
                  <c:v>1.6666666666666667</c:v>
                </c:pt>
                <c:pt idx="17348">
                  <c:v>1.6666666666666667</c:v>
                </c:pt>
                <c:pt idx="17349">
                  <c:v>1.6666666666666667</c:v>
                </c:pt>
                <c:pt idx="17350">
                  <c:v>1.6666666666666667</c:v>
                </c:pt>
                <c:pt idx="17351">
                  <c:v>1.6666666666666667</c:v>
                </c:pt>
                <c:pt idx="17352">
                  <c:v>1.6666666666666667</c:v>
                </c:pt>
                <c:pt idx="17353">
                  <c:v>1.6666666666666667</c:v>
                </c:pt>
                <c:pt idx="17354">
                  <c:v>1.6666666666666667</c:v>
                </c:pt>
                <c:pt idx="17355">
                  <c:v>1.6666666666666667</c:v>
                </c:pt>
                <c:pt idx="17356">
                  <c:v>1.6666666666666667</c:v>
                </c:pt>
                <c:pt idx="17357">
                  <c:v>1.6666666666666667</c:v>
                </c:pt>
                <c:pt idx="17358">
                  <c:v>1.6666666666666667</c:v>
                </c:pt>
                <c:pt idx="17359">
                  <c:v>1.6666666666666667</c:v>
                </c:pt>
                <c:pt idx="17360">
                  <c:v>1.6666666666666667</c:v>
                </c:pt>
                <c:pt idx="17361">
                  <c:v>1.6666666666666667</c:v>
                </c:pt>
                <c:pt idx="17362">
                  <c:v>1.6666666666666667</c:v>
                </c:pt>
                <c:pt idx="17363">
                  <c:v>1.6666666666666667</c:v>
                </c:pt>
                <c:pt idx="17364">
                  <c:v>1.6666666666666667</c:v>
                </c:pt>
                <c:pt idx="17365">
                  <c:v>1.6666666666666667</c:v>
                </c:pt>
                <c:pt idx="17366">
                  <c:v>1.6666666666666667</c:v>
                </c:pt>
                <c:pt idx="17367">
                  <c:v>1.6666666666666667</c:v>
                </c:pt>
                <c:pt idx="17368">
                  <c:v>1.6666666666666667</c:v>
                </c:pt>
                <c:pt idx="17369">
                  <c:v>1.6666666666666667</c:v>
                </c:pt>
                <c:pt idx="17370">
                  <c:v>1.6666666666666667</c:v>
                </c:pt>
                <c:pt idx="17371">
                  <c:v>1.6666666666666667</c:v>
                </c:pt>
                <c:pt idx="17372">
                  <c:v>1.6666666666666667</c:v>
                </c:pt>
                <c:pt idx="17373">
                  <c:v>1.6666666666666667</c:v>
                </c:pt>
                <c:pt idx="17374">
                  <c:v>1.6666666666666667</c:v>
                </c:pt>
                <c:pt idx="17375">
                  <c:v>1.6666666666666667</c:v>
                </c:pt>
                <c:pt idx="17376">
                  <c:v>1.6666666666666667</c:v>
                </c:pt>
                <c:pt idx="17377">
                  <c:v>1.6666666666666667</c:v>
                </c:pt>
                <c:pt idx="17378">
                  <c:v>1.6666666666666667</c:v>
                </c:pt>
                <c:pt idx="17379">
                  <c:v>1.6666666666666667</c:v>
                </c:pt>
                <c:pt idx="17380">
                  <c:v>1.6666666666666667</c:v>
                </c:pt>
                <c:pt idx="17381">
                  <c:v>1.6666666666666667</c:v>
                </c:pt>
                <c:pt idx="17382">
                  <c:v>1.6666666666666667</c:v>
                </c:pt>
                <c:pt idx="17383">
                  <c:v>1.6666666666666667</c:v>
                </c:pt>
                <c:pt idx="17384">
                  <c:v>1.6666666666666667</c:v>
                </c:pt>
                <c:pt idx="17385">
                  <c:v>1.6666666666666667</c:v>
                </c:pt>
                <c:pt idx="17386">
                  <c:v>1.6666666666666667</c:v>
                </c:pt>
                <c:pt idx="17387">
                  <c:v>1.6666666666666667</c:v>
                </c:pt>
                <c:pt idx="17388">
                  <c:v>1.6666666666666667</c:v>
                </c:pt>
                <c:pt idx="17389">
                  <c:v>1.6666666666666667</c:v>
                </c:pt>
                <c:pt idx="17390">
                  <c:v>1.6666666666666667</c:v>
                </c:pt>
                <c:pt idx="17391">
                  <c:v>1.6666666666666667</c:v>
                </c:pt>
                <c:pt idx="17392">
                  <c:v>1.6666666666666667</c:v>
                </c:pt>
                <c:pt idx="17393">
                  <c:v>1.6666666666666667</c:v>
                </c:pt>
                <c:pt idx="17394">
                  <c:v>1.6666666666666667</c:v>
                </c:pt>
                <c:pt idx="17395">
                  <c:v>1.6666666666666667</c:v>
                </c:pt>
                <c:pt idx="17396">
                  <c:v>1.6666666666666667</c:v>
                </c:pt>
                <c:pt idx="17397">
                  <c:v>1.6666666666666667</c:v>
                </c:pt>
                <c:pt idx="17398">
                  <c:v>1.6666666666666667</c:v>
                </c:pt>
                <c:pt idx="17399">
                  <c:v>1.6666666666666667</c:v>
                </c:pt>
                <c:pt idx="17400">
                  <c:v>1.6666666666666667</c:v>
                </c:pt>
                <c:pt idx="17401">
                  <c:v>1.6666666666666667</c:v>
                </c:pt>
                <c:pt idx="17402">
                  <c:v>1.6666666666666667</c:v>
                </c:pt>
                <c:pt idx="17403">
                  <c:v>1.6666666666666667</c:v>
                </c:pt>
                <c:pt idx="17404">
                  <c:v>1.6666666666666667</c:v>
                </c:pt>
                <c:pt idx="17405">
                  <c:v>1.6666666666666667</c:v>
                </c:pt>
                <c:pt idx="17406">
                  <c:v>1.6666666666666667</c:v>
                </c:pt>
                <c:pt idx="17407">
                  <c:v>1.6666666666666667</c:v>
                </c:pt>
                <c:pt idx="17408">
                  <c:v>1.6666666666666667</c:v>
                </c:pt>
                <c:pt idx="17409">
                  <c:v>1.6666666666666667</c:v>
                </c:pt>
                <c:pt idx="17410">
                  <c:v>1.6666666666666667</c:v>
                </c:pt>
                <c:pt idx="17411">
                  <c:v>1.6666666666666667</c:v>
                </c:pt>
                <c:pt idx="17412">
                  <c:v>1.6666666666666667</c:v>
                </c:pt>
                <c:pt idx="17413">
                  <c:v>1.6666666666666667</c:v>
                </c:pt>
                <c:pt idx="17414">
                  <c:v>1.6666666666666667</c:v>
                </c:pt>
                <c:pt idx="17415">
                  <c:v>1.6666666666666667</c:v>
                </c:pt>
                <c:pt idx="17416">
                  <c:v>1.6666666666666667</c:v>
                </c:pt>
                <c:pt idx="17417">
                  <c:v>1.6666666666666667</c:v>
                </c:pt>
                <c:pt idx="17418">
                  <c:v>1.6666666666666667</c:v>
                </c:pt>
                <c:pt idx="17419">
                  <c:v>1.6666666666666667</c:v>
                </c:pt>
                <c:pt idx="17420">
                  <c:v>1.6666666666666667</c:v>
                </c:pt>
                <c:pt idx="17421">
                  <c:v>1.6666666666666667</c:v>
                </c:pt>
                <c:pt idx="17422">
                  <c:v>1.6666666666666667</c:v>
                </c:pt>
                <c:pt idx="17423">
                  <c:v>1.6666666666666667</c:v>
                </c:pt>
                <c:pt idx="17424">
                  <c:v>1.6666666666666667</c:v>
                </c:pt>
                <c:pt idx="17425">
                  <c:v>1.6666666666666667</c:v>
                </c:pt>
                <c:pt idx="17426">
                  <c:v>1.6666666666666667</c:v>
                </c:pt>
                <c:pt idx="17427">
                  <c:v>1.6666666666666667</c:v>
                </c:pt>
                <c:pt idx="17428">
                  <c:v>1.6666666666666667</c:v>
                </c:pt>
                <c:pt idx="17429">
                  <c:v>1.6666666666666667</c:v>
                </c:pt>
                <c:pt idx="17430">
                  <c:v>1.6666666666666667</c:v>
                </c:pt>
                <c:pt idx="17431">
                  <c:v>1.6666666666666667</c:v>
                </c:pt>
                <c:pt idx="17432">
                  <c:v>1.6666666666666667</c:v>
                </c:pt>
                <c:pt idx="17433">
                  <c:v>1.6666666666666667</c:v>
                </c:pt>
                <c:pt idx="17434">
                  <c:v>1.6666666666666667</c:v>
                </c:pt>
                <c:pt idx="17435">
                  <c:v>1.6666666666666667</c:v>
                </c:pt>
                <c:pt idx="17436">
                  <c:v>1.6666666666666667</c:v>
                </c:pt>
                <c:pt idx="17437">
                  <c:v>1.6666666666666667</c:v>
                </c:pt>
                <c:pt idx="17438">
                  <c:v>1.6666666666666667</c:v>
                </c:pt>
                <c:pt idx="17439">
                  <c:v>1.6666666666666667</c:v>
                </c:pt>
                <c:pt idx="17440">
                  <c:v>1.6666666666666667</c:v>
                </c:pt>
                <c:pt idx="17441">
                  <c:v>1.6666666666666667</c:v>
                </c:pt>
                <c:pt idx="17442">
                  <c:v>1.6666666666666667</c:v>
                </c:pt>
                <c:pt idx="17443">
                  <c:v>1.6666666666666667</c:v>
                </c:pt>
                <c:pt idx="17444">
                  <c:v>1.6666666666666667</c:v>
                </c:pt>
                <c:pt idx="17445">
                  <c:v>1.6666666666666667</c:v>
                </c:pt>
                <c:pt idx="17446">
                  <c:v>1.6666666666666667</c:v>
                </c:pt>
                <c:pt idx="17447">
                  <c:v>1.6666666666666667</c:v>
                </c:pt>
                <c:pt idx="17448">
                  <c:v>1.6666666666666667</c:v>
                </c:pt>
                <c:pt idx="17449">
                  <c:v>1.6666666666666667</c:v>
                </c:pt>
                <c:pt idx="17450">
                  <c:v>1.6666666666666667</c:v>
                </c:pt>
                <c:pt idx="17451">
                  <c:v>1.6666666666666667</c:v>
                </c:pt>
                <c:pt idx="17452">
                  <c:v>1.6666666666666667</c:v>
                </c:pt>
                <c:pt idx="17453">
                  <c:v>1.6666666666666667</c:v>
                </c:pt>
                <c:pt idx="17454">
                  <c:v>1.6666666666666667</c:v>
                </c:pt>
                <c:pt idx="17455">
                  <c:v>1.6666666666666667</c:v>
                </c:pt>
                <c:pt idx="17456">
                  <c:v>1.6666666666666667</c:v>
                </c:pt>
                <c:pt idx="17457">
                  <c:v>1.6666666666666667</c:v>
                </c:pt>
                <c:pt idx="17458">
                  <c:v>1.6666666666666667</c:v>
                </c:pt>
                <c:pt idx="17459">
                  <c:v>1.6666666666666667</c:v>
                </c:pt>
                <c:pt idx="17460">
                  <c:v>1.6666666666666667</c:v>
                </c:pt>
                <c:pt idx="17461">
                  <c:v>1.6666666666666667</c:v>
                </c:pt>
                <c:pt idx="17462">
                  <c:v>1.6666666666666667</c:v>
                </c:pt>
                <c:pt idx="17463">
                  <c:v>1.6666666666666667</c:v>
                </c:pt>
                <c:pt idx="17464">
                  <c:v>1.6666666666666667</c:v>
                </c:pt>
                <c:pt idx="17465">
                  <c:v>1.6666666666666667</c:v>
                </c:pt>
                <c:pt idx="17466">
                  <c:v>1.6666666666666667</c:v>
                </c:pt>
                <c:pt idx="17467">
                  <c:v>1.6666666666666667</c:v>
                </c:pt>
                <c:pt idx="17468">
                  <c:v>1.6666666666666667</c:v>
                </c:pt>
                <c:pt idx="17469">
                  <c:v>1.6666666666666667</c:v>
                </c:pt>
                <c:pt idx="17470">
                  <c:v>1.6666666666666667</c:v>
                </c:pt>
                <c:pt idx="17471">
                  <c:v>1.6666666666666667</c:v>
                </c:pt>
                <c:pt idx="17472">
                  <c:v>1.6666666666666667</c:v>
                </c:pt>
                <c:pt idx="17473">
                  <c:v>1.6666666666666667</c:v>
                </c:pt>
                <c:pt idx="17474">
                  <c:v>1.6666666666666667</c:v>
                </c:pt>
                <c:pt idx="17475">
                  <c:v>1.6666666666666667</c:v>
                </c:pt>
                <c:pt idx="17476">
                  <c:v>1.6666666666666667</c:v>
                </c:pt>
                <c:pt idx="17477">
                  <c:v>1.6666666666666667</c:v>
                </c:pt>
                <c:pt idx="17478">
                  <c:v>1.6666666666666667</c:v>
                </c:pt>
                <c:pt idx="17479">
                  <c:v>1.6666666666666667</c:v>
                </c:pt>
                <c:pt idx="17480">
                  <c:v>1.6666666666666667</c:v>
                </c:pt>
                <c:pt idx="17481">
                  <c:v>1.6666666666666667</c:v>
                </c:pt>
                <c:pt idx="17482">
                  <c:v>1.6666666666666667</c:v>
                </c:pt>
                <c:pt idx="17483">
                  <c:v>1.6666666666666667</c:v>
                </c:pt>
                <c:pt idx="17484">
                  <c:v>1.6666666666666667</c:v>
                </c:pt>
                <c:pt idx="17485">
                  <c:v>1.6666666666666667</c:v>
                </c:pt>
                <c:pt idx="17486">
                  <c:v>1.6666666666666667</c:v>
                </c:pt>
                <c:pt idx="17487">
                  <c:v>1.6666666666666667</c:v>
                </c:pt>
                <c:pt idx="17488">
                  <c:v>1.6666666666666667</c:v>
                </c:pt>
                <c:pt idx="17489">
                  <c:v>1.6666666666666667</c:v>
                </c:pt>
                <c:pt idx="17490">
                  <c:v>1.6666666666666667</c:v>
                </c:pt>
                <c:pt idx="17491">
                  <c:v>1.6666666666666667</c:v>
                </c:pt>
                <c:pt idx="17492">
                  <c:v>1.6666666666666667</c:v>
                </c:pt>
                <c:pt idx="17493">
                  <c:v>1.6666666666666667</c:v>
                </c:pt>
                <c:pt idx="17494">
                  <c:v>1.6666666666666667</c:v>
                </c:pt>
                <c:pt idx="17495">
                  <c:v>1.6666666666666667</c:v>
                </c:pt>
                <c:pt idx="17496">
                  <c:v>1.6666666666666667</c:v>
                </c:pt>
                <c:pt idx="17497">
                  <c:v>1.6666666666666667</c:v>
                </c:pt>
                <c:pt idx="17498">
                  <c:v>1.6666666666666667</c:v>
                </c:pt>
                <c:pt idx="17499">
                  <c:v>1.6666666666666667</c:v>
                </c:pt>
                <c:pt idx="17500">
                  <c:v>1.6666666666666667</c:v>
                </c:pt>
                <c:pt idx="17501">
                  <c:v>1.6666666666666667</c:v>
                </c:pt>
                <c:pt idx="17502">
                  <c:v>1.6666666666666667</c:v>
                </c:pt>
                <c:pt idx="17503">
                  <c:v>1.6666666666666667</c:v>
                </c:pt>
                <c:pt idx="17504">
                  <c:v>1.6666666666666667</c:v>
                </c:pt>
                <c:pt idx="17505">
                  <c:v>1.6666666666666667</c:v>
                </c:pt>
                <c:pt idx="17506">
                  <c:v>1.6666666666666667</c:v>
                </c:pt>
                <c:pt idx="17507">
                  <c:v>1.6666666666666667</c:v>
                </c:pt>
                <c:pt idx="17508">
                  <c:v>1.6666666666666667</c:v>
                </c:pt>
                <c:pt idx="17509">
                  <c:v>1.6666666666666667</c:v>
                </c:pt>
                <c:pt idx="17510">
                  <c:v>1.6666666666666667</c:v>
                </c:pt>
                <c:pt idx="17511">
                  <c:v>1.6666666666666667</c:v>
                </c:pt>
                <c:pt idx="17512">
                  <c:v>1.6666666666666667</c:v>
                </c:pt>
                <c:pt idx="17513">
                  <c:v>1.6666666666666667</c:v>
                </c:pt>
                <c:pt idx="17514">
                  <c:v>1.6666666666666667</c:v>
                </c:pt>
                <c:pt idx="17515">
                  <c:v>1.6666666666666667</c:v>
                </c:pt>
                <c:pt idx="17516">
                  <c:v>1.6666666666666667</c:v>
                </c:pt>
                <c:pt idx="17517">
                  <c:v>1.6666666666666667</c:v>
                </c:pt>
                <c:pt idx="17518">
                  <c:v>1.6666666666666667</c:v>
                </c:pt>
                <c:pt idx="17519">
                  <c:v>1.6666666666666667</c:v>
                </c:pt>
                <c:pt idx="17520">
                  <c:v>1.6666666666666667</c:v>
                </c:pt>
                <c:pt idx="17521">
                  <c:v>1.6666666666666667</c:v>
                </c:pt>
                <c:pt idx="17522">
                  <c:v>1.6666666666666667</c:v>
                </c:pt>
                <c:pt idx="17523">
                  <c:v>1.6666666666666667</c:v>
                </c:pt>
                <c:pt idx="17524">
                  <c:v>1.6666666666666667</c:v>
                </c:pt>
                <c:pt idx="17525">
                  <c:v>1.6666666666666667</c:v>
                </c:pt>
                <c:pt idx="17526">
                  <c:v>1.6666666666666667</c:v>
                </c:pt>
                <c:pt idx="17527">
                  <c:v>1.6666666666666667</c:v>
                </c:pt>
                <c:pt idx="17528">
                  <c:v>1.6666666666666667</c:v>
                </c:pt>
                <c:pt idx="17529">
                  <c:v>1.6666666666666667</c:v>
                </c:pt>
                <c:pt idx="17530">
                  <c:v>1.6666666666666667</c:v>
                </c:pt>
                <c:pt idx="17531">
                  <c:v>1.6666666666666667</c:v>
                </c:pt>
                <c:pt idx="17532">
                  <c:v>1.6666666666666667</c:v>
                </c:pt>
                <c:pt idx="17533">
                  <c:v>1.6666666666666667</c:v>
                </c:pt>
                <c:pt idx="17534">
                  <c:v>1.6666666666666667</c:v>
                </c:pt>
                <c:pt idx="17535">
                  <c:v>1.6666666666666667</c:v>
                </c:pt>
                <c:pt idx="17536">
                  <c:v>1.6666666666666667</c:v>
                </c:pt>
                <c:pt idx="17537">
                  <c:v>1.6666666666666667</c:v>
                </c:pt>
                <c:pt idx="17538">
                  <c:v>1.6666666666666667</c:v>
                </c:pt>
                <c:pt idx="17539">
                  <c:v>1.6666666666666667</c:v>
                </c:pt>
                <c:pt idx="17540">
                  <c:v>1.6666666666666667</c:v>
                </c:pt>
                <c:pt idx="17541">
                  <c:v>1.6666666666666667</c:v>
                </c:pt>
                <c:pt idx="17542">
                  <c:v>1.6666666666666667</c:v>
                </c:pt>
                <c:pt idx="17543">
                  <c:v>1.6666666666666667</c:v>
                </c:pt>
                <c:pt idx="17544">
                  <c:v>1.6666666666666667</c:v>
                </c:pt>
                <c:pt idx="17545">
                  <c:v>1.6666666666666667</c:v>
                </c:pt>
                <c:pt idx="17546">
                  <c:v>1.6666666666666667</c:v>
                </c:pt>
                <c:pt idx="17547">
                  <c:v>1.6666666666666667</c:v>
                </c:pt>
                <c:pt idx="17548">
                  <c:v>1.6666666666666667</c:v>
                </c:pt>
                <c:pt idx="17549">
                  <c:v>1.6666666666666667</c:v>
                </c:pt>
                <c:pt idx="17550">
                  <c:v>1.6666666666666667</c:v>
                </c:pt>
                <c:pt idx="17551">
                  <c:v>1.6666666666666667</c:v>
                </c:pt>
                <c:pt idx="17552">
                  <c:v>1.6666666666666667</c:v>
                </c:pt>
                <c:pt idx="17553">
                  <c:v>1.6666666666666667</c:v>
                </c:pt>
                <c:pt idx="17554">
                  <c:v>1.6666666666666667</c:v>
                </c:pt>
                <c:pt idx="17555">
                  <c:v>1.6666666666666667</c:v>
                </c:pt>
                <c:pt idx="17556">
                  <c:v>1.6666666666666667</c:v>
                </c:pt>
                <c:pt idx="17557">
                  <c:v>1.6666666666666667</c:v>
                </c:pt>
                <c:pt idx="17558">
                  <c:v>1.6666666666666667</c:v>
                </c:pt>
                <c:pt idx="17559">
                  <c:v>1.6666666666666667</c:v>
                </c:pt>
                <c:pt idx="17560">
                  <c:v>1.6666666666666667</c:v>
                </c:pt>
                <c:pt idx="17561">
                  <c:v>1.6666666666666667</c:v>
                </c:pt>
                <c:pt idx="17562">
                  <c:v>1.6666666666666667</c:v>
                </c:pt>
                <c:pt idx="17563">
                  <c:v>1.6666666666666667</c:v>
                </c:pt>
                <c:pt idx="17564">
                  <c:v>1.6666666666666667</c:v>
                </c:pt>
                <c:pt idx="17565">
                  <c:v>1.6666666666666667</c:v>
                </c:pt>
                <c:pt idx="17566">
                  <c:v>1.6666666666666667</c:v>
                </c:pt>
                <c:pt idx="17567">
                  <c:v>1.6666666666666667</c:v>
                </c:pt>
                <c:pt idx="17568">
                  <c:v>1.6666666666666667</c:v>
                </c:pt>
                <c:pt idx="17569">
                  <c:v>1.6666666666666667</c:v>
                </c:pt>
                <c:pt idx="17570">
                  <c:v>1.6666666666666667</c:v>
                </c:pt>
                <c:pt idx="17571">
                  <c:v>1.6666666666666667</c:v>
                </c:pt>
                <c:pt idx="17572">
                  <c:v>1.6666666666666667</c:v>
                </c:pt>
                <c:pt idx="17573">
                  <c:v>1.6666666666666667</c:v>
                </c:pt>
                <c:pt idx="17574">
                  <c:v>1.6666666666666667</c:v>
                </c:pt>
                <c:pt idx="17575">
                  <c:v>1.6666666666666667</c:v>
                </c:pt>
                <c:pt idx="17576">
                  <c:v>1.6666666666666667</c:v>
                </c:pt>
                <c:pt idx="17577">
                  <c:v>1.6666666666666667</c:v>
                </c:pt>
                <c:pt idx="17578">
                  <c:v>1.6666666666666667</c:v>
                </c:pt>
                <c:pt idx="17579">
                  <c:v>1.6666666666666667</c:v>
                </c:pt>
                <c:pt idx="17580">
                  <c:v>1.6666666666666667</c:v>
                </c:pt>
                <c:pt idx="17581">
                  <c:v>1.6666666666666667</c:v>
                </c:pt>
                <c:pt idx="17582">
                  <c:v>1.6666666666666667</c:v>
                </c:pt>
                <c:pt idx="17583">
                  <c:v>1.6666666666666667</c:v>
                </c:pt>
                <c:pt idx="17584">
                  <c:v>1.6666666666666667</c:v>
                </c:pt>
                <c:pt idx="17585">
                  <c:v>1.6666666666666667</c:v>
                </c:pt>
                <c:pt idx="17586">
                  <c:v>1.6666666666666667</c:v>
                </c:pt>
                <c:pt idx="17587">
                  <c:v>1.6666666666666667</c:v>
                </c:pt>
                <c:pt idx="17588">
                  <c:v>1.6666666666666667</c:v>
                </c:pt>
                <c:pt idx="17589">
                  <c:v>1.6666666666666667</c:v>
                </c:pt>
                <c:pt idx="17590">
                  <c:v>1.6666666666666667</c:v>
                </c:pt>
                <c:pt idx="17591">
                  <c:v>1.6666666666666667</c:v>
                </c:pt>
                <c:pt idx="17592">
                  <c:v>1.6666666666666667</c:v>
                </c:pt>
                <c:pt idx="17593">
                  <c:v>1.6666666666666667</c:v>
                </c:pt>
                <c:pt idx="17594">
                  <c:v>1.6666666666666667</c:v>
                </c:pt>
                <c:pt idx="17595">
                  <c:v>1.6666666666666667</c:v>
                </c:pt>
                <c:pt idx="17596">
                  <c:v>1.6666666666666667</c:v>
                </c:pt>
                <c:pt idx="17597">
                  <c:v>1.6666666666666667</c:v>
                </c:pt>
                <c:pt idx="17598">
                  <c:v>1.6666666666666667</c:v>
                </c:pt>
                <c:pt idx="17599">
                  <c:v>1.6666666666666667</c:v>
                </c:pt>
                <c:pt idx="17600">
                  <c:v>1.6666666666666667</c:v>
                </c:pt>
                <c:pt idx="17601">
                  <c:v>1.6666666666666667</c:v>
                </c:pt>
                <c:pt idx="17602">
                  <c:v>1.6666666666666667</c:v>
                </c:pt>
                <c:pt idx="17603">
                  <c:v>1.6666666666666667</c:v>
                </c:pt>
                <c:pt idx="17604">
                  <c:v>1.6666666666666667</c:v>
                </c:pt>
                <c:pt idx="17605">
                  <c:v>1.6666666666666667</c:v>
                </c:pt>
                <c:pt idx="17606">
                  <c:v>1.6666666666666667</c:v>
                </c:pt>
                <c:pt idx="17607">
                  <c:v>1.6666666666666667</c:v>
                </c:pt>
                <c:pt idx="17608">
                  <c:v>1.6666666666666667</c:v>
                </c:pt>
                <c:pt idx="17609">
                  <c:v>1.6666666666666667</c:v>
                </c:pt>
                <c:pt idx="17610">
                  <c:v>1.6666666666666667</c:v>
                </c:pt>
                <c:pt idx="17611">
                  <c:v>1.6666666666666667</c:v>
                </c:pt>
                <c:pt idx="17612">
                  <c:v>1.6666666666666667</c:v>
                </c:pt>
                <c:pt idx="17613">
                  <c:v>1.6666666666666667</c:v>
                </c:pt>
                <c:pt idx="17614">
                  <c:v>1.6666666666666667</c:v>
                </c:pt>
                <c:pt idx="17615">
                  <c:v>1.6666666666666667</c:v>
                </c:pt>
                <c:pt idx="17616">
                  <c:v>1.6666666666666667</c:v>
                </c:pt>
                <c:pt idx="17617">
                  <c:v>1.6666666666666667</c:v>
                </c:pt>
                <c:pt idx="17618">
                  <c:v>1.6666666666666667</c:v>
                </c:pt>
                <c:pt idx="17619">
                  <c:v>1.6666666666666667</c:v>
                </c:pt>
                <c:pt idx="17620">
                  <c:v>1.6666666666666667</c:v>
                </c:pt>
                <c:pt idx="17621">
                  <c:v>1.6666666666666667</c:v>
                </c:pt>
                <c:pt idx="17622">
                  <c:v>1.6666666666666667</c:v>
                </c:pt>
                <c:pt idx="17623">
                  <c:v>1.6666666666666667</c:v>
                </c:pt>
                <c:pt idx="17624">
                  <c:v>1.6666666666666667</c:v>
                </c:pt>
                <c:pt idx="17625">
                  <c:v>1.6666666666666667</c:v>
                </c:pt>
                <c:pt idx="17626">
                  <c:v>1.6666666666666667</c:v>
                </c:pt>
                <c:pt idx="17627">
                  <c:v>1.6666666666666667</c:v>
                </c:pt>
                <c:pt idx="17628">
                  <c:v>1.6666666666666667</c:v>
                </c:pt>
                <c:pt idx="17629">
                  <c:v>1.6666666666666667</c:v>
                </c:pt>
                <c:pt idx="17630">
                  <c:v>1.6666666666666667</c:v>
                </c:pt>
                <c:pt idx="17631">
                  <c:v>1.6666666666666667</c:v>
                </c:pt>
                <c:pt idx="17632">
                  <c:v>1.6666666666666667</c:v>
                </c:pt>
                <c:pt idx="17633">
                  <c:v>1.6666666666666667</c:v>
                </c:pt>
                <c:pt idx="17634">
                  <c:v>1.6666666666666667</c:v>
                </c:pt>
                <c:pt idx="17635">
                  <c:v>1.6666666666666667</c:v>
                </c:pt>
                <c:pt idx="17636">
                  <c:v>1.6666666666666667</c:v>
                </c:pt>
                <c:pt idx="17637">
                  <c:v>1.6666666666666667</c:v>
                </c:pt>
                <c:pt idx="17638">
                  <c:v>1.6666666666666667</c:v>
                </c:pt>
                <c:pt idx="17639">
                  <c:v>1.6666666666666667</c:v>
                </c:pt>
                <c:pt idx="17640">
                  <c:v>1.6666666666666667</c:v>
                </c:pt>
                <c:pt idx="17641">
                  <c:v>1.6666666666666667</c:v>
                </c:pt>
                <c:pt idx="17642">
                  <c:v>1.6666666666666667</c:v>
                </c:pt>
                <c:pt idx="17643">
                  <c:v>1.6666666666666667</c:v>
                </c:pt>
                <c:pt idx="17644">
                  <c:v>1.6666666666666667</c:v>
                </c:pt>
                <c:pt idx="17645">
                  <c:v>1.6666666666666667</c:v>
                </c:pt>
                <c:pt idx="17646">
                  <c:v>1.6666666666666667</c:v>
                </c:pt>
                <c:pt idx="17647">
                  <c:v>1.6666666666666667</c:v>
                </c:pt>
                <c:pt idx="17648">
                  <c:v>1.6666666666666667</c:v>
                </c:pt>
                <c:pt idx="17649">
                  <c:v>1.6666666666666667</c:v>
                </c:pt>
                <c:pt idx="17650">
                  <c:v>1.6666666666666667</c:v>
                </c:pt>
                <c:pt idx="17651">
                  <c:v>1.6666666666666667</c:v>
                </c:pt>
                <c:pt idx="17652">
                  <c:v>1.6666666666666667</c:v>
                </c:pt>
                <c:pt idx="17653">
                  <c:v>1.6666666666666667</c:v>
                </c:pt>
                <c:pt idx="17654">
                  <c:v>1.6666666666666667</c:v>
                </c:pt>
                <c:pt idx="17655">
                  <c:v>1.6666666666666667</c:v>
                </c:pt>
                <c:pt idx="17656">
                  <c:v>1.6666666666666667</c:v>
                </c:pt>
                <c:pt idx="17657">
                  <c:v>1.6666666666666667</c:v>
                </c:pt>
                <c:pt idx="17658">
                  <c:v>1.6666666666666667</c:v>
                </c:pt>
                <c:pt idx="17659">
                  <c:v>1.6666666666666667</c:v>
                </c:pt>
                <c:pt idx="17660">
                  <c:v>1.6666666666666667</c:v>
                </c:pt>
                <c:pt idx="17661">
                  <c:v>1.6666666666666667</c:v>
                </c:pt>
                <c:pt idx="17662">
                  <c:v>1.6666666666666667</c:v>
                </c:pt>
                <c:pt idx="17663">
                  <c:v>1.6666666666666667</c:v>
                </c:pt>
                <c:pt idx="17664">
                  <c:v>1.6666666666666667</c:v>
                </c:pt>
                <c:pt idx="17665">
                  <c:v>1.6666666666666667</c:v>
                </c:pt>
                <c:pt idx="17666">
                  <c:v>1.6666666666666667</c:v>
                </c:pt>
                <c:pt idx="17667">
                  <c:v>1.6666666666666667</c:v>
                </c:pt>
                <c:pt idx="17668">
                  <c:v>1.6666666666666667</c:v>
                </c:pt>
                <c:pt idx="17669">
                  <c:v>1.6666666666666667</c:v>
                </c:pt>
                <c:pt idx="17670">
                  <c:v>1.6666666666666667</c:v>
                </c:pt>
                <c:pt idx="17671">
                  <c:v>1.6666666666666667</c:v>
                </c:pt>
                <c:pt idx="17672">
                  <c:v>1.6666666666666667</c:v>
                </c:pt>
                <c:pt idx="17673">
                  <c:v>1.6666666666666667</c:v>
                </c:pt>
                <c:pt idx="17674">
                  <c:v>1.6666666666666667</c:v>
                </c:pt>
                <c:pt idx="17675">
                  <c:v>1.6666666666666667</c:v>
                </c:pt>
                <c:pt idx="17676">
                  <c:v>1.6666666666666667</c:v>
                </c:pt>
                <c:pt idx="17677">
                  <c:v>1.6666666666666667</c:v>
                </c:pt>
                <c:pt idx="17678">
                  <c:v>1.6666666666666667</c:v>
                </c:pt>
                <c:pt idx="17679">
                  <c:v>1.6666666666666667</c:v>
                </c:pt>
                <c:pt idx="17680">
                  <c:v>1.6666666666666667</c:v>
                </c:pt>
                <c:pt idx="17681">
                  <c:v>1.6666666666666667</c:v>
                </c:pt>
                <c:pt idx="17682">
                  <c:v>1.6666666666666667</c:v>
                </c:pt>
                <c:pt idx="17683">
                  <c:v>1.6666666666666667</c:v>
                </c:pt>
                <c:pt idx="17684">
                  <c:v>1.6666666666666667</c:v>
                </c:pt>
                <c:pt idx="17685">
                  <c:v>1.6666666666666667</c:v>
                </c:pt>
                <c:pt idx="17686">
                  <c:v>1.6666666666666667</c:v>
                </c:pt>
                <c:pt idx="17687">
                  <c:v>1.6666666666666667</c:v>
                </c:pt>
                <c:pt idx="17688">
                  <c:v>1.6666666666666667</c:v>
                </c:pt>
                <c:pt idx="17689">
                  <c:v>1.6666666666666667</c:v>
                </c:pt>
                <c:pt idx="17690">
                  <c:v>1.6666666666666667</c:v>
                </c:pt>
                <c:pt idx="17691">
                  <c:v>1.6666666666666667</c:v>
                </c:pt>
                <c:pt idx="17692">
                  <c:v>1.6666666666666667</c:v>
                </c:pt>
                <c:pt idx="17693">
                  <c:v>1.6666666666666667</c:v>
                </c:pt>
                <c:pt idx="17694">
                  <c:v>1.6666666666666667</c:v>
                </c:pt>
                <c:pt idx="17695">
                  <c:v>1.6666666666666667</c:v>
                </c:pt>
                <c:pt idx="17696">
                  <c:v>1.6666666666666667</c:v>
                </c:pt>
                <c:pt idx="17697">
                  <c:v>1.6666666666666667</c:v>
                </c:pt>
                <c:pt idx="17698">
                  <c:v>1.6666666666666667</c:v>
                </c:pt>
                <c:pt idx="17699">
                  <c:v>1.6666666666666667</c:v>
                </c:pt>
                <c:pt idx="17700">
                  <c:v>1.6666666666666667</c:v>
                </c:pt>
                <c:pt idx="17701">
                  <c:v>1.6666666666666667</c:v>
                </c:pt>
                <c:pt idx="17702">
                  <c:v>1.6666666666666667</c:v>
                </c:pt>
                <c:pt idx="17703">
                  <c:v>1.6666666666666667</c:v>
                </c:pt>
                <c:pt idx="17704">
                  <c:v>1.6666666666666667</c:v>
                </c:pt>
                <c:pt idx="17705">
                  <c:v>1.6666666666666667</c:v>
                </c:pt>
                <c:pt idx="17706">
                  <c:v>1.6666666666666667</c:v>
                </c:pt>
                <c:pt idx="17707">
                  <c:v>1.6666666666666667</c:v>
                </c:pt>
                <c:pt idx="17708">
                  <c:v>1.6666666666666667</c:v>
                </c:pt>
                <c:pt idx="17709">
                  <c:v>1.6666666666666667</c:v>
                </c:pt>
                <c:pt idx="17710">
                  <c:v>1.6666666666666667</c:v>
                </c:pt>
                <c:pt idx="17711">
                  <c:v>1.6666666666666667</c:v>
                </c:pt>
                <c:pt idx="17712">
                  <c:v>1.6666666666666667</c:v>
                </c:pt>
                <c:pt idx="17713">
                  <c:v>1.6666666666666667</c:v>
                </c:pt>
                <c:pt idx="17714">
                  <c:v>1.6666666666666667</c:v>
                </c:pt>
                <c:pt idx="17715">
                  <c:v>1.6666666666666667</c:v>
                </c:pt>
                <c:pt idx="17716">
                  <c:v>1.6666666666666667</c:v>
                </c:pt>
                <c:pt idx="17717">
                  <c:v>1.6666666666666667</c:v>
                </c:pt>
                <c:pt idx="17718">
                  <c:v>1.6666666666666667</c:v>
                </c:pt>
                <c:pt idx="17719">
                  <c:v>1.6666666666666667</c:v>
                </c:pt>
                <c:pt idx="17720">
                  <c:v>1.6666666666666667</c:v>
                </c:pt>
                <c:pt idx="17721">
                  <c:v>1.6666666666666667</c:v>
                </c:pt>
                <c:pt idx="17722">
                  <c:v>1.6666666666666667</c:v>
                </c:pt>
                <c:pt idx="17723">
                  <c:v>1.6666666666666667</c:v>
                </c:pt>
                <c:pt idx="17724">
                  <c:v>1.6666666666666667</c:v>
                </c:pt>
                <c:pt idx="17725">
                  <c:v>1.6666666666666667</c:v>
                </c:pt>
                <c:pt idx="17726">
                  <c:v>1.6666666666666667</c:v>
                </c:pt>
                <c:pt idx="17727">
                  <c:v>1.6666666666666667</c:v>
                </c:pt>
                <c:pt idx="17728">
                  <c:v>1.6666666666666667</c:v>
                </c:pt>
                <c:pt idx="17729">
                  <c:v>1.6666666666666667</c:v>
                </c:pt>
                <c:pt idx="17730">
                  <c:v>1.6666666666666667</c:v>
                </c:pt>
                <c:pt idx="17731">
                  <c:v>1.6666666666666667</c:v>
                </c:pt>
                <c:pt idx="17732">
                  <c:v>1.6666666666666667</c:v>
                </c:pt>
                <c:pt idx="17733">
                  <c:v>1.6666666666666667</c:v>
                </c:pt>
                <c:pt idx="17734">
                  <c:v>1.6666666666666667</c:v>
                </c:pt>
                <c:pt idx="17735">
                  <c:v>1.6666666666666667</c:v>
                </c:pt>
                <c:pt idx="17736">
                  <c:v>1.6666666666666667</c:v>
                </c:pt>
                <c:pt idx="17737">
                  <c:v>1.6666666666666667</c:v>
                </c:pt>
                <c:pt idx="17738">
                  <c:v>1.6666666666666667</c:v>
                </c:pt>
                <c:pt idx="17739">
                  <c:v>1.6666666666666667</c:v>
                </c:pt>
                <c:pt idx="17740">
                  <c:v>1.6666666666666667</c:v>
                </c:pt>
                <c:pt idx="17741">
                  <c:v>1.6666666666666667</c:v>
                </c:pt>
                <c:pt idx="17742">
                  <c:v>1.6666666666666667</c:v>
                </c:pt>
                <c:pt idx="17743">
                  <c:v>1.6666666666666667</c:v>
                </c:pt>
                <c:pt idx="17744">
                  <c:v>1.6666666666666667</c:v>
                </c:pt>
                <c:pt idx="17745">
                  <c:v>1.6666666666666667</c:v>
                </c:pt>
                <c:pt idx="17746">
                  <c:v>1.6666666666666667</c:v>
                </c:pt>
                <c:pt idx="17747">
                  <c:v>1.6666666666666667</c:v>
                </c:pt>
                <c:pt idx="17748">
                  <c:v>1.6666666666666667</c:v>
                </c:pt>
                <c:pt idx="17749">
                  <c:v>1.6666666666666667</c:v>
                </c:pt>
                <c:pt idx="17750">
                  <c:v>1.6666666666666667</c:v>
                </c:pt>
                <c:pt idx="17751">
                  <c:v>1.6666666666666667</c:v>
                </c:pt>
                <c:pt idx="17752">
                  <c:v>1.6666666666666667</c:v>
                </c:pt>
                <c:pt idx="17753">
                  <c:v>1.6666666666666667</c:v>
                </c:pt>
                <c:pt idx="17754">
                  <c:v>1.6666666666666667</c:v>
                </c:pt>
                <c:pt idx="17755">
                  <c:v>1.6666666666666667</c:v>
                </c:pt>
                <c:pt idx="17756">
                  <c:v>1.6666666666666667</c:v>
                </c:pt>
                <c:pt idx="17757">
                  <c:v>1.6666666666666667</c:v>
                </c:pt>
                <c:pt idx="17758">
                  <c:v>1.6666666666666667</c:v>
                </c:pt>
                <c:pt idx="17759">
                  <c:v>1.6666666666666667</c:v>
                </c:pt>
                <c:pt idx="17760">
                  <c:v>1.6666666666666667</c:v>
                </c:pt>
                <c:pt idx="17761">
                  <c:v>1.6666666666666667</c:v>
                </c:pt>
                <c:pt idx="17762">
                  <c:v>1.6666666666666667</c:v>
                </c:pt>
                <c:pt idx="17763">
                  <c:v>1.6666666666666667</c:v>
                </c:pt>
                <c:pt idx="17764">
                  <c:v>1.6666666666666667</c:v>
                </c:pt>
                <c:pt idx="17765">
                  <c:v>1.6666666666666667</c:v>
                </c:pt>
                <c:pt idx="17766">
                  <c:v>1.6666666666666667</c:v>
                </c:pt>
                <c:pt idx="17767">
                  <c:v>1.6666666666666667</c:v>
                </c:pt>
                <c:pt idx="17768">
                  <c:v>1.6666666666666667</c:v>
                </c:pt>
                <c:pt idx="17769">
                  <c:v>1.6666666666666667</c:v>
                </c:pt>
                <c:pt idx="17770">
                  <c:v>1.6666666666666667</c:v>
                </c:pt>
                <c:pt idx="17771">
                  <c:v>1.6666666666666667</c:v>
                </c:pt>
                <c:pt idx="17772">
                  <c:v>1.6666666666666667</c:v>
                </c:pt>
                <c:pt idx="17773">
                  <c:v>1.6666666666666667</c:v>
                </c:pt>
                <c:pt idx="17774">
                  <c:v>1.6666666666666667</c:v>
                </c:pt>
                <c:pt idx="17775">
                  <c:v>1.6666666666666667</c:v>
                </c:pt>
                <c:pt idx="17776">
                  <c:v>1.6666666666666667</c:v>
                </c:pt>
                <c:pt idx="17777">
                  <c:v>1.6666666666666667</c:v>
                </c:pt>
                <c:pt idx="17778">
                  <c:v>1.6666666666666667</c:v>
                </c:pt>
                <c:pt idx="17779">
                  <c:v>1.6666666666666667</c:v>
                </c:pt>
                <c:pt idx="17780">
                  <c:v>1.6666666666666667</c:v>
                </c:pt>
                <c:pt idx="17781">
                  <c:v>1.6666666666666667</c:v>
                </c:pt>
                <c:pt idx="17782">
                  <c:v>1.6666666666666667</c:v>
                </c:pt>
                <c:pt idx="17783">
                  <c:v>1.6666666666666667</c:v>
                </c:pt>
                <c:pt idx="17784">
                  <c:v>1.6666666666666667</c:v>
                </c:pt>
                <c:pt idx="17785">
                  <c:v>1.6666666666666667</c:v>
                </c:pt>
                <c:pt idx="17786">
                  <c:v>1.6666666666666667</c:v>
                </c:pt>
                <c:pt idx="17787">
                  <c:v>1.6666666666666667</c:v>
                </c:pt>
                <c:pt idx="17788">
                  <c:v>1.6666666666666667</c:v>
                </c:pt>
                <c:pt idx="17789">
                  <c:v>1.6666666666666667</c:v>
                </c:pt>
                <c:pt idx="17790">
                  <c:v>1.6666666666666667</c:v>
                </c:pt>
                <c:pt idx="17791">
                  <c:v>1.6666666666666667</c:v>
                </c:pt>
                <c:pt idx="17792">
                  <c:v>1.6666666666666667</c:v>
                </c:pt>
                <c:pt idx="17793">
                  <c:v>1.6666666666666667</c:v>
                </c:pt>
                <c:pt idx="17794">
                  <c:v>1.6666666666666667</c:v>
                </c:pt>
                <c:pt idx="17795">
                  <c:v>1.6666666666666667</c:v>
                </c:pt>
                <c:pt idx="17796">
                  <c:v>1.6666666666666667</c:v>
                </c:pt>
                <c:pt idx="17797">
                  <c:v>1.6666666666666667</c:v>
                </c:pt>
                <c:pt idx="17798">
                  <c:v>1.6666666666666667</c:v>
                </c:pt>
                <c:pt idx="17799">
                  <c:v>1.6666666666666667</c:v>
                </c:pt>
                <c:pt idx="17800">
                  <c:v>1.6666666666666667</c:v>
                </c:pt>
                <c:pt idx="17801">
                  <c:v>1.6666666666666667</c:v>
                </c:pt>
                <c:pt idx="17802">
                  <c:v>1.6666666666666667</c:v>
                </c:pt>
                <c:pt idx="17803">
                  <c:v>1.6666666666666667</c:v>
                </c:pt>
                <c:pt idx="17804">
                  <c:v>1.6666666666666667</c:v>
                </c:pt>
                <c:pt idx="17805">
                  <c:v>1.6666666666666667</c:v>
                </c:pt>
                <c:pt idx="17806">
                  <c:v>1.6666666666666667</c:v>
                </c:pt>
                <c:pt idx="17807">
                  <c:v>1.6666666666666667</c:v>
                </c:pt>
                <c:pt idx="17808">
                  <c:v>1.6666666666666667</c:v>
                </c:pt>
                <c:pt idx="17809">
                  <c:v>1.6666666666666667</c:v>
                </c:pt>
                <c:pt idx="17810">
                  <c:v>1.6666666666666667</c:v>
                </c:pt>
                <c:pt idx="17811">
                  <c:v>1.6666666666666667</c:v>
                </c:pt>
                <c:pt idx="17812">
                  <c:v>1.6666666666666667</c:v>
                </c:pt>
                <c:pt idx="17813">
                  <c:v>1.6666666666666667</c:v>
                </c:pt>
                <c:pt idx="17814">
                  <c:v>1.6666666666666667</c:v>
                </c:pt>
                <c:pt idx="17815">
                  <c:v>1.6666666666666667</c:v>
                </c:pt>
                <c:pt idx="17816">
                  <c:v>1.6666666666666667</c:v>
                </c:pt>
                <c:pt idx="17817">
                  <c:v>1.6666666666666667</c:v>
                </c:pt>
                <c:pt idx="17818">
                  <c:v>1.6666666666666667</c:v>
                </c:pt>
                <c:pt idx="17819">
                  <c:v>1.6666666666666667</c:v>
                </c:pt>
                <c:pt idx="17820">
                  <c:v>1.6666666666666667</c:v>
                </c:pt>
                <c:pt idx="17821">
                  <c:v>1.6666666666666667</c:v>
                </c:pt>
                <c:pt idx="17822">
                  <c:v>1.6666666666666667</c:v>
                </c:pt>
                <c:pt idx="17823">
                  <c:v>1.6666666666666667</c:v>
                </c:pt>
                <c:pt idx="17824">
                  <c:v>1.6666666666666667</c:v>
                </c:pt>
                <c:pt idx="17825">
                  <c:v>1.6666666666666667</c:v>
                </c:pt>
                <c:pt idx="17826">
                  <c:v>1.6666666666666667</c:v>
                </c:pt>
                <c:pt idx="17827">
                  <c:v>1.6666666666666667</c:v>
                </c:pt>
                <c:pt idx="17828">
                  <c:v>1.6666666666666667</c:v>
                </c:pt>
                <c:pt idx="17829">
                  <c:v>1.6666666666666667</c:v>
                </c:pt>
                <c:pt idx="17830">
                  <c:v>1.6666666666666667</c:v>
                </c:pt>
                <c:pt idx="17831">
                  <c:v>1.6666666666666667</c:v>
                </c:pt>
                <c:pt idx="17832">
                  <c:v>1.6666666666666667</c:v>
                </c:pt>
                <c:pt idx="17833">
                  <c:v>1.6666666666666667</c:v>
                </c:pt>
                <c:pt idx="17834">
                  <c:v>1.6666666666666667</c:v>
                </c:pt>
                <c:pt idx="17835">
                  <c:v>1.6666666666666667</c:v>
                </c:pt>
                <c:pt idx="17836">
                  <c:v>1.6666666666666667</c:v>
                </c:pt>
                <c:pt idx="17837">
                  <c:v>1.6666666666666667</c:v>
                </c:pt>
                <c:pt idx="17838">
                  <c:v>1.6666666666666667</c:v>
                </c:pt>
                <c:pt idx="17839">
                  <c:v>1.6666666666666667</c:v>
                </c:pt>
                <c:pt idx="17840">
                  <c:v>1.6666666666666667</c:v>
                </c:pt>
                <c:pt idx="17841">
                  <c:v>1.6666666666666667</c:v>
                </c:pt>
                <c:pt idx="17842">
                  <c:v>1.6666666666666667</c:v>
                </c:pt>
                <c:pt idx="17843">
                  <c:v>1.6666666666666667</c:v>
                </c:pt>
                <c:pt idx="17844">
                  <c:v>1.6666666666666667</c:v>
                </c:pt>
                <c:pt idx="17845">
                  <c:v>1.6666666666666667</c:v>
                </c:pt>
                <c:pt idx="17846">
                  <c:v>1.6666666666666667</c:v>
                </c:pt>
                <c:pt idx="17847">
                  <c:v>1.6666666666666667</c:v>
                </c:pt>
                <c:pt idx="17848">
                  <c:v>1.6666666666666667</c:v>
                </c:pt>
                <c:pt idx="17849">
                  <c:v>1.6666666666666667</c:v>
                </c:pt>
                <c:pt idx="17850">
                  <c:v>1.6666666666666667</c:v>
                </c:pt>
                <c:pt idx="17851">
                  <c:v>1.6666666666666667</c:v>
                </c:pt>
                <c:pt idx="17852">
                  <c:v>1.6666666666666667</c:v>
                </c:pt>
                <c:pt idx="17853">
                  <c:v>1.6666666666666667</c:v>
                </c:pt>
                <c:pt idx="17854">
                  <c:v>1.6666666666666667</c:v>
                </c:pt>
                <c:pt idx="17855">
                  <c:v>1.6666666666666667</c:v>
                </c:pt>
                <c:pt idx="17856">
                  <c:v>1.6666666666666667</c:v>
                </c:pt>
                <c:pt idx="17857">
                  <c:v>1.6666666666666667</c:v>
                </c:pt>
                <c:pt idx="17858">
                  <c:v>1.6666666666666667</c:v>
                </c:pt>
                <c:pt idx="17859">
                  <c:v>1.6666666666666667</c:v>
                </c:pt>
                <c:pt idx="17860">
                  <c:v>1.6666666666666667</c:v>
                </c:pt>
                <c:pt idx="17861">
                  <c:v>1.6666666666666667</c:v>
                </c:pt>
                <c:pt idx="17862">
                  <c:v>1.6666666666666667</c:v>
                </c:pt>
                <c:pt idx="17863">
                  <c:v>1.6666666666666667</c:v>
                </c:pt>
                <c:pt idx="17864">
                  <c:v>1.6666666666666667</c:v>
                </c:pt>
                <c:pt idx="17865">
                  <c:v>1.6666666666666667</c:v>
                </c:pt>
                <c:pt idx="17866">
                  <c:v>1.6666666666666667</c:v>
                </c:pt>
                <c:pt idx="17867">
                  <c:v>1.6666666666666667</c:v>
                </c:pt>
                <c:pt idx="17868">
                  <c:v>1.6666666666666667</c:v>
                </c:pt>
                <c:pt idx="17869">
                  <c:v>1.6666666666666667</c:v>
                </c:pt>
                <c:pt idx="17870">
                  <c:v>1.6666666666666667</c:v>
                </c:pt>
                <c:pt idx="17871">
                  <c:v>1.6666666666666667</c:v>
                </c:pt>
                <c:pt idx="17872">
                  <c:v>1.6666666666666667</c:v>
                </c:pt>
                <c:pt idx="17873">
                  <c:v>1.6666666666666667</c:v>
                </c:pt>
                <c:pt idx="17874">
                  <c:v>1.6666666666666667</c:v>
                </c:pt>
                <c:pt idx="17875">
                  <c:v>1.6666666666666667</c:v>
                </c:pt>
                <c:pt idx="17876">
                  <c:v>1.6666666666666667</c:v>
                </c:pt>
                <c:pt idx="17877">
                  <c:v>1.6666666666666667</c:v>
                </c:pt>
                <c:pt idx="17878">
                  <c:v>1.6666666666666667</c:v>
                </c:pt>
                <c:pt idx="17879">
                  <c:v>1.6666666666666667</c:v>
                </c:pt>
                <c:pt idx="17880">
                  <c:v>1.6666666666666667</c:v>
                </c:pt>
                <c:pt idx="17881">
                  <c:v>1.6666666666666667</c:v>
                </c:pt>
                <c:pt idx="17882">
                  <c:v>1.6666666666666667</c:v>
                </c:pt>
                <c:pt idx="17883">
                  <c:v>1.6666666666666667</c:v>
                </c:pt>
                <c:pt idx="17884">
                  <c:v>1.6666666666666667</c:v>
                </c:pt>
                <c:pt idx="17885">
                  <c:v>1.6666666666666667</c:v>
                </c:pt>
                <c:pt idx="17886">
                  <c:v>1.6666666666666667</c:v>
                </c:pt>
                <c:pt idx="17887">
                  <c:v>1.6666666666666667</c:v>
                </c:pt>
                <c:pt idx="17888">
                  <c:v>1.6666666666666667</c:v>
                </c:pt>
                <c:pt idx="17889">
                  <c:v>1.6666666666666667</c:v>
                </c:pt>
                <c:pt idx="17890">
                  <c:v>1.6666666666666667</c:v>
                </c:pt>
                <c:pt idx="17891">
                  <c:v>1.6666666666666667</c:v>
                </c:pt>
                <c:pt idx="17892">
                  <c:v>1.6666666666666667</c:v>
                </c:pt>
                <c:pt idx="17893">
                  <c:v>1.6666666666666667</c:v>
                </c:pt>
                <c:pt idx="17894">
                  <c:v>1.6666666666666667</c:v>
                </c:pt>
                <c:pt idx="17895">
                  <c:v>1.6666666666666667</c:v>
                </c:pt>
                <c:pt idx="17896">
                  <c:v>1.6666666666666667</c:v>
                </c:pt>
                <c:pt idx="17897">
                  <c:v>1.6666666666666667</c:v>
                </c:pt>
                <c:pt idx="17898">
                  <c:v>1.6666666666666667</c:v>
                </c:pt>
                <c:pt idx="17899">
                  <c:v>1.6666666666666667</c:v>
                </c:pt>
                <c:pt idx="17900">
                  <c:v>1.6666666666666667</c:v>
                </c:pt>
                <c:pt idx="17901">
                  <c:v>1.6666666666666667</c:v>
                </c:pt>
                <c:pt idx="17902">
                  <c:v>1.6666666666666667</c:v>
                </c:pt>
                <c:pt idx="17903">
                  <c:v>1.6666666666666667</c:v>
                </c:pt>
                <c:pt idx="17904">
                  <c:v>1.6666666666666667</c:v>
                </c:pt>
                <c:pt idx="17905">
                  <c:v>1.6666666666666667</c:v>
                </c:pt>
                <c:pt idx="17906">
                  <c:v>1.6666666666666667</c:v>
                </c:pt>
                <c:pt idx="17907">
                  <c:v>1.6666666666666667</c:v>
                </c:pt>
                <c:pt idx="17908">
                  <c:v>1.6666666666666667</c:v>
                </c:pt>
                <c:pt idx="17909">
                  <c:v>1.6666666666666667</c:v>
                </c:pt>
                <c:pt idx="17910">
                  <c:v>1.6666666666666667</c:v>
                </c:pt>
                <c:pt idx="17911">
                  <c:v>1.6666666666666667</c:v>
                </c:pt>
                <c:pt idx="17912">
                  <c:v>1.6666666666666667</c:v>
                </c:pt>
                <c:pt idx="17913">
                  <c:v>1.6666666666666667</c:v>
                </c:pt>
                <c:pt idx="17914">
                  <c:v>1.6666666666666667</c:v>
                </c:pt>
                <c:pt idx="17915">
                  <c:v>1.6666666666666667</c:v>
                </c:pt>
                <c:pt idx="17916">
                  <c:v>1.6666666666666667</c:v>
                </c:pt>
                <c:pt idx="17917">
                  <c:v>1.6666666666666667</c:v>
                </c:pt>
                <c:pt idx="17918">
                  <c:v>1.6666666666666667</c:v>
                </c:pt>
                <c:pt idx="17919">
                  <c:v>1.6666666666666667</c:v>
                </c:pt>
                <c:pt idx="17920">
                  <c:v>1.6666666666666667</c:v>
                </c:pt>
                <c:pt idx="17921">
                  <c:v>1.6666666666666667</c:v>
                </c:pt>
                <c:pt idx="17922">
                  <c:v>1.6666666666666667</c:v>
                </c:pt>
                <c:pt idx="17923">
                  <c:v>1.6666666666666667</c:v>
                </c:pt>
                <c:pt idx="17924">
                  <c:v>1.6666666666666667</c:v>
                </c:pt>
                <c:pt idx="17925">
                  <c:v>1.6666666666666667</c:v>
                </c:pt>
                <c:pt idx="17926">
                  <c:v>1.6666666666666667</c:v>
                </c:pt>
                <c:pt idx="17927">
                  <c:v>1.6666666666666667</c:v>
                </c:pt>
                <c:pt idx="17928">
                  <c:v>1.6666666666666667</c:v>
                </c:pt>
                <c:pt idx="17929">
                  <c:v>1.6666666666666667</c:v>
                </c:pt>
                <c:pt idx="17930">
                  <c:v>1.6666666666666667</c:v>
                </c:pt>
                <c:pt idx="17931">
                  <c:v>1.6666666666666667</c:v>
                </c:pt>
                <c:pt idx="17932">
                  <c:v>1.6666666666666667</c:v>
                </c:pt>
                <c:pt idx="17933">
                  <c:v>1.6666666666666667</c:v>
                </c:pt>
                <c:pt idx="17934">
                  <c:v>1.6666666666666667</c:v>
                </c:pt>
                <c:pt idx="17935">
                  <c:v>1.6666666666666667</c:v>
                </c:pt>
                <c:pt idx="17936">
                  <c:v>1.6666666666666667</c:v>
                </c:pt>
                <c:pt idx="17937">
                  <c:v>1.6666666666666667</c:v>
                </c:pt>
                <c:pt idx="17938">
                  <c:v>1.6666666666666667</c:v>
                </c:pt>
                <c:pt idx="17939">
                  <c:v>1.6666666666666667</c:v>
                </c:pt>
                <c:pt idx="17940">
                  <c:v>1.6666666666666667</c:v>
                </c:pt>
                <c:pt idx="17941">
                  <c:v>1.6666666666666667</c:v>
                </c:pt>
                <c:pt idx="17942">
                  <c:v>1.6666666666666667</c:v>
                </c:pt>
                <c:pt idx="17943">
                  <c:v>1.6666666666666667</c:v>
                </c:pt>
                <c:pt idx="17944">
                  <c:v>1.6666666666666667</c:v>
                </c:pt>
                <c:pt idx="17945">
                  <c:v>1.6666666666666667</c:v>
                </c:pt>
                <c:pt idx="17946">
                  <c:v>1.6666666666666667</c:v>
                </c:pt>
                <c:pt idx="17947">
                  <c:v>1.6666666666666667</c:v>
                </c:pt>
                <c:pt idx="17948">
                  <c:v>1.6666666666666667</c:v>
                </c:pt>
                <c:pt idx="17949">
                  <c:v>1.6666666666666667</c:v>
                </c:pt>
                <c:pt idx="17950">
                  <c:v>1.6666666666666667</c:v>
                </c:pt>
                <c:pt idx="17951">
                  <c:v>1.6666666666666667</c:v>
                </c:pt>
                <c:pt idx="17952">
                  <c:v>1.6666666666666667</c:v>
                </c:pt>
                <c:pt idx="17953">
                  <c:v>1.6666666666666667</c:v>
                </c:pt>
                <c:pt idx="17954">
                  <c:v>1.6666666666666667</c:v>
                </c:pt>
                <c:pt idx="17955">
                  <c:v>1.6666666666666667</c:v>
                </c:pt>
                <c:pt idx="17956">
                  <c:v>1.6666666666666667</c:v>
                </c:pt>
                <c:pt idx="17957">
                  <c:v>1.6666666666666667</c:v>
                </c:pt>
                <c:pt idx="17958">
                  <c:v>1.6666666666666667</c:v>
                </c:pt>
                <c:pt idx="17959">
                  <c:v>1.6666666666666667</c:v>
                </c:pt>
                <c:pt idx="17960">
                  <c:v>1.6666666666666667</c:v>
                </c:pt>
                <c:pt idx="17961">
                  <c:v>1.6666666666666667</c:v>
                </c:pt>
                <c:pt idx="17962">
                  <c:v>1.6666666666666667</c:v>
                </c:pt>
                <c:pt idx="17963">
                  <c:v>1.6666666666666667</c:v>
                </c:pt>
                <c:pt idx="17964">
                  <c:v>1.6666666666666667</c:v>
                </c:pt>
                <c:pt idx="17965">
                  <c:v>1.6666666666666667</c:v>
                </c:pt>
                <c:pt idx="17966">
                  <c:v>1.6666666666666667</c:v>
                </c:pt>
                <c:pt idx="17967">
                  <c:v>1.6666666666666667</c:v>
                </c:pt>
                <c:pt idx="17968">
                  <c:v>1.6666666666666667</c:v>
                </c:pt>
                <c:pt idx="17969">
                  <c:v>1.6666666666666667</c:v>
                </c:pt>
                <c:pt idx="17970">
                  <c:v>1.6666666666666667</c:v>
                </c:pt>
                <c:pt idx="17971">
                  <c:v>1.6666666666666667</c:v>
                </c:pt>
                <c:pt idx="17972">
                  <c:v>1.6666666666666667</c:v>
                </c:pt>
                <c:pt idx="17973">
                  <c:v>1.6666666666666667</c:v>
                </c:pt>
                <c:pt idx="17974">
                  <c:v>1.6666666666666667</c:v>
                </c:pt>
                <c:pt idx="17975">
                  <c:v>1.6666666666666667</c:v>
                </c:pt>
                <c:pt idx="17976">
                  <c:v>1.6666666666666667</c:v>
                </c:pt>
                <c:pt idx="17977">
                  <c:v>1.6666666666666667</c:v>
                </c:pt>
                <c:pt idx="17978">
                  <c:v>1.6666666666666667</c:v>
                </c:pt>
                <c:pt idx="17979">
                  <c:v>1.6666666666666667</c:v>
                </c:pt>
                <c:pt idx="17980">
                  <c:v>1.6666666666666667</c:v>
                </c:pt>
                <c:pt idx="17981">
                  <c:v>1.6666666666666667</c:v>
                </c:pt>
                <c:pt idx="17982">
                  <c:v>1.6666666666666667</c:v>
                </c:pt>
                <c:pt idx="17983">
                  <c:v>1.6666666666666667</c:v>
                </c:pt>
                <c:pt idx="17984">
                  <c:v>1.6666666666666667</c:v>
                </c:pt>
                <c:pt idx="17985">
                  <c:v>1.6666666666666667</c:v>
                </c:pt>
                <c:pt idx="17986">
                  <c:v>1.6666666666666667</c:v>
                </c:pt>
                <c:pt idx="17987">
                  <c:v>1.6666666666666667</c:v>
                </c:pt>
                <c:pt idx="17988">
                  <c:v>1.6666666666666667</c:v>
                </c:pt>
                <c:pt idx="17989">
                  <c:v>1.6666666666666667</c:v>
                </c:pt>
                <c:pt idx="17990">
                  <c:v>1.6666666666666667</c:v>
                </c:pt>
                <c:pt idx="17991">
                  <c:v>1.6666666666666667</c:v>
                </c:pt>
                <c:pt idx="17992">
                  <c:v>1.6666666666666667</c:v>
                </c:pt>
                <c:pt idx="17993">
                  <c:v>1.6666666666666667</c:v>
                </c:pt>
                <c:pt idx="17994">
                  <c:v>1.6666666666666667</c:v>
                </c:pt>
                <c:pt idx="17995">
                  <c:v>1.6666666666666667</c:v>
                </c:pt>
                <c:pt idx="17996">
                  <c:v>1.6666666666666667</c:v>
                </c:pt>
                <c:pt idx="17997">
                  <c:v>1.6666666666666667</c:v>
                </c:pt>
                <c:pt idx="17998">
                  <c:v>1.6666666666666667</c:v>
                </c:pt>
                <c:pt idx="17999">
                  <c:v>1.6666666666666667</c:v>
                </c:pt>
                <c:pt idx="18000">
                  <c:v>1.6666666666666667</c:v>
                </c:pt>
                <c:pt idx="18001">
                  <c:v>1.6666666666666667</c:v>
                </c:pt>
                <c:pt idx="18002">
                  <c:v>1.6666666666666667</c:v>
                </c:pt>
                <c:pt idx="18003">
                  <c:v>1.6666666666666667</c:v>
                </c:pt>
                <c:pt idx="18004">
                  <c:v>1.6666666666666667</c:v>
                </c:pt>
                <c:pt idx="18005">
                  <c:v>1.6666666666666667</c:v>
                </c:pt>
                <c:pt idx="18006">
                  <c:v>1.6666666666666667</c:v>
                </c:pt>
                <c:pt idx="18007">
                  <c:v>1.3333333333333333</c:v>
                </c:pt>
                <c:pt idx="18008">
                  <c:v>1.3333333333333333</c:v>
                </c:pt>
                <c:pt idx="18009">
                  <c:v>1.3333333333333333</c:v>
                </c:pt>
                <c:pt idx="18010">
                  <c:v>1.3333333333333333</c:v>
                </c:pt>
                <c:pt idx="18011">
                  <c:v>1.3333333333333333</c:v>
                </c:pt>
                <c:pt idx="18012">
                  <c:v>1.3333333333333333</c:v>
                </c:pt>
                <c:pt idx="18013">
                  <c:v>1.3333333333333333</c:v>
                </c:pt>
                <c:pt idx="18014">
                  <c:v>1.3333333333333333</c:v>
                </c:pt>
                <c:pt idx="18015">
                  <c:v>1.3333333333333333</c:v>
                </c:pt>
                <c:pt idx="18016">
                  <c:v>1.3333333333333333</c:v>
                </c:pt>
                <c:pt idx="18017">
                  <c:v>1.3333333333333333</c:v>
                </c:pt>
                <c:pt idx="18018">
                  <c:v>1.3333333333333333</c:v>
                </c:pt>
                <c:pt idx="18019">
                  <c:v>1.3333333333333333</c:v>
                </c:pt>
                <c:pt idx="18020">
                  <c:v>1.3333333333333333</c:v>
                </c:pt>
                <c:pt idx="18021">
                  <c:v>1.3333333333333333</c:v>
                </c:pt>
                <c:pt idx="18022">
                  <c:v>1.3333333333333333</c:v>
                </c:pt>
                <c:pt idx="18023">
                  <c:v>1.3333333333333333</c:v>
                </c:pt>
                <c:pt idx="18024">
                  <c:v>1.3333333333333333</c:v>
                </c:pt>
                <c:pt idx="18025">
                  <c:v>1.3333333333333333</c:v>
                </c:pt>
                <c:pt idx="18026">
                  <c:v>1.3333333333333333</c:v>
                </c:pt>
                <c:pt idx="18027">
                  <c:v>1.3333333333333333</c:v>
                </c:pt>
                <c:pt idx="18028">
                  <c:v>1.3333333333333333</c:v>
                </c:pt>
                <c:pt idx="18029">
                  <c:v>1.3333333333333333</c:v>
                </c:pt>
                <c:pt idx="18030">
                  <c:v>1.3333333333333333</c:v>
                </c:pt>
                <c:pt idx="18031">
                  <c:v>1.3333333333333333</c:v>
                </c:pt>
                <c:pt idx="18032">
                  <c:v>1.3333333333333333</c:v>
                </c:pt>
                <c:pt idx="18033">
                  <c:v>1.3333333333333333</c:v>
                </c:pt>
                <c:pt idx="18034">
                  <c:v>1.3333333333333333</c:v>
                </c:pt>
                <c:pt idx="18035">
                  <c:v>1.3333333333333333</c:v>
                </c:pt>
                <c:pt idx="18036">
                  <c:v>1.3333333333333333</c:v>
                </c:pt>
                <c:pt idx="18037">
                  <c:v>1.3333333333333333</c:v>
                </c:pt>
                <c:pt idx="18038">
                  <c:v>1.3333333333333333</c:v>
                </c:pt>
                <c:pt idx="18039">
                  <c:v>1.3333333333333333</c:v>
                </c:pt>
                <c:pt idx="18040">
                  <c:v>1.3333333333333333</c:v>
                </c:pt>
                <c:pt idx="18041">
                  <c:v>1.3333333333333333</c:v>
                </c:pt>
                <c:pt idx="18042">
                  <c:v>1.3333333333333333</c:v>
                </c:pt>
                <c:pt idx="18043">
                  <c:v>1.3333333333333333</c:v>
                </c:pt>
                <c:pt idx="18044">
                  <c:v>1.3333333333333333</c:v>
                </c:pt>
                <c:pt idx="18045">
                  <c:v>1.3333333333333333</c:v>
                </c:pt>
                <c:pt idx="18046">
                  <c:v>1.3333333333333333</c:v>
                </c:pt>
                <c:pt idx="18047">
                  <c:v>1.3333333333333333</c:v>
                </c:pt>
                <c:pt idx="18048">
                  <c:v>1.3333333333333333</c:v>
                </c:pt>
                <c:pt idx="18049">
                  <c:v>1.3333333333333333</c:v>
                </c:pt>
                <c:pt idx="18050">
                  <c:v>1.3333333333333333</c:v>
                </c:pt>
                <c:pt idx="18051">
                  <c:v>1.3333333333333333</c:v>
                </c:pt>
                <c:pt idx="18052">
                  <c:v>1.3333333333333333</c:v>
                </c:pt>
                <c:pt idx="18053">
                  <c:v>1.3333333333333333</c:v>
                </c:pt>
                <c:pt idx="18054">
                  <c:v>1.3333333333333333</c:v>
                </c:pt>
                <c:pt idx="18055">
                  <c:v>1.3333333333333333</c:v>
                </c:pt>
                <c:pt idx="18056">
                  <c:v>1.3333333333333333</c:v>
                </c:pt>
                <c:pt idx="18057">
                  <c:v>1.3333333333333333</c:v>
                </c:pt>
                <c:pt idx="18058">
                  <c:v>1.3333333333333333</c:v>
                </c:pt>
                <c:pt idx="18059">
                  <c:v>1.3333333333333333</c:v>
                </c:pt>
                <c:pt idx="18060">
                  <c:v>1.3333333333333333</c:v>
                </c:pt>
                <c:pt idx="18061">
                  <c:v>1.3333333333333333</c:v>
                </c:pt>
                <c:pt idx="18062">
                  <c:v>1.3333333333333333</c:v>
                </c:pt>
                <c:pt idx="18063">
                  <c:v>1.3333333333333333</c:v>
                </c:pt>
                <c:pt idx="18064">
                  <c:v>1.3333333333333333</c:v>
                </c:pt>
                <c:pt idx="18065">
                  <c:v>1.3333333333333333</c:v>
                </c:pt>
                <c:pt idx="18066">
                  <c:v>1.3333333333333333</c:v>
                </c:pt>
                <c:pt idx="18067">
                  <c:v>1.3333333333333333</c:v>
                </c:pt>
                <c:pt idx="18068">
                  <c:v>1.3333333333333333</c:v>
                </c:pt>
                <c:pt idx="18069">
                  <c:v>1.3333333333333333</c:v>
                </c:pt>
                <c:pt idx="18070">
                  <c:v>1.3333333333333333</c:v>
                </c:pt>
                <c:pt idx="18071">
                  <c:v>1.3333333333333333</c:v>
                </c:pt>
                <c:pt idx="18072">
                  <c:v>1.3333333333333333</c:v>
                </c:pt>
                <c:pt idx="18073">
                  <c:v>1.3333333333333333</c:v>
                </c:pt>
                <c:pt idx="18074">
                  <c:v>1.3333333333333333</c:v>
                </c:pt>
                <c:pt idx="18075">
                  <c:v>1.3333333333333333</c:v>
                </c:pt>
                <c:pt idx="18076">
                  <c:v>1.3333333333333333</c:v>
                </c:pt>
                <c:pt idx="18077">
                  <c:v>1.3333333333333333</c:v>
                </c:pt>
                <c:pt idx="18078">
                  <c:v>1.3333333333333333</c:v>
                </c:pt>
                <c:pt idx="18079">
                  <c:v>1.3333333333333333</c:v>
                </c:pt>
                <c:pt idx="18080">
                  <c:v>1.3333333333333333</c:v>
                </c:pt>
                <c:pt idx="18081">
                  <c:v>1.3333333333333333</c:v>
                </c:pt>
                <c:pt idx="18082">
                  <c:v>1.3333333333333333</c:v>
                </c:pt>
                <c:pt idx="18083">
                  <c:v>1.3333333333333333</c:v>
                </c:pt>
                <c:pt idx="18084">
                  <c:v>1.3333333333333333</c:v>
                </c:pt>
                <c:pt idx="18085">
                  <c:v>1.3333333333333333</c:v>
                </c:pt>
                <c:pt idx="18086">
                  <c:v>1.3333333333333333</c:v>
                </c:pt>
                <c:pt idx="18087">
                  <c:v>1.3333333333333333</c:v>
                </c:pt>
                <c:pt idx="18088">
                  <c:v>1.3333333333333333</c:v>
                </c:pt>
                <c:pt idx="18089">
                  <c:v>1.3333333333333333</c:v>
                </c:pt>
                <c:pt idx="18090">
                  <c:v>1.3333333333333333</c:v>
                </c:pt>
                <c:pt idx="18091">
                  <c:v>1.3333333333333333</c:v>
                </c:pt>
                <c:pt idx="18092">
                  <c:v>1.3333333333333333</c:v>
                </c:pt>
                <c:pt idx="18093">
                  <c:v>1.3333333333333333</c:v>
                </c:pt>
                <c:pt idx="18094">
                  <c:v>1.3333333333333333</c:v>
                </c:pt>
                <c:pt idx="18095">
                  <c:v>1.3333333333333333</c:v>
                </c:pt>
                <c:pt idx="18096">
                  <c:v>1.3333333333333333</c:v>
                </c:pt>
                <c:pt idx="18097">
                  <c:v>1.3333333333333333</c:v>
                </c:pt>
                <c:pt idx="18098">
                  <c:v>1.3333333333333333</c:v>
                </c:pt>
                <c:pt idx="18099">
                  <c:v>1.3333333333333333</c:v>
                </c:pt>
                <c:pt idx="18100">
                  <c:v>1.3333333333333333</c:v>
                </c:pt>
                <c:pt idx="18101">
                  <c:v>1.3333333333333333</c:v>
                </c:pt>
                <c:pt idx="18102">
                  <c:v>1.3333333333333333</c:v>
                </c:pt>
                <c:pt idx="18103">
                  <c:v>1.3333333333333333</c:v>
                </c:pt>
                <c:pt idx="18104">
                  <c:v>1.3333333333333333</c:v>
                </c:pt>
                <c:pt idx="18105">
                  <c:v>1.3333333333333333</c:v>
                </c:pt>
                <c:pt idx="18106">
                  <c:v>1.3333333333333333</c:v>
                </c:pt>
                <c:pt idx="18107">
                  <c:v>1.3333333333333333</c:v>
                </c:pt>
                <c:pt idx="18108">
                  <c:v>1.3333333333333333</c:v>
                </c:pt>
                <c:pt idx="18109">
                  <c:v>1.3333333333333333</c:v>
                </c:pt>
                <c:pt idx="18110">
                  <c:v>1.3333333333333333</c:v>
                </c:pt>
                <c:pt idx="18111">
                  <c:v>1.3333333333333333</c:v>
                </c:pt>
                <c:pt idx="18112">
                  <c:v>1.3333333333333333</c:v>
                </c:pt>
                <c:pt idx="18113">
                  <c:v>1.3333333333333333</c:v>
                </c:pt>
                <c:pt idx="18114">
                  <c:v>1.3333333333333333</c:v>
                </c:pt>
                <c:pt idx="18115">
                  <c:v>1.3333333333333333</c:v>
                </c:pt>
                <c:pt idx="18116">
                  <c:v>1.3333333333333333</c:v>
                </c:pt>
                <c:pt idx="18117">
                  <c:v>1.3333333333333333</c:v>
                </c:pt>
                <c:pt idx="18118">
                  <c:v>1.3333333333333333</c:v>
                </c:pt>
                <c:pt idx="18119">
                  <c:v>1.3333333333333333</c:v>
                </c:pt>
                <c:pt idx="18120">
                  <c:v>1.3333333333333333</c:v>
                </c:pt>
                <c:pt idx="18121">
                  <c:v>1.3333333333333333</c:v>
                </c:pt>
                <c:pt idx="18122">
                  <c:v>1.3333333333333333</c:v>
                </c:pt>
                <c:pt idx="18123">
                  <c:v>1.3333333333333333</c:v>
                </c:pt>
                <c:pt idx="18124">
                  <c:v>1.3333333333333333</c:v>
                </c:pt>
                <c:pt idx="18125">
                  <c:v>1.3333333333333333</c:v>
                </c:pt>
                <c:pt idx="18126">
                  <c:v>1.3333333333333333</c:v>
                </c:pt>
                <c:pt idx="18127">
                  <c:v>1.3333333333333333</c:v>
                </c:pt>
                <c:pt idx="18128">
                  <c:v>1.3333333333333333</c:v>
                </c:pt>
                <c:pt idx="18129">
                  <c:v>1.3333333333333333</c:v>
                </c:pt>
                <c:pt idx="18130">
                  <c:v>1.3333333333333333</c:v>
                </c:pt>
                <c:pt idx="18131">
                  <c:v>1.3333333333333333</c:v>
                </c:pt>
                <c:pt idx="18132">
                  <c:v>1.3333333333333333</c:v>
                </c:pt>
                <c:pt idx="18133">
                  <c:v>1.3333333333333333</c:v>
                </c:pt>
                <c:pt idx="18134">
                  <c:v>1.3333333333333333</c:v>
                </c:pt>
                <c:pt idx="18135">
                  <c:v>1.3333333333333333</c:v>
                </c:pt>
                <c:pt idx="18136">
                  <c:v>1.3333333333333333</c:v>
                </c:pt>
                <c:pt idx="18137">
                  <c:v>1.3333333333333333</c:v>
                </c:pt>
                <c:pt idx="18138">
                  <c:v>1.3333333333333333</c:v>
                </c:pt>
                <c:pt idx="18139">
                  <c:v>1.3333333333333333</c:v>
                </c:pt>
                <c:pt idx="18140">
                  <c:v>1.3333333333333333</c:v>
                </c:pt>
                <c:pt idx="18141">
                  <c:v>1.3333333333333333</c:v>
                </c:pt>
                <c:pt idx="18142">
                  <c:v>1.3333333333333333</c:v>
                </c:pt>
                <c:pt idx="18143">
                  <c:v>1.3333333333333333</c:v>
                </c:pt>
                <c:pt idx="18144">
                  <c:v>1.3333333333333333</c:v>
                </c:pt>
                <c:pt idx="18145">
                  <c:v>1.3333333333333333</c:v>
                </c:pt>
                <c:pt idx="18146">
                  <c:v>1.3333333333333333</c:v>
                </c:pt>
                <c:pt idx="18147">
                  <c:v>1.3333333333333333</c:v>
                </c:pt>
                <c:pt idx="18148">
                  <c:v>1.3333333333333333</c:v>
                </c:pt>
                <c:pt idx="18149">
                  <c:v>1.3333333333333333</c:v>
                </c:pt>
                <c:pt idx="18150">
                  <c:v>1.3333333333333333</c:v>
                </c:pt>
                <c:pt idx="18151">
                  <c:v>1.3333333333333333</c:v>
                </c:pt>
                <c:pt idx="18152">
                  <c:v>1.3333333333333333</c:v>
                </c:pt>
                <c:pt idx="18153">
                  <c:v>1.3333333333333333</c:v>
                </c:pt>
                <c:pt idx="18154">
                  <c:v>1.3333333333333333</c:v>
                </c:pt>
                <c:pt idx="18155">
                  <c:v>1.3333333333333333</c:v>
                </c:pt>
                <c:pt idx="18156">
                  <c:v>1.3333333333333333</c:v>
                </c:pt>
                <c:pt idx="18157">
                  <c:v>1.3333333333333333</c:v>
                </c:pt>
                <c:pt idx="18158">
                  <c:v>1.3333333333333333</c:v>
                </c:pt>
                <c:pt idx="18159">
                  <c:v>1.3333333333333333</c:v>
                </c:pt>
                <c:pt idx="18160">
                  <c:v>1.3333333333333333</c:v>
                </c:pt>
                <c:pt idx="18161">
                  <c:v>1.3333333333333333</c:v>
                </c:pt>
                <c:pt idx="18162">
                  <c:v>1.3333333333333333</c:v>
                </c:pt>
                <c:pt idx="18163">
                  <c:v>1.3333333333333333</c:v>
                </c:pt>
                <c:pt idx="18164">
                  <c:v>1.3333333333333333</c:v>
                </c:pt>
                <c:pt idx="18165">
                  <c:v>1.3333333333333333</c:v>
                </c:pt>
                <c:pt idx="18166">
                  <c:v>1.3333333333333333</c:v>
                </c:pt>
                <c:pt idx="18167">
                  <c:v>1.3333333333333333</c:v>
                </c:pt>
                <c:pt idx="18168">
                  <c:v>1.3333333333333333</c:v>
                </c:pt>
                <c:pt idx="18169">
                  <c:v>1.3333333333333333</c:v>
                </c:pt>
                <c:pt idx="18170">
                  <c:v>1.3333333333333333</c:v>
                </c:pt>
                <c:pt idx="18171">
                  <c:v>1.3333333333333333</c:v>
                </c:pt>
                <c:pt idx="18172">
                  <c:v>1.3333333333333333</c:v>
                </c:pt>
                <c:pt idx="18173">
                  <c:v>1.3333333333333333</c:v>
                </c:pt>
                <c:pt idx="18174">
                  <c:v>1.3333333333333333</c:v>
                </c:pt>
                <c:pt idx="18175">
                  <c:v>1.3333333333333333</c:v>
                </c:pt>
                <c:pt idx="18176">
                  <c:v>1.3333333333333333</c:v>
                </c:pt>
                <c:pt idx="18177">
                  <c:v>1.3333333333333333</c:v>
                </c:pt>
                <c:pt idx="18178">
                  <c:v>1.3333333333333333</c:v>
                </c:pt>
                <c:pt idx="18179">
                  <c:v>1.3333333333333333</c:v>
                </c:pt>
                <c:pt idx="18180">
                  <c:v>1.3333333333333333</c:v>
                </c:pt>
                <c:pt idx="18181">
                  <c:v>1.3333333333333333</c:v>
                </c:pt>
                <c:pt idx="18182">
                  <c:v>1.3333333333333333</c:v>
                </c:pt>
                <c:pt idx="18183">
                  <c:v>1.3333333333333333</c:v>
                </c:pt>
                <c:pt idx="18184">
                  <c:v>1.3333333333333333</c:v>
                </c:pt>
                <c:pt idx="18185">
                  <c:v>1.3333333333333333</c:v>
                </c:pt>
                <c:pt idx="18186">
                  <c:v>1.3333333333333333</c:v>
                </c:pt>
                <c:pt idx="18187">
                  <c:v>1.3333333333333333</c:v>
                </c:pt>
                <c:pt idx="18188">
                  <c:v>1.3333333333333333</c:v>
                </c:pt>
                <c:pt idx="18189">
                  <c:v>1.3333333333333333</c:v>
                </c:pt>
                <c:pt idx="18190">
                  <c:v>1.3333333333333333</c:v>
                </c:pt>
                <c:pt idx="18191">
                  <c:v>1.3333333333333333</c:v>
                </c:pt>
                <c:pt idx="18192">
                  <c:v>1.3333333333333333</c:v>
                </c:pt>
                <c:pt idx="18193">
                  <c:v>1.3333333333333333</c:v>
                </c:pt>
                <c:pt idx="18194">
                  <c:v>1.3333333333333333</c:v>
                </c:pt>
                <c:pt idx="18195">
                  <c:v>1.3333333333333333</c:v>
                </c:pt>
                <c:pt idx="18196">
                  <c:v>1.3333333333333333</c:v>
                </c:pt>
                <c:pt idx="18197">
                  <c:v>1.3333333333333333</c:v>
                </c:pt>
                <c:pt idx="18198">
                  <c:v>1.3333333333333333</c:v>
                </c:pt>
                <c:pt idx="18199">
                  <c:v>1.3333333333333333</c:v>
                </c:pt>
                <c:pt idx="18200">
                  <c:v>1.3333333333333333</c:v>
                </c:pt>
                <c:pt idx="18201">
                  <c:v>1.3333333333333333</c:v>
                </c:pt>
                <c:pt idx="18202">
                  <c:v>1.3333333333333333</c:v>
                </c:pt>
                <c:pt idx="18203">
                  <c:v>1.3333333333333333</c:v>
                </c:pt>
                <c:pt idx="18204">
                  <c:v>1.3333333333333333</c:v>
                </c:pt>
                <c:pt idx="18205">
                  <c:v>1.3333333333333333</c:v>
                </c:pt>
                <c:pt idx="18206">
                  <c:v>1.3333333333333333</c:v>
                </c:pt>
                <c:pt idx="18207">
                  <c:v>1.3333333333333333</c:v>
                </c:pt>
                <c:pt idx="18208">
                  <c:v>1.3333333333333333</c:v>
                </c:pt>
                <c:pt idx="18209">
                  <c:v>1.3333333333333333</c:v>
                </c:pt>
                <c:pt idx="18210">
                  <c:v>1.3333333333333333</c:v>
                </c:pt>
                <c:pt idx="18211">
                  <c:v>1.3333333333333333</c:v>
                </c:pt>
                <c:pt idx="18212">
                  <c:v>1.3333333333333333</c:v>
                </c:pt>
                <c:pt idx="18213">
                  <c:v>1.3333333333333333</c:v>
                </c:pt>
                <c:pt idx="18214">
                  <c:v>1.3333333333333333</c:v>
                </c:pt>
                <c:pt idx="18215">
                  <c:v>1.3333333333333333</c:v>
                </c:pt>
                <c:pt idx="18216">
                  <c:v>1.3333333333333333</c:v>
                </c:pt>
                <c:pt idx="18217">
                  <c:v>1.3333333333333333</c:v>
                </c:pt>
                <c:pt idx="18218">
                  <c:v>1.3333333333333333</c:v>
                </c:pt>
                <c:pt idx="18219">
                  <c:v>1.3333333333333333</c:v>
                </c:pt>
                <c:pt idx="18220">
                  <c:v>1.3333333333333333</c:v>
                </c:pt>
                <c:pt idx="18221">
                  <c:v>1.3333333333333333</c:v>
                </c:pt>
                <c:pt idx="18222">
                  <c:v>1.3333333333333333</c:v>
                </c:pt>
                <c:pt idx="18223">
                  <c:v>1.3333333333333333</c:v>
                </c:pt>
                <c:pt idx="18224">
                  <c:v>1.3333333333333333</c:v>
                </c:pt>
                <c:pt idx="18225">
                  <c:v>1.3333333333333333</c:v>
                </c:pt>
                <c:pt idx="18226">
                  <c:v>1.3333333333333333</c:v>
                </c:pt>
                <c:pt idx="18227">
                  <c:v>1.3333333333333333</c:v>
                </c:pt>
                <c:pt idx="18228">
                  <c:v>1.3333333333333333</c:v>
                </c:pt>
                <c:pt idx="18229">
                  <c:v>1.3333333333333333</c:v>
                </c:pt>
                <c:pt idx="18230">
                  <c:v>1.3333333333333333</c:v>
                </c:pt>
                <c:pt idx="18231">
                  <c:v>1.3333333333333333</c:v>
                </c:pt>
                <c:pt idx="18232">
                  <c:v>1.3333333333333333</c:v>
                </c:pt>
                <c:pt idx="18233">
                  <c:v>1.3333333333333333</c:v>
                </c:pt>
                <c:pt idx="18234">
                  <c:v>1.3333333333333333</c:v>
                </c:pt>
                <c:pt idx="18235">
                  <c:v>1.3333333333333333</c:v>
                </c:pt>
                <c:pt idx="18236">
                  <c:v>1.3333333333333333</c:v>
                </c:pt>
                <c:pt idx="18237">
                  <c:v>1.3333333333333333</c:v>
                </c:pt>
                <c:pt idx="18238">
                  <c:v>1.3333333333333333</c:v>
                </c:pt>
                <c:pt idx="18239">
                  <c:v>1.3333333333333333</c:v>
                </c:pt>
                <c:pt idx="18240">
                  <c:v>1.3333333333333333</c:v>
                </c:pt>
                <c:pt idx="18241">
                  <c:v>1.3333333333333333</c:v>
                </c:pt>
                <c:pt idx="18242">
                  <c:v>1.3333333333333333</c:v>
                </c:pt>
                <c:pt idx="18243">
                  <c:v>1.3333333333333333</c:v>
                </c:pt>
                <c:pt idx="18244">
                  <c:v>1.3333333333333333</c:v>
                </c:pt>
                <c:pt idx="18245">
                  <c:v>1.3333333333333333</c:v>
                </c:pt>
                <c:pt idx="18246">
                  <c:v>1.3333333333333333</c:v>
                </c:pt>
                <c:pt idx="18247">
                  <c:v>1.3333333333333333</c:v>
                </c:pt>
                <c:pt idx="18248">
                  <c:v>1.3333333333333333</c:v>
                </c:pt>
                <c:pt idx="18249">
                  <c:v>1.3333333333333333</c:v>
                </c:pt>
                <c:pt idx="18250">
                  <c:v>1.3333333333333333</c:v>
                </c:pt>
                <c:pt idx="18251">
                  <c:v>1.3333333333333333</c:v>
                </c:pt>
                <c:pt idx="18252">
                  <c:v>1.3333333333333333</c:v>
                </c:pt>
                <c:pt idx="18253">
                  <c:v>1.3333333333333333</c:v>
                </c:pt>
                <c:pt idx="18254">
                  <c:v>1.3333333333333333</c:v>
                </c:pt>
                <c:pt idx="18255">
                  <c:v>1.3333333333333333</c:v>
                </c:pt>
                <c:pt idx="18256">
                  <c:v>1.3333333333333333</c:v>
                </c:pt>
                <c:pt idx="18257">
                  <c:v>1.3333333333333333</c:v>
                </c:pt>
                <c:pt idx="18258">
                  <c:v>1.3333333333333333</c:v>
                </c:pt>
                <c:pt idx="18259">
                  <c:v>1.3333333333333333</c:v>
                </c:pt>
                <c:pt idx="18260">
                  <c:v>1.3333333333333333</c:v>
                </c:pt>
                <c:pt idx="18261">
                  <c:v>1.3333333333333333</c:v>
                </c:pt>
                <c:pt idx="18262">
                  <c:v>1.3333333333333333</c:v>
                </c:pt>
                <c:pt idx="18263">
                  <c:v>1.3333333333333333</c:v>
                </c:pt>
                <c:pt idx="18264">
                  <c:v>1.3333333333333333</c:v>
                </c:pt>
                <c:pt idx="18265">
                  <c:v>1.3333333333333333</c:v>
                </c:pt>
                <c:pt idx="18266">
                  <c:v>1.3333333333333333</c:v>
                </c:pt>
                <c:pt idx="18267">
                  <c:v>1.3333333333333333</c:v>
                </c:pt>
                <c:pt idx="18268">
                  <c:v>1.3333333333333333</c:v>
                </c:pt>
                <c:pt idx="18269">
                  <c:v>1.3333333333333333</c:v>
                </c:pt>
                <c:pt idx="18270">
                  <c:v>1.3333333333333333</c:v>
                </c:pt>
                <c:pt idx="18271">
                  <c:v>1.3333333333333333</c:v>
                </c:pt>
                <c:pt idx="18272">
                  <c:v>1.3333333333333333</c:v>
                </c:pt>
                <c:pt idx="18273">
                  <c:v>1.3333333333333333</c:v>
                </c:pt>
                <c:pt idx="18274">
                  <c:v>1.3333333333333333</c:v>
                </c:pt>
                <c:pt idx="18275">
                  <c:v>1.3333333333333333</c:v>
                </c:pt>
                <c:pt idx="18276">
                  <c:v>1.3333333333333333</c:v>
                </c:pt>
                <c:pt idx="18277">
                  <c:v>1.3333333333333333</c:v>
                </c:pt>
                <c:pt idx="18278">
                  <c:v>1.3333333333333333</c:v>
                </c:pt>
                <c:pt idx="18279">
                  <c:v>1.3333333333333333</c:v>
                </c:pt>
                <c:pt idx="18280">
                  <c:v>1.3333333333333333</c:v>
                </c:pt>
                <c:pt idx="18281">
                  <c:v>1.3333333333333333</c:v>
                </c:pt>
                <c:pt idx="18282">
                  <c:v>1.3333333333333333</c:v>
                </c:pt>
                <c:pt idx="18283">
                  <c:v>1.3333333333333333</c:v>
                </c:pt>
                <c:pt idx="18284">
                  <c:v>1.3333333333333333</c:v>
                </c:pt>
                <c:pt idx="18285">
                  <c:v>1.3333333333333333</c:v>
                </c:pt>
                <c:pt idx="18286">
                  <c:v>1.3333333333333333</c:v>
                </c:pt>
                <c:pt idx="18287">
                  <c:v>1.3333333333333333</c:v>
                </c:pt>
                <c:pt idx="18288">
                  <c:v>1.3333333333333333</c:v>
                </c:pt>
                <c:pt idx="18289">
                  <c:v>1.3333333333333333</c:v>
                </c:pt>
                <c:pt idx="18290">
                  <c:v>1.3333333333333333</c:v>
                </c:pt>
                <c:pt idx="18291">
                  <c:v>1.3333333333333333</c:v>
                </c:pt>
                <c:pt idx="18292">
                  <c:v>1.3333333333333333</c:v>
                </c:pt>
                <c:pt idx="18293">
                  <c:v>1.3333333333333333</c:v>
                </c:pt>
                <c:pt idx="18294">
                  <c:v>1.3333333333333333</c:v>
                </c:pt>
                <c:pt idx="18295">
                  <c:v>1.3333333333333333</c:v>
                </c:pt>
                <c:pt idx="18296">
                  <c:v>1.3333333333333333</c:v>
                </c:pt>
                <c:pt idx="18297">
                  <c:v>1.3333333333333333</c:v>
                </c:pt>
                <c:pt idx="18298">
                  <c:v>1.3333333333333333</c:v>
                </c:pt>
                <c:pt idx="18299">
                  <c:v>1.3333333333333333</c:v>
                </c:pt>
                <c:pt idx="18300">
                  <c:v>1.3333333333333333</c:v>
                </c:pt>
                <c:pt idx="18301">
                  <c:v>1.3333333333333333</c:v>
                </c:pt>
                <c:pt idx="18302">
                  <c:v>1.3333333333333333</c:v>
                </c:pt>
                <c:pt idx="18303">
                  <c:v>1.3333333333333333</c:v>
                </c:pt>
                <c:pt idx="18304">
                  <c:v>1.3333333333333333</c:v>
                </c:pt>
                <c:pt idx="18305">
                  <c:v>1.3333333333333333</c:v>
                </c:pt>
                <c:pt idx="18306">
                  <c:v>1.3333333333333333</c:v>
                </c:pt>
                <c:pt idx="18307">
                  <c:v>1.3333333333333333</c:v>
                </c:pt>
                <c:pt idx="18308">
                  <c:v>1.3333333333333333</c:v>
                </c:pt>
                <c:pt idx="18309">
                  <c:v>1.3333333333333333</c:v>
                </c:pt>
                <c:pt idx="18310">
                  <c:v>1.3333333333333333</c:v>
                </c:pt>
                <c:pt idx="18311">
                  <c:v>1.3333333333333333</c:v>
                </c:pt>
                <c:pt idx="18312">
                  <c:v>1.3333333333333333</c:v>
                </c:pt>
                <c:pt idx="18313">
                  <c:v>1.3333333333333333</c:v>
                </c:pt>
                <c:pt idx="18314">
                  <c:v>1.3333333333333333</c:v>
                </c:pt>
                <c:pt idx="18315">
                  <c:v>1.3333333333333333</c:v>
                </c:pt>
                <c:pt idx="18316">
                  <c:v>1.3333333333333333</c:v>
                </c:pt>
                <c:pt idx="18317">
                  <c:v>1.3333333333333333</c:v>
                </c:pt>
                <c:pt idx="18318">
                  <c:v>1.3333333333333333</c:v>
                </c:pt>
                <c:pt idx="18319">
                  <c:v>1.3333333333333333</c:v>
                </c:pt>
                <c:pt idx="18320">
                  <c:v>1.3333333333333333</c:v>
                </c:pt>
                <c:pt idx="18321">
                  <c:v>1.3333333333333333</c:v>
                </c:pt>
                <c:pt idx="18322">
                  <c:v>1.3333333333333333</c:v>
                </c:pt>
                <c:pt idx="18323">
                  <c:v>1.3333333333333333</c:v>
                </c:pt>
                <c:pt idx="18324">
                  <c:v>1.3333333333333333</c:v>
                </c:pt>
                <c:pt idx="18325">
                  <c:v>1.3333333333333333</c:v>
                </c:pt>
                <c:pt idx="18326">
                  <c:v>1.3333333333333333</c:v>
                </c:pt>
                <c:pt idx="18327">
                  <c:v>1.3333333333333333</c:v>
                </c:pt>
                <c:pt idx="18328">
                  <c:v>1.3333333333333333</c:v>
                </c:pt>
                <c:pt idx="18329">
                  <c:v>1.3333333333333333</c:v>
                </c:pt>
                <c:pt idx="18330">
                  <c:v>1.3333333333333333</c:v>
                </c:pt>
                <c:pt idx="18331">
                  <c:v>1.3333333333333333</c:v>
                </c:pt>
                <c:pt idx="18332">
                  <c:v>1.3333333333333333</c:v>
                </c:pt>
                <c:pt idx="18333">
                  <c:v>1.3333333333333333</c:v>
                </c:pt>
                <c:pt idx="18334">
                  <c:v>1.3333333333333333</c:v>
                </c:pt>
                <c:pt idx="18335">
                  <c:v>1.3333333333333333</c:v>
                </c:pt>
                <c:pt idx="18336">
                  <c:v>1.3333333333333333</c:v>
                </c:pt>
                <c:pt idx="18337">
                  <c:v>1.3333333333333333</c:v>
                </c:pt>
                <c:pt idx="18338">
                  <c:v>1.3333333333333333</c:v>
                </c:pt>
                <c:pt idx="18339">
                  <c:v>1.3333333333333333</c:v>
                </c:pt>
                <c:pt idx="18340">
                  <c:v>1.3333333333333333</c:v>
                </c:pt>
                <c:pt idx="18341">
                  <c:v>1.3333333333333333</c:v>
                </c:pt>
                <c:pt idx="18342">
                  <c:v>1.3333333333333333</c:v>
                </c:pt>
                <c:pt idx="18343">
                  <c:v>1.3333333333333333</c:v>
                </c:pt>
                <c:pt idx="18344">
                  <c:v>1.3333333333333333</c:v>
                </c:pt>
                <c:pt idx="18345">
                  <c:v>1.3333333333333333</c:v>
                </c:pt>
                <c:pt idx="18346">
                  <c:v>1.3333333333333333</c:v>
                </c:pt>
                <c:pt idx="18347">
                  <c:v>1.3333333333333333</c:v>
                </c:pt>
                <c:pt idx="18348">
                  <c:v>1.3333333333333333</c:v>
                </c:pt>
                <c:pt idx="18349">
                  <c:v>1.3333333333333333</c:v>
                </c:pt>
                <c:pt idx="18350">
                  <c:v>1.3333333333333333</c:v>
                </c:pt>
                <c:pt idx="18351">
                  <c:v>1.3333333333333333</c:v>
                </c:pt>
                <c:pt idx="18352">
                  <c:v>1.3333333333333333</c:v>
                </c:pt>
                <c:pt idx="18353">
                  <c:v>1.3333333333333333</c:v>
                </c:pt>
                <c:pt idx="18354">
                  <c:v>1.3333333333333333</c:v>
                </c:pt>
                <c:pt idx="18355">
                  <c:v>1.3333333333333333</c:v>
                </c:pt>
                <c:pt idx="18356">
                  <c:v>1.3333333333333333</c:v>
                </c:pt>
                <c:pt idx="18357">
                  <c:v>1.3333333333333333</c:v>
                </c:pt>
                <c:pt idx="18358">
                  <c:v>1.3333333333333333</c:v>
                </c:pt>
                <c:pt idx="18359">
                  <c:v>1.3333333333333333</c:v>
                </c:pt>
                <c:pt idx="18360">
                  <c:v>1.3333333333333333</c:v>
                </c:pt>
                <c:pt idx="18361">
                  <c:v>1.3333333333333333</c:v>
                </c:pt>
                <c:pt idx="18362">
                  <c:v>1.3333333333333333</c:v>
                </c:pt>
                <c:pt idx="18363">
                  <c:v>1.3333333333333333</c:v>
                </c:pt>
                <c:pt idx="18364">
                  <c:v>1.3333333333333333</c:v>
                </c:pt>
                <c:pt idx="18365">
                  <c:v>1.3333333333333333</c:v>
                </c:pt>
                <c:pt idx="18366">
                  <c:v>1.3333333333333333</c:v>
                </c:pt>
                <c:pt idx="18367">
                  <c:v>1.3333333333333333</c:v>
                </c:pt>
                <c:pt idx="18368">
                  <c:v>1.3333333333333333</c:v>
                </c:pt>
                <c:pt idx="18369">
                  <c:v>1.3333333333333333</c:v>
                </c:pt>
                <c:pt idx="18370">
                  <c:v>1.3333333333333333</c:v>
                </c:pt>
                <c:pt idx="18371">
                  <c:v>1.3333333333333333</c:v>
                </c:pt>
                <c:pt idx="18372">
                  <c:v>1.3333333333333333</c:v>
                </c:pt>
                <c:pt idx="18373">
                  <c:v>1.3333333333333333</c:v>
                </c:pt>
                <c:pt idx="18374">
                  <c:v>1.3333333333333333</c:v>
                </c:pt>
                <c:pt idx="18375">
                  <c:v>1.3333333333333333</c:v>
                </c:pt>
                <c:pt idx="18376">
                  <c:v>1.3333333333333333</c:v>
                </c:pt>
                <c:pt idx="18377">
                  <c:v>1.3333333333333333</c:v>
                </c:pt>
                <c:pt idx="18378">
                  <c:v>1.3333333333333333</c:v>
                </c:pt>
                <c:pt idx="18379">
                  <c:v>1.3333333333333333</c:v>
                </c:pt>
                <c:pt idx="18380">
                  <c:v>1.3333333333333333</c:v>
                </c:pt>
                <c:pt idx="18381">
                  <c:v>1.3333333333333333</c:v>
                </c:pt>
                <c:pt idx="18382">
                  <c:v>1.3333333333333333</c:v>
                </c:pt>
                <c:pt idx="18383">
                  <c:v>1.3333333333333333</c:v>
                </c:pt>
                <c:pt idx="18384">
                  <c:v>1.3333333333333333</c:v>
                </c:pt>
                <c:pt idx="18385">
                  <c:v>1.3333333333333333</c:v>
                </c:pt>
                <c:pt idx="18386">
                  <c:v>1.3333333333333333</c:v>
                </c:pt>
                <c:pt idx="18387">
                  <c:v>1.3333333333333333</c:v>
                </c:pt>
                <c:pt idx="18388">
                  <c:v>1.3333333333333333</c:v>
                </c:pt>
                <c:pt idx="18389">
                  <c:v>1.3333333333333333</c:v>
                </c:pt>
                <c:pt idx="18390">
                  <c:v>1.3333333333333333</c:v>
                </c:pt>
                <c:pt idx="18391">
                  <c:v>1.3333333333333333</c:v>
                </c:pt>
                <c:pt idx="18392">
                  <c:v>1.3333333333333333</c:v>
                </c:pt>
                <c:pt idx="18393">
                  <c:v>1.3333333333333333</c:v>
                </c:pt>
                <c:pt idx="18394">
                  <c:v>1.3333333333333333</c:v>
                </c:pt>
                <c:pt idx="18395">
                  <c:v>1.3333333333333333</c:v>
                </c:pt>
                <c:pt idx="18396">
                  <c:v>1.3333333333333333</c:v>
                </c:pt>
                <c:pt idx="18397">
                  <c:v>1.3333333333333333</c:v>
                </c:pt>
                <c:pt idx="18398">
                  <c:v>1.3333333333333333</c:v>
                </c:pt>
                <c:pt idx="18399">
                  <c:v>1.3333333333333333</c:v>
                </c:pt>
                <c:pt idx="18400">
                  <c:v>1.3333333333333333</c:v>
                </c:pt>
                <c:pt idx="18401">
                  <c:v>1.3333333333333333</c:v>
                </c:pt>
                <c:pt idx="18402">
                  <c:v>1.3333333333333333</c:v>
                </c:pt>
                <c:pt idx="18403">
                  <c:v>1.3333333333333333</c:v>
                </c:pt>
                <c:pt idx="18404">
                  <c:v>1.3333333333333333</c:v>
                </c:pt>
                <c:pt idx="18405">
                  <c:v>1.3333333333333333</c:v>
                </c:pt>
                <c:pt idx="18406">
                  <c:v>1.3333333333333333</c:v>
                </c:pt>
                <c:pt idx="18407">
                  <c:v>1.3333333333333333</c:v>
                </c:pt>
                <c:pt idx="18408">
                  <c:v>1.3333333333333333</c:v>
                </c:pt>
                <c:pt idx="18409">
                  <c:v>1.3333333333333333</c:v>
                </c:pt>
                <c:pt idx="18410">
                  <c:v>1.3333333333333333</c:v>
                </c:pt>
                <c:pt idx="18411">
                  <c:v>1.3333333333333333</c:v>
                </c:pt>
                <c:pt idx="18412">
                  <c:v>1.3333333333333333</c:v>
                </c:pt>
                <c:pt idx="18413">
                  <c:v>1.3333333333333333</c:v>
                </c:pt>
                <c:pt idx="18414">
                  <c:v>1.3333333333333333</c:v>
                </c:pt>
                <c:pt idx="18415">
                  <c:v>1.3333333333333333</c:v>
                </c:pt>
                <c:pt idx="18416">
                  <c:v>1.3333333333333333</c:v>
                </c:pt>
                <c:pt idx="18417">
                  <c:v>1.3333333333333333</c:v>
                </c:pt>
                <c:pt idx="18418">
                  <c:v>1.3333333333333333</c:v>
                </c:pt>
                <c:pt idx="18419">
                  <c:v>1.3333333333333333</c:v>
                </c:pt>
                <c:pt idx="18420">
                  <c:v>1.3333333333333333</c:v>
                </c:pt>
                <c:pt idx="18421">
                  <c:v>1.3333333333333333</c:v>
                </c:pt>
                <c:pt idx="18422">
                  <c:v>1.3333333333333333</c:v>
                </c:pt>
                <c:pt idx="18423">
                  <c:v>1.3333333333333333</c:v>
                </c:pt>
                <c:pt idx="18424">
                  <c:v>1.3333333333333333</c:v>
                </c:pt>
                <c:pt idx="18425">
                  <c:v>1.3333333333333333</c:v>
                </c:pt>
                <c:pt idx="18426">
                  <c:v>1.3333333333333333</c:v>
                </c:pt>
                <c:pt idx="18427">
                  <c:v>1.3333333333333333</c:v>
                </c:pt>
                <c:pt idx="18428">
                  <c:v>1.3333333333333333</c:v>
                </c:pt>
                <c:pt idx="18429">
                  <c:v>1.3333333333333333</c:v>
                </c:pt>
                <c:pt idx="18430">
                  <c:v>1.3333333333333333</c:v>
                </c:pt>
                <c:pt idx="18431">
                  <c:v>1.3333333333333333</c:v>
                </c:pt>
                <c:pt idx="18432">
                  <c:v>1.3333333333333333</c:v>
                </c:pt>
                <c:pt idx="18433">
                  <c:v>1.3333333333333333</c:v>
                </c:pt>
                <c:pt idx="18434">
                  <c:v>1.3333333333333333</c:v>
                </c:pt>
                <c:pt idx="18435">
                  <c:v>1.3333333333333333</c:v>
                </c:pt>
                <c:pt idx="18436">
                  <c:v>1.3333333333333333</c:v>
                </c:pt>
                <c:pt idx="18437">
                  <c:v>1.3333333333333333</c:v>
                </c:pt>
                <c:pt idx="18438">
                  <c:v>1.3333333333333333</c:v>
                </c:pt>
                <c:pt idx="18439">
                  <c:v>1.3333333333333333</c:v>
                </c:pt>
                <c:pt idx="18440">
                  <c:v>1.3333333333333333</c:v>
                </c:pt>
                <c:pt idx="18441">
                  <c:v>1.3333333333333333</c:v>
                </c:pt>
                <c:pt idx="18442">
                  <c:v>1.3333333333333333</c:v>
                </c:pt>
                <c:pt idx="18443">
                  <c:v>1.3333333333333333</c:v>
                </c:pt>
                <c:pt idx="18444">
                  <c:v>1.3333333333333333</c:v>
                </c:pt>
                <c:pt idx="18445">
                  <c:v>1.3333333333333333</c:v>
                </c:pt>
                <c:pt idx="18446">
                  <c:v>1.3333333333333333</c:v>
                </c:pt>
                <c:pt idx="18447">
                  <c:v>1.3333333333333333</c:v>
                </c:pt>
                <c:pt idx="18448">
                  <c:v>1.3333333333333333</c:v>
                </c:pt>
                <c:pt idx="18449">
                  <c:v>1.3333333333333333</c:v>
                </c:pt>
                <c:pt idx="18450">
                  <c:v>1.3333333333333333</c:v>
                </c:pt>
                <c:pt idx="18451">
                  <c:v>1.3333333333333333</c:v>
                </c:pt>
                <c:pt idx="18452">
                  <c:v>1.3333333333333333</c:v>
                </c:pt>
                <c:pt idx="18453">
                  <c:v>1.3333333333333333</c:v>
                </c:pt>
                <c:pt idx="18454">
                  <c:v>1.3333333333333333</c:v>
                </c:pt>
                <c:pt idx="18455">
                  <c:v>1.3333333333333333</c:v>
                </c:pt>
                <c:pt idx="18456">
                  <c:v>1.3333333333333333</c:v>
                </c:pt>
                <c:pt idx="18457">
                  <c:v>1.3333333333333333</c:v>
                </c:pt>
                <c:pt idx="18458">
                  <c:v>1.3333333333333333</c:v>
                </c:pt>
                <c:pt idx="18459">
                  <c:v>1.3333333333333333</c:v>
                </c:pt>
                <c:pt idx="18460">
                  <c:v>1.3333333333333333</c:v>
                </c:pt>
                <c:pt idx="18461">
                  <c:v>1.3333333333333333</c:v>
                </c:pt>
                <c:pt idx="18462">
                  <c:v>1.3333333333333333</c:v>
                </c:pt>
                <c:pt idx="18463">
                  <c:v>1.3333333333333333</c:v>
                </c:pt>
                <c:pt idx="18464">
                  <c:v>1.3333333333333333</c:v>
                </c:pt>
                <c:pt idx="18465">
                  <c:v>1.3333333333333333</c:v>
                </c:pt>
                <c:pt idx="18466">
                  <c:v>1.3333333333333333</c:v>
                </c:pt>
                <c:pt idx="18467">
                  <c:v>1.3333333333333333</c:v>
                </c:pt>
                <c:pt idx="18468">
                  <c:v>1.3333333333333333</c:v>
                </c:pt>
                <c:pt idx="18469">
                  <c:v>1.3333333333333333</c:v>
                </c:pt>
                <c:pt idx="18470">
                  <c:v>1.3333333333333333</c:v>
                </c:pt>
                <c:pt idx="18471">
                  <c:v>1.3333333333333333</c:v>
                </c:pt>
                <c:pt idx="18472">
                  <c:v>1.3333333333333333</c:v>
                </c:pt>
                <c:pt idx="18473">
                  <c:v>1.3333333333333333</c:v>
                </c:pt>
                <c:pt idx="18474">
                  <c:v>1.3333333333333333</c:v>
                </c:pt>
                <c:pt idx="18475">
                  <c:v>1.3333333333333333</c:v>
                </c:pt>
                <c:pt idx="18476">
                  <c:v>1.3333333333333333</c:v>
                </c:pt>
                <c:pt idx="18477">
                  <c:v>1.3333333333333333</c:v>
                </c:pt>
                <c:pt idx="18478">
                  <c:v>1.3333333333333333</c:v>
                </c:pt>
                <c:pt idx="18479">
                  <c:v>1.3333333333333333</c:v>
                </c:pt>
                <c:pt idx="18480">
                  <c:v>1.3333333333333333</c:v>
                </c:pt>
                <c:pt idx="18481">
                  <c:v>1.3333333333333333</c:v>
                </c:pt>
                <c:pt idx="18482">
                  <c:v>1.3333333333333333</c:v>
                </c:pt>
                <c:pt idx="18483">
                  <c:v>1.3333333333333333</c:v>
                </c:pt>
                <c:pt idx="18484">
                  <c:v>1.3333333333333333</c:v>
                </c:pt>
                <c:pt idx="18485">
                  <c:v>1.3333333333333333</c:v>
                </c:pt>
                <c:pt idx="18486">
                  <c:v>1.3333333333333333</c:v>
                </c:pt>
                <c:pt idx="18487">
                  <c:v>1.3333333333333333</c:v>
                </c:pt>
                <c:pt idx="18488">
                  <c:v>1.3333333333333333</c:v>
                </c:pt>
                <c:pt idx="18489">
                  <c:v>1.3333333333333333</c:v>
                </c:pt>
                <c:pt idx="18490">
                  <c:v>1.3333333333333333</c:v>
                </c:pt>
                <c:pt idx="18491">
                  <c:v>1.3333333333333333</c:v>
                </c:pt>
                <c:pt idx="18492">
                  <c:v>1.3333333333333333</c:v>
                </c:pt>
                <c:pt idx="18493">
                  <c:v>1.3333333333333333</c:v>
                </c:pt>
                <c:pt idx="18494">
                  <c:v>1.3333333333333333</c:v>
                </c:pt>
                <c:pt idx="18495">
                  <c:v>1.3333333333333333</c:v>
                </c:pt>
                <c:pt idx="18496">
                  <c:v>1.3333333333333333</c:v>
                </c:pt>
                <c:pt idx="18497">
                  <c:v>1.3333333333333333</c:v>
                </c:pt>
                <c:pt idx="18498">
                  <c:v>1.3333333333333333</c:v>
                </c:pt>
                <c:pt idx="18499">
                  <c:v>1.3333333333333333</c:v>
                </c:pt>
                <c:pt idx="18500">
                  <c:v>1.3333333333333333</c:v>
                </c:pt>
                <c:pt idx="18501">
                  <c:v>1.3333333333333333</c:v>
                </c:pt>
                <c:pt idx="18502">
                  <c:v>1.3333333333333333</c:v>
                </c:pt>
                <c:pt idx="18503">
                  <c:v>1.3333333333333333</c:v>
                </c:pt>
                <c:pt idx="18504">
                  <c:v>1.3333333333333333</c:v>
                </c:pt>
                <c:pt idx="18505">
                  <c:v>1.3333333333333333</c:v>
                </c:pt>
                <c:pt idx="18506">
                  <c:v>1.3333333333333333</c:v>
                </c:pt>
                <c:pt idx="18507">
                  <c:v>1.3333333333333333</c:v>
                </c:pt>
                <c:pt idx="18508">
                  <c:v>1.3333333333333333</c:v>
                </c:pt>
                <c:pt idx="18509">
                  <c:v>1.3333333333333333</c:v>
                </c:pt>
                <c:pt idx="18510">
                  <c:v>1.3333333333333333</c:v>
                </c:pt>
                <c:pt idx="18511">
                  <c:v>1.3333333333333333</c:v>
                </c:pt>
                <c:pt idx="18512">
                  <c:v>1.3333333333333333</c:v>
                </c:pt>
                <c:pt idx="18513">
                  <c:v>1.3333333333333333</c:v>
                </c:pt>
                <c:pt idx="18514">
                  <c:v>1.3333333333333333</c:v>
                </c:pt>
                <c:pt idx="18515">
                  <c:v>1.3333333333333333</c:v>
                </c:pt>
                <c:pt idx="18516">
                  <c:v>1.3333333333333333</c:v>
                </c:pt>
                <c:pt idx="18517">
                  <c:v>1.3333333333333333</c:v>
                </c:pt>
                <c:pt idx="18518">
                  <c:v>1.3333333333333333</c:v>
                </c:pt>
                <c:pt idx="18519">
                  <c:v>1.3333333333333333</c:v>
                </c:pt>
                <c:pt idx="18520">
                  <c:v>1.3333333333333333</c:v>
                </c:pt>
                <c:pt idx="18521">
                  <c:v>1.3333333333333333</c:v>
                </c:pt>
                <c:pt idx="18522">
                  <c:v>1.3333333333333333</c:v>
                </c:pt>
                <c:pt idx="18523">
                  <c:v>1.3333333333333333</c:v>
                </c:pt>
                <c:pt idx="18524">
                  <c:v>1.3333333333333333</c:v>
                </c:pt>
                <c:pt idx="18525">
                  <c:v>1.3333333333333333</c:v>
                </c:pt>
                <c:pt idx="18526">
                  <c:v>1.3333333333333333</c:v>
                </c:pt>
                <c:pt idx="18527">
                  <c:v>1.3333333333333333</c:v>
                </c:pt>
                <c:pt idx="18528">
                  <c:v>1.3333333333333333</c:v>
                </c:pt>
                <c:pt idx="18529">
                  <c:v>1.3333333333333333</c:v>
                </c:pt>
                <c:pt idx="18530">
                  <c:v>1.3333333333333333</c:v>
                </c:pt>
                <c:pt idx="18531">
                  <c:v>1.3333333333333333</c:v>
                </c:pt>
                <c:pt idx="18532">
                  <c:v>1.3333333333333333</c:v>
                </c:pt>
                <c:pt idx="18533">
                  <c:v>1.3333333333333333</c:v>
                </c:pt>
                <c:pt idx="18534">
                  <c:v>1.3333333333333333</c:v>
                </c:pt>
                <c:pt idx="18535">
                  <c:v>1.3333333333333333</c:v>
                </c:pt>
                <c:pt idx="18536">
                  <c:v>1.3333333333333333</c:v>
                </c:pt>
                <c:pt idx="18537">
                  <c:v>1.3333333333333333</c:v>
                </c:pt>
                <c:pt idx="18538">
                  <c:v>1.3333333333333333</c:v>
                </c:pt>
                <c:pt idx="18539">
                  <c:v>1.3333333333333333</c:v>
                </c:pt>
                <c:pt idx="18540">
                  <c:v>1.3333333333333333</c:v>
                </c:pt>
                <c:pt idx="18541">
                  <c:v>1.3333333333333333</c:v>
                </c:pt>
                <c:pt idx="18542">
                  <c:v>1.3333333333333333</c:v>
                </c:pt>
                <c:pt idx="18543">
                  <c:v>1.3333333333333333</c:v>
                </c:pt>
                <c:pt idx="18544">
                  <c:v>1.3333333333333333</c:v>
                </c:pt>
                <c:pt idx="18545">
                  <c:v>1.3333333333333333</c:v>
                </c:pt>
                <c:pt idx="18546">
                  <c:v>1.3333333333333333</c:v>
                </c:pt>
                <c:pt idx="18547">
                  <c:v>1.3333333333333333</c:v>
                </c:pt>
                <c:pt idx="18548">
                  <c:v>1.3333333333333333</c:v>
                </c:pt>
                <c:pt idx="18549">
                  <c:v>1.3333333333333333</c:v>
                </c:pt>
                <c:pt idx="18550">
                  <c:v>1.3333333333333333</c:v>
                </c:pt>
                <c:pt idx="18551">
                  <c:v>1.3333333333333333</c:v>
                </c:pt>
                <c:pt idx="18552">
                  <c:v>1.3333333333333333</c:v>
                </c:pt>
                <c:pt idx="18553">
                  <c:v>1.3333333333333333</c:v>
                </c:pt>
                <c:pt idx="18554">
                  <c:v>1.3333333333333333</c:v>
                </c:pt>
                <c:pt idx="18555">
                  <c:v>1.3333333333333333</c:v>
                </c:pt>
                <c:pt idx="18556">
                  <c:v>1.3333333333333333</c:v>
                </c:pt>
                <c:pt idx="18557">
                  <c:v>1.3333333333333333</c:v>
                </c:pt>
                <c:pt idx="18558">
                  <c:v>1.3333333333333333</c:v>
                </c:pt>
                <c:pt idx="18559">
                  <c:v>1.3333333333333333</c:v>
                </c:pt>
                <c:pt idx="18560">
                  <c:v>1.3333333333333333</c:v>
                </c:pt>
                <c:pt idx="18561">
                  <c:v>1.3333333333333333</c:v>
                </c:pt>
                <c:pt idx="18562">
                  <c:v>1.3333333333333333</c:v>
                </c:pt>
                <c:pt idx="18563">
                  <c:v>1.3333333333333333</c:v>
                </c:pt>
                <c:pt idx="18564">
                  <c:v>1.3333333333333333</c:v>
                </c:pt>
                <c:pt idx="18565">
                  <c:v>1.3333333333333333</c:v>
                </c:pt>
                <c:pt idx="18566">
                  <c:v>1.3333333333333333</c:v>
                </c:pt>
                <c:pt idx="18567">
                  <c:v>1.3333333333333333</c:v>
                </c:pt>
                <c:pt idx="18568">
                  <c:v>1.3333333333333333</c:v>
                </c:pt>
                <c:pt idx="18569">
                  <c:v>1.3333333333333333</c:v>
                </c:pt>
                <c:pt idx="18570">
                  <c:v>1.3333333333333333</c:v>
                </c:pt>
                <c:pt idx="18571">
                  <c:v>1.3333333333333333</c:v>
                </c:pt>
                <c:pt idx="18572">
                  <c:v>1.3333333333333333</c:v>
                </c:pt>
                <c:pt idx="18573">
                  <c:v>1.3333333333333333</c:v>
                </c:pt>
                <c:pt idx="18574">
                  <c:v>1.3333333333333333</c:v>
                </c:pt>
                <c:pt idx="18575">
                  <c:v>1.3333333333333333</c:v>
                </c:pt>
                <c:pt idx="18576">
                  <c:v>1.3333333333333333</c:v>
                </c:pt>
                <c:pt idx="18577">
                  <c:v>1.3333333333333333</c:v>
                </c:pt>
                <c:pt idx="18578">
                  <c:v>1.3333333333333333</c:v>
                </c:pt>
                <c:pt idx="18579">
                  <c:v>1.3333333333333333</c:v>
                </c:pt>
                <c:pt idx="18580">
                  <c:v>1.3333333333333333</c:v>
                </c:pt>
                <c:pt idx="18581">
                  <c:v>1.3333333333333333</c:v>
                </c:pt>
                <c:pt idx="18582">
                  <c:v>1.3333333333333333</c:v>
                </c:pt>
                <c:pt idx="18583">
                  <c:v>1.3333333333333333</c:v>
                </c:pt>
                <c:pt idx="18584">
                  <c:v>1.3333333333333333</c:v>
                </c:pt>
                <c:pt idx="18585">
                  <c:v>1.3333333333333333</c:v>
                </c:pt>
                <c:pt idx="18586">
                  <c:v>1.3333333333333333</c:v>
                </c:pt>
                <c:pt idx="18587">
                  <c:v>1.3333333333333333</c:v>
                </c:pt>
                <c:pt idx="18588">
                  <c:v>1.3333333333333333</c:v>
                </c:pt>
                <c:pt idx="18589">
                  <c:v>1.3333333333333333</c:v>
                </c:pt>
                <c:pt idx="18590">
                  <c:v>1.3333333333333333</c:v>
                </c:pt>
                <c:pt idx="18591">
                  <c:v>1.3333333333333333</c:v>
                </c:pt>
                <c:pt idx="18592">
                  <c:v>1.3333333333333333</c:v>
                </c:pt>
                <c:pt idx="18593">
                  <c:v>1.3333333333333333</c:v>
                </c:pt>
                <c:pt idx="18594">
                  <c:v>1.3333333333333333</c:v>
                </c:pt>
                <c:pt idx="18595">
                  <c:v>1.3333333333333333</c:v>
                </c:pt>
                <c:pt idx="18596">
                  <c:v>1.3333333333333333</c:v>
                </c:pt>
                <c:pt idx="18597">
                  <c:v>1.3333333333333333</c:v>
                </c:pt>
                <c:pt idx="18598">
                  <c:v>1.3333333333333333</c:v>
                </c:pt>
                <c:pt idx="18599">
                  <c:v>1.3333333333333333</c:v>
                </c:pt>
                <c:pt idx="18600">
                  <c:v>1.3333333333333333</c:v>
                </c:pt>
                <c:pt idx="18601">
                  <c:v>1.3333333333333333</c:v>
                </c:pt>
                <c:pt idx="18602">
                  <c:v>1.3333333333333333</c:v>
                </c:pt>
                <c:pt idx="18603">
                  <c:v>1.3333333333333333</c:v>
                </c:pt>
                <c:pt idx="18604">
                  <c:v>1.3333333333333333</c:v>
                </c:pt>
                <c:pt idx="18605">
                  <c:v>1.3333333333333333</c:v>
                </c:pt>
                <c:pt idx="18606">
                  <c:v>1.3333333333333333</c:v>
                </c:pt>
                <c:pt idx="18607">
                  <c:v>1.3333333333333333</c:v>
                </c:pt>
                <c:pt idx="18608">
                  <c:v>1.3333333333333333</c:v>
                </c:pt>
                <c:pt idx="18609">
                  <c:v>1.3333333333333333</c:v>
                </c:pt>
                <c:pt idx="18610">
                  <c:v>1.3333333333333333</c:v>
                </c:pt>
                <c:pt idx="18611">
                  <c:v>1.3333333333333333</c:v>
                </c:pt>
                <c:pt idx="18612">
                  <c:v>1.3333333333333333</c:v>
                </c:pt>
                <c:pt idx="18613">
                  <c:v>1.3333333333333333</c:v>
                </c:pt>
                <c:pt idx="18614">
                  <c:v>1.3333333333333333</c:v>
                </c:pt>
                <c:pt idx="18615">
                  <c:v>1.3333333333333333</c:v>
                </c:pt>
                <c:pt idx="18616">
                  <c:v>1.3333333333333333</c:v>
                </c:pt>
                <c:pt idx="18617">
                  <c:v>1.3333333333333333</c:v>
                </c:pt>
                <c:pt idx="18618">
                  <c:v>1.3333333333333333</c:v>
                </c:pt>
                <c:pt idx="18619">
                  <c:v>1.3333333333333333</c:v>
                </c:pt>
                <c:pt idx="18620">
                  <c:v>1.3333333333333333</c:v>
                </c:pt>
                <c:pt idx="18621">
                  <c:v>1.3333333333333333</c:v>
                </c:pt>
                <c:pt idx="18622">
                  <c:v>1.3333333333333333</c:v>
                </c:pt>
                <c:pt idx="18623">
                  <c:v>1.3333333333333333</c:v>
                </c:pt>
                <c:pt idx="18624">
                  <c:v>1.3333333333333333</c:v>
                </c:pt>
                <c:pt idx="18625">
                  <c:v>1.3333333333333333</c:v>
                </c:pt>
                <c:pt idx="18626">
                  <c:v>1.3333333333333333</c:v>
                </c:pt>
                <c:pt idx="18627">
                  <c:v>1.3333333333333333</c:v>
                </c:pt>
                <c:pt idx="18628">
                  <c:v>1.3333333333333333</c:v>
                </c:pt>
                <c:pt idx="18629">
                  <c:v>1.3333333333333333</c:v>
                </c:pt>
                <c:pt idx="18630">
                  <c:v>1.3333333333333333</c:v>
                </c:pt>
                <c:pt idx="18631">
                  <c:v>1.3333333333333333</c:v>
                </c:pt>
                <c:pt idx="18632">
                  <c:v>1.3333333333333333</c:v>
                </c:pt>
                <c:pt idx="18633">
                  <c:v>1.3333333333333333</c:v>
                </c:pt>
                <c:pt idx="18634">
                  <c:v>1.3333333333333333</c:v>
                </c:pt>
                <c:pt idx="18635">
                  <c:v>1.3333333333333333</c:v>
                </c:pt>
                <c:pt idx="18636">
                  <c:v>1.3333333333333333</c:v>
                </c:pt>
                <c:pt idx="18637">
                  <c:v>1.3333333333333333</c:v>
                </c:pt>
                <c:pt idx="18638">
                  <c:v>1.3333333333333333</c:v>
                </c:pt>
                <c:pt idx="18639">
                  <c:v>1.3333333333333333</c:v>
                </c:pt>
                <c:pt idx="18640">
                  <c:v>1.3333333333333333</c:v>
                </c:pt>
                <c:pt idx="18641">
                  <c:v>1.3333333333333333</c:v>
                </c:pt>
                <c:pt idx="18642">
                  <c:v>1.3333333333333333</c:v>
                </c:pt>
                <c:pt idx="18643">
                  <c:v>1.3333333333333333</c:v>
                </c:pt>
                <c:pt idx="18644">
                  <c:v>1.3333333333333333</c:v>
                </c:pt>
                <c:pt idx="18645">
                  <c:v>1.3333333333333333</c:v>
                </c:pt>
                <c:pt idx="18646">
                  <c:v>1.3333333333333333</c:v>
                </c:pt>
                <c:pt idx="18647">
                  <c:v>1.3333333333333333</c:v>
                </c:pt>
                <c:pt idx="18648">
                  <c:v>1.3333333333333333</c:v>
                </c:pt>
                <c:pt idx="18649">
                  <c:v>1.3333333333333333</c:v>
                </c:pt>
                <c:pt idx="18650">
                  <c:v>1.3333333333333333</c:v>
                </c:pt>
                <c:pt idx="18651">
                  <c:v>1.3333333333333333</c:v>
                </c:pt>
                <c:pt idx="18652">
                  <c:v>1.3333333333333333</c:v>
                </c:pt>
                <c:pt idx="18653">
                  <c:v>1.3333333333333333</c:v>
                </c:pt>
                <c:pt idx="18654">
                  <c:v>1.3333333333333333</c:v>
                </c:pt>
                <c:pt idx="18655">
                  <c:v>1.3333333333333333</c:v>
                </c:pt>
                <c:pt idx="18656">
                  <c:v>1.3333333333333333</c:v>
                </c:pt>
                <c:pt idx="18657">
                  <c:v>1.3333333333333333</c:v>
                </c:pt>
                <c:pt idx="18658">
                  <c:v>1.3333333333333333</c:v>
                </c:pt>
                <c:pt idx="18659">
                  <c:v>1.3333333333333333</c:v>
                </c:pt>
                <c:pt idx="18660">
                  <c:v>1.3333333333333333</c:v>
                </c:pt>
                <c:pt idx="18661">
                  <c:v>1.3333333333333333</c:v>
                </c:pt>
                <c:pt idx="18662">
                  <c:v>1.3333333333333333</c:v>
                </c:pt>
                <c:pt idx="18663">
                  <c:v>1.3333333333333333</c:v>
                </c:pt>
                <c:pt idx="18664">
                  <c:v>1.3333333333333333</c:v>
                </c:pt>
                <c:pt idx="18665">
                  <c:v>1.3333333333333333</c:v>
                </c:pt>
                <c:pt idx="18666">
                  <c:v>1.3333333333333333</c:v>
                </c:pt>
                <c:pt idx="18667">
                  <c:v>1.3333333333333333</c:v>
                </c:pt>
                <c:pt idx="18668">
                  <c:v>1.3333333333333333</c:v>
                </c:pt>
                <c:pt idx="18669">
                  <c:v>1.3333333333333333</c:v>
                </c:pt>
                <c:pt idx="18670">
                  <c:v>1.3333333333333333</c:v>
                </c:pt>
                <c:pt idx="18671">
                  <c:v>1.3333333333333333</c:v>
                </c:pt>
                <c:pt idx="18672">
                  <c:v>1.3333333333333333</c:v>
                </c:pt>
                <c:pt idx="18673">
                  <c:v>1.3333333333333333</c:v>
                </c:pt>
                <c:pt idx="18674">
                  <c:v>1.3333333333333333</c:v>
                </c:pt>
                <c:pt idx="18675">
                  <c:v>1.3333333333333333</c:v>
                </c:pt>
                <c:pt idx="18676">
                  <c:v>1.3333333333333333</c:v>
                </c:pt>
                <c:pt idx="18677">
                  <c:v>1.3333333333333333</c:v>
                </c:pt>
                <c:pt idx="18678">
                  <c:v>1.3333333333333333</c:v>
                </c:pt>
                <c:pt idx="18679">
                  <c:v>1.3333333333333333</c:v>
                </c:pt>
                <c:pt idx="18680">
                  <c:v>1.3333333333333333</c:v>
                </c:pt>
                <c:pt idx="18681">
                  <c:v>1.3333333333333333</c:v>
                </c:pt>
                <c:pt idx="18682">
                  <c:v>1.3333333333333333</c:v>
                </c:pt>
                <c:pt idx="18683">
                  <c:v>1.3333333333333333</c:v>
                </c:pt>
                <c:pt idx="18684">
                  <c:v>1.3333333333333333</c:v>
                </c:pt>
                <c:pt idx="18685">
                  <c:v>1.3333333333333333</c:v>
                </c:pt>
                <c:pt idx="18686">
                  <c:v>1.3333333333333333</c:v>
                </c:pt>
                <c:pt idx="18687">
                  <c:v>1.3333333333333333</c:v>
                </c:pt>
                <c:pt idx="18688">
                  <c:v>1.3333333333333333</c:v>
                </c:pt>
                <c:pt idx="18689">
                  <c:v>1.3333333333333333</c:v>
                </c:pt>
                <c:pt idx="18690">
                  <c:v>1.3333333333333333</c:v>
                </c:pt>
                <c:pt idx="18691">
                  <c:v>1.3333333333333333</c:v>
                </c:pt>
                <c:pt idx="18692">
                  <c:v>1.3333333333333333</c:v>
                </c:pt>
                <c:pt idx="18693">
                  <c:v>1.3333333333333333</c:v>
                </c:pt>
                <c:pt idx="18694">
                  <c:v>1.3333333333333333</c:v>
                </c:pt>
                <c:pt idx="18695">
                  <c:v>1.3333333333333333</c:v>
                </c:pt>
                <c:pt idx="18696">
                  <c:v>1.3333333333333333</c:v>
                </c:pt>
                <c:pt idx="18697">
                  <c:v>1.3333333333333333</c:v>
                </c:pt>
                <c:pt idx="18698">
                  <c:v>1.3333333333333333</c:v>
                </c:pt>
                <c:pt idx="18699">
                  <c:v>1.3333333333333333</c:v>
                </c:pt>
                <c:pt idx="18700">
                  <c:v>1.3333333333333333</c:v>
                </c:pt>
                <c:pt idx="18701">
                  <c:v>1.3333333333333333</c:v>
                </c:pt>
                <c:pt idx="18702">
                  <c:v>1.3333333333333333</c:v>
                </c:pt>
                <c:pt idx="18703">
                  <c:v>1.3333333333333333</c:v>
                </c:pt>
                <c:pt idx="18704">
                  <c:v>1.3333333333333333</c:v>
                </c:pt>
                <c:pt idx="18705">
                  <c:v>1.3333333333333333</c:v>
                </c:pt>
                <c:pt idx="18706">
                  <c:v>1.3333333333333333</c:v>
                </c:pt>
                <c:pt idx="18707">
                  <c:v>1.3333333333333333</c:v>
                </c:pt>
                <c:pt idx="18708">
                  <c:v>1.3333333333333333</c:v>
                </c:pt>
                <c:pt idx="18709">
                  <c:v>1.3333333333333333</c:v>
                </c:pt>
                <c:pt idx="18710">
                  <c:v>1.3333333333333333</c:v>
                </c:pt>
                <c:pt idx="18711">
                  <c:v>1.3333333333333333</c:v>
                </c:pt>
                <c:pt idx="18712">
                  <c:v>1.3333333333333333</c:v>
                </c:pt>
                <c:pt idx="18713">
                  <c:v>1.3333333333333333</c:v>
                </c:pt>
                <c:pt idx="18714">
                  <c:v>1.3333333333333333</c:v>
                </c:pt>
                <c:pt idx="18715">
                  <c:v>1.3333333333333333</c:v>
                </c:pt>
                <c:pt idx="18716">
                  <c:v>1.3333333333333333</c:v>
                </c:pt>
                <c:pt idx="18717">
                  <c:v>1.3333333333333333</c:v>
                </c:pt>
                <c:pt idx="18718">
                  <c:v>1.3333333333333333</c:v>
                </c:pt>
                <c:pt idx="18719">
                  <c:v>1.3333333333333333</c:v>
                </c:pt>
                <c:pt idx="18720">
                  <c:v>1.3333333333333333</c:v>
                </c:pt>
                <c:pt idx="18721">
                  <c:v>1.3333333333333333</c:v>
                </c:pt>
                <c:pt idx="18722">
                  <c:v>1.3333333333333333</c:v>
                </c:pt>
                <c:pt idx="18723">
                  <c:v>1.3333333333333333</c:v>
                </c:pt>
                <c:pt idx="18724">
                  <c:v>1.3333333333333333</c:v>
                </c:pt>
                <c:pt idx="18725">
                  <c:v>1.3333333333333333</c:v>
                </c:pt>
                <c:pt idx="18726">
                  <c:v>1.3333333333333333</c:v>
                </c:pt>
                <c:pt idx="18727">
                  <c:v>1.3333333333333333</c:v>
                </c:pt>
                <c:pt idx="18728">
                  <c:v>1.3333333333333333</c:v>
                </c:pt>
                <c:pt idx="18729">
                  <c:v>1.3333333333333333</c:v>
                </c:pt>
                <c:pt idx="18730">
                  <c:v>1.3333333333333333</c:v>
                </c:pt>
                <c:pt idx="18731">
                  <c:v>1.3333333333333333</c:v>
                </c:pt>
                <c:pt idx="18732">
                  <c:v>1.3333333333333333</c:v>
                </c:pt>
                <c:pt idx="18733">
                  <c:v>1.3333333333333333</c:v>
                </c:pt>
                <c:pt idx="18734">
                  <c:v>1.3333333333333333</c:v>
                </c:pt>
                <c:pt idx="18735">
                  <c:v>1.3333333333333333</c:v>
                </c:pt>
                <c:pt idx="18736">
                  <c:v>1.3333333333333333</c:v>
                </c:pt>
                <c:pt idx="18737">
                  <c:v>1.3333333333333333</c:v>
                </c:pt>
                <c:pt idx="18738">
                  <c:v>1.3333333333333333</c:v>
                </c:pt>
                <c:pt idx="18739">
                  <c:v>1.3333333333333333</c:v>
                </c:pt>
                <c:pt idx="18740">
                  <c:v>1.3333333333333333</c:v>
                </c:pt>
                <c:pt idx="18741">
                  <c:v>1.3333333333333333</c:v>
                </c:pt>
                <c:pt idx="18742">
                  <c:v>1.3333333333333333</c:v>
                </c:pt>
                <c:pt idx="18743">
                  <c:v>1.3333333333333333</c:v>
                </c:pt>
                <c:pt idx="18744">
                  <c:v>1.3333333333333333</c:v>
                </c:pt>
                <c:pt idx="18745">
                  <c:v>1.3333333333333333</c:v>
                </c:pt>
                <c:pt idx="18746">
                  <c:v>1.3333333333333333</c:v>
                </c:pt>
                <c:pt idx="18747">
                  <c:v>1.3333333333333333</c:v>
                </c:pt>
                <c:pt idx="18748">
                  <c:v>1.3333333333333333</c:v>
                </c:pt>
                <c:pt idx="18749">
                  <c:v>1.3333333333333333</c:v>
                </c:pt>
                <c:pt idx="18750">
                  <c:v>1.3333333333333333</c:v>
                </c:pt>
                <c:pt idx="18751">
                  <c:v>1.3333333333333333</c:v>
                </c:pt>
                <c:pt idx="18752">
                  <c:v>1.3333333333333333</c:v>
                </c:pt>
                <c:pt idx="18753">
                  <c:v>1.3333333333333333</c:v>
                </c:pt>
                <c:pt idx="18754">
                  <c:v>1.3333333333333333</c:v>
                </c:pt>
                <c:pt idx="18755">
                  <c:v>1.3333333333333333</c:v>
                </c:pt>
                <c:pt idx="18756">
                  <c:v>1.3333333333333333</c:v>
                </c:pt>
                <c:pt idx="18757">
                  <c:v>1.3333333333333333</c:v>
                </c:pt>
                <c:pt idx="18758">
                  <c:v>1.3333333333333333</c:v>
                </c:pt>
                <c:pt idx="18759">
                  <c:v>1.3333333333333333</c:v>
                </c:pt>
                <c:pt idx="18760">
                  <c:v>1.3333333333333333</c:v>
                </c:pt>
                <c:pt idx="18761">
                  <c:v>1.3333333333333333</c:v>
                </c:pt>
                <c:pt idx="18762">
                  <c:v>1.3333333333333333</c:v>
                </c:pt>
                <c:pt idx="18763">
                  <c:v>1.3333333333333333</c:v>
                </c:pt>
                <c:pt idx="18764">
                  <c:v>1.3333333333333333</c:v>
                </c:pt>
                <c:pt idx="18765">
                  <c:v>1.3333333333333333</c:v>
                </c:pt>
                <c:pt idx="18766">
                  <c:v>1.3333333333333333</c:v>
                </c:pt>
                <c:pt idx="18767">
                  <c:v>1.3333333333333333</c:v>
                </c:pt>
                <c:pt idx="18768">
                  <c:v>1.3333333333333333</c:v>
                </c:pt>
                <c:pt idx="18769">
                  <c:v>1.3333333333333333</c:v>
                </c:pt>
                <c:pt idx="18770">
                  <c:v>1.3333333333333333</c:v>
                </c:pt>
                <c:pt idx="18771">
                  <c:v>1.3333333333333333</c:v>
                </c:pt>
                <c:pt idx="18772">
                  <c:v>1.3333333333333333</c:v>
                </c:pt>
                <c:pt idx="18773">
                  <c:v>1.3333333333333333</c:v>
                </c:pt>
                <c:pt idx="18774">
                  <c:v>1.3333333333333333</c:v>
                </c:pt>
                <c:pt idx="18775">
                  <c:v>1.3333333333333333</c:v>
                </c:pt>
                <c:pt idx="18776">
                  <c:v>1.3333333333333333</c:v>
                </c:pt>
                <c:pt idx="18777">
                  <c:v>1.3333333333333333</c:v>
                </c:pt>
                <c:pt idx="18778">
                  <c:v>1.3333333333333333</c:v>
                </c:pt>
                <c:pt idx="18779">
                  <c:v>1.3333333333333333</c:v>
                </c:pt>
                <c:pt idx="18780">
                  <c:v>1.3333333333333333</c:v>
                </c:pt>
                <c:pt idx="18781">
                  <c:v>1.3333333333333333</c:v>
                </c:pt>
                <c:pt idx="18782">
                  <c:v>1.3333333333333333</c:v>
                </c:pt>
                <c:pt idx="18783">
                  <c:v>1.3333333333333333</c:v>
                </c:pt>
                <c:pt idx="18784">
                  <c:v>1.3333333333333333</c:v>
                </c:pt>
                <c:pt idx="18785">
                  <c:v>1.3333333333333333</c:v>
                </c:pt>
                <c:pt idx="18786">
                  <c:v>1.3333333333333333</c:v>
                </c:pt>
                <c:pt idx="18787">
                  <c:v>1.3333333333333333</c:v>
                </c:pt>
                <c:pt idx="18788">
                  <c:v>1.3333333333333333</c:v>
                </c:pt>
                <c:pt idx="18789">
                  <c:v>1.3333333333333333</c:v>
                </c:pt>
                <c:pt idx="18790">
                  <c:v>1.3333333333333333</c:v>
                </c:pt>
                <c:pt idx="18791">
                  <c:v>1.3333333333333333</c:v>
                </c:pt>
                <c:pt idx="18792">
                  <c:v>1.3333333333333333</c:v>
                </c:pt>
                <c:pt idx="18793">
                  <c:v>1.3333333333333333</c:v>
                </c:pt>
                <c:pt idx="18794">
                  <c:v>1.3333333333333333</c:v>
                </c:pt>
                <c:pt idx="18795">
                  <c:v>1.3333333333333333</c:v>
                </c:pt>
                <c:pt idx="18796">
                  <c:v>1.3333333333333333</c:v>
                </c:pt>
                <c:pt idx="18797">
                  <c:v>1.3333333333333333</c:v>
                </c:pt>
                <c:pt idx="18798">
                  <c:v>1.3333333333333333</c:v>
                </c:pt>
                <c:pt idx="18799">
                  <c:v>1.3333333333333333</c:v>
                </c:pt>
                <c:pt idx="18800">
                  <c:v>1.3333333333333333</c:v>
                </c:pt>
                <c:pt idx="18801">
                  <c:v>1.3333333333333333</c:v>
                </c:pt>
                <c:pt idx="18802">
                  <c:v>1.3333333333333333</c:v>
                </c:pt>
                <c:pt idx="18803">
                  <c:v>1.3333333333333333</c:v>
                </c:pt>
                <c:pt idx="18804">
                  <c:v>1.3333333333333333</c:v>
                </c:pt>
                <c:pt idx="18805">
                  <c:v>1.3333333333333333</c:v>
                </c:pt>
                <c:pt idx="18806">
                  <c:v>1.3333333333333333</c:v>
                </c:pt>
                <c:pt idx="18807">
                  <c:v>1.3333333333333333</c:v>
                </c:pt>
                <c:pt idx="18808">
                  <c:v>1.3333333333333333</c:v>
                </c:pt>
                <c:pt idx="18809">
                  <c:v>1.3333333333333333</c:v>
                </c:pt>
                <c:pt idx="18810">
                  <c:v>1.3333333333333333</c:v>
                </c:pt>
                <c:pt idx="18811">
                  <c:v>1.3333333333333333</c:v>
                </c:pt>
                <c:pt idx="18812">
                  <c:v>1.3333333333333333</c:v>
                </c:pt>
                <c:pt idx="18813">
                  <c:v>1.3333333333333333</c:v>
                </c:pt>
                <c:pt idx="18814">
                  <c:v>1.3333333333333333</c:v>
                </c:pt>
                <c:pt idx="18815">
                  <c:v>1.3333333333333333</c:v>
                </c:pt>
                <c:pt idx="18816">
                  <c:v>1.3333333333333333</c:v>
                </c:pt>
                <c:pt idx="18817">
                  <c:v>1.3333333333333333</c:v>
                </c:pt>
                <c:pt idx="18818">
                  <c:v>1.3333333333333333</c:v>
                </c:pt>
                <c:pt idx="18819">
                  <c:v>1.3333333333333333</c:v>
                </c:pt>
                <c:pt idx="18820">
                  <c:v>1.3333333333333333</c:v>
                </c:pt>
                <c:pt idx="18821">
                  <c:v>1.3333333333333333</c:v>
                </c:pt>
                <c:pt idx="18822">
                  <c:v>1.3333333333333333</c:v>
                </c:pt>
                <c:pt idx="18823">
                  <c:v>1.3333333333333333</c:v>
                </c:pt>
                <c:pt idx="18824">
                  <c:v>1.3333333333333333</c:v>
                </c:pt>
                <c:pt idx="18825">
                  <c:v>1.3333333333333333</c:v>
                </c:pt>
                <c:pt idx="18826">
                  <c:v>1.3333333333333333</c:v>
                </c:pt>
                <c:pt idx="18827">
                  <c:v>1.3333333333333333</c:v>
                </c:pt>
                <c:pt idx="18828">
                  <c:v>1.3333333333333333</c:v>
                </c:pt>
                <c:pt idx="18829">
                  <c:v>1.3333333333333333</c:v>
                </c:pt>
                <c:pt idx="18830">
                  <c:v>1.3333333333333333</c:v>
                </c:pt>
                <c:pt idx="18831">
                  <c:v>1.3333333333333333</c:v>
                </c:pt>
                <c:pt idx="18832">
                  <c:v>1.3333333333333333</c:v>
                </c:pt>
                <c:pt idx="18833">
                  <c:v>1.3333333333333333</c:v>
                </c:pt>
                <c:pt idx="18834">
                  <c:v>1.3333333333333333</c:v>
                </c:pt>
                <c:pt idx="18835">
                  <c:v>1.3333333333333333</c:v>
                </c:pt>
                <c:pt idx="18836">
                  <c:v>1.3333333333333333</c:v>
                </c:pt>
                <c:pt idx="18837">
                  <c:v>1.3333333333333333</c:v>
                </c:pt>
                <c:pt idx="18838">
                  <c:v>1.3333333333333333</c:v>
                </c:pt>
                <c:pt idx="18839">
                  <c:v>1.3333333333333333</c:v>
                </c:pt>
                <c:pt idx="18840">
                  <c:v>1.3333333333333333</c:v>
                </c:pt>
                <c:pt idx="18841">
                  <c:v>1.3333333333333333</c:v>
                </c:pt>
                <c:pt idx="18842">
                  <c:v>1.3333333333333333</c:v>
                </c:pt>
                <c:pt idx="18843">
                  <c:v>1.3333333333333333</c:v>
                </c:pt>
                <c:pt idx="18844">
                  <c:v>1.3333333333333333</c:v>
                </c:pt>
                <c:pt idx="18845">
                  <c:v>1.3333333333333333</c:v>
                </c:pt>
                <c:pt idx="18846">
                  <c:v>1.3333333333333333</c:v>
                </c:pt>
                <c:pt idx="18847">
                  <c:v>1.3333333333333333</c:v>
                </c:pt>
                <c:pt idx="18848">
                  <c:v>1.3333333333333333</c:v>
                </c:pt>
                <c:pt idx="18849">
                  <c:v>1.3333333333333333</c:v>
                </c:pt>
                <c:pt idx="18850">
                  <c:v>1.3333333333333333</c:v>
                </c:pt>
                <c:pt idx="18851">
                  <c:v>1.3333333333333333</c:v>
                </c:pt>
                <c:pt idx="18852">
                  <c:v>1.3333333333333333</c:v>
                </c:pt>
                <c:pt idx="18853">
                  <c:v>1.3333333333333333</c:v>
                </c:pt>
                <c:pt idx="18854">
                  <c:v>1.3333333333333333</c:v>
                </c:pt>
                <c:pt idx="18855">
                  <c:v>1.3333333333333333</c:v>
                </c:pt>
                <c:pt idx="18856">
                  <c:v>1.3333333333333333</c:v>
                </c:pt>
                <c:pt idx="18857">
                  <c:v>1.3333333333333333</c:v>
                </c:pt>
                <c:pt idx="18858">
                  <c:v>1.3333333333333333</c:v>
                </c:pt>
                <c:pt idx="18859">
                  <c:v>1.3333333333333333</c:v>
                </c:pt>
                <c:pt idx="18860">
                  <c:v>1.3333333333333333</c:v>
                </c:pt>
                <c:pt idx="18861">
                  <c:v>1.3333333333333333</c:v>
                </c:pt>
                <c:pt idx="18862">
                  <c:v>1.3333333333333333</c:v>
                </c:pt>
                <c:pt idx="18863">
                  <c:v>1.3333333333333333</c:v>
                </c:pt>
                <c:pt idx="18864">
                  <c:v>1.3333333333333333</c:v>
                </c:pt>
                <c:pt idx="18865">
                  <c:v>1.3333333333333333</c:v>
                </c:pt>
                <c:pt idx="18866">
                  <c:v>1.3333333333333333</c:v>
                </c:pt>
                <c:pt idx="18867">
                  <c:v>1.3333333333333333</c:v>
                </c:pt>
                <c:pt idx="18868">
                  <c:v>1.3333333333333333</c:v>
                </c:pt>
                <c:pt idx="18869">
                  <c:v>1.3333333333333333</c:v>
                </c:pt>
                <c:pt idx="18870">
                  <c:v>1.3333333333333333</c:v>
                </c:pt>
                <c:pt idx="18871">
                  <c:v>1.3333333333333333</c:v>
                </c:pt>
                <c:pt idx="18872">
                  <c:v>1.3333333333333333</c:v>
                </c:pt>
                <c:pt idx="18873">
                  <c:v>1.3333333333333333</c:v>
                </c:pt>
                <c:pt idx="18874">
                  <c:v>1.3333333333333333</c:v>
                </c:pt>
                <c:pt idx="18875">
                  <c:v>1.3333333333333333</c:v>
                </c:pt>
                <c:pt idx="18876">
                  <c:v>1.3333333333333333</c:v>
                </c:pt>
                <c:pt idx="18877">
                  <c:v>1.3333333333333333</c:v>
                </c:pt>
                <c:pt idx="18878">
                  <c:v>1.3333333333333333</c:v>
                </c:pt>
                <c:pt idx="18879">
                  <c:v>1.3333333333333333</c:v>
                </c:pt>
                <c:pt idx="18880">
                  <c:v>1.3333333333333333</c:v>
                </c:pt>
                <c:pt idx="18881">
                  <c:v>1.3333333333333333</c:v>
                </c:pt>
                <c:pt idx="18882">
                  <c:v>1.3333333333333333</c:v>
                </c:pt>
                <c:pt idx="18883">
                  <c:v>1.3333333333333333</c:v>
                </c:pt>
                <c:pt idx="18884">
                  <c:v>1.3333333333333333</c:v>
                </c:pt>
                <c:pt idx="18885">
                  <c:v>1.3333333333333333</c:v>
                </c:pt>
                <c:pt idx="18886">
                  <c:v>1.3333333333333333</c:v>
                </c:pt>
                <c:pt idx="18887">
                  <c:v>1.3333333333333333</c:v>
                </c:pt>
                <c:pt idx="18888">
                  <c:v>1.3333333333333333</c:v>
                </c:pt>
                <c:pt idx="18889">
                  <c:v>1.3333333333333333</c:v>
                </c:pt>
                <c:pt idx="18890">
                  <c:v>1.3333333333333333</c:v>
                </c:pt>
                <c:pt idx="18891">
                  <c:v>1.3333333333333333</c:v>
                </c:pt>
                <c:pt idx="18892">
                  <c:v>1.3333333333333333</c:v>
                </c:pt>
                <c:pt idx="18893">
                  <c:v>1.3333333333333333</c:v>
                </c:pt>
                <c:pt idx="18894">
                  <c:v>1.3333333333333333</c:v>
                </c:pt>
                <c:pt idx="18895">
                  <c:v>1.3333333333333333</c:v>
                </c:pt>
                <c:pt idx="18896">
                  <c:v>1.3333333333333333</c:v>
                </c:pt>
                <c:pt idx="18897">
                  <c:v>1.3333333333333333</c:v>
                </c:pt>
                <c:pt idx="18898">
                  <c:v>1.3333333333333333</c:v>
                </c:pt>
                <c:pt idx="18899">
                  <c:v>1.3333333333333333</c:v>
                </c:pt>
                <c:pt idx="18900">
                  <c:v>1.3333333333333333</c:v>
                </c:pt>
                <c:pt idx="18901">
                  <c:v>1.3333333333333333</c:v>
                </c:pt>
                <c:pt idx="18902">
                  <c:v>1.3333333333333333</c:v>
                </c:pt>
                <c:pt idx="18903">
                  <c:v>1.3333333333333333</c:v>
                </c:pt>
                <c:pt idx="18904">
                  <c:v>1.3333333333333333</c:v>
                </c:pt>
                <c:pt idx="18905">
                  <c:v>1.3333333333333333</c:v>
                </c:pt>
                <c:pt idx="18906">
                  <c:v>1.3333333333333333</c:v>
                </c:pt>
                <c:pt idx="18907">
                  <c:v>1.3333333333333333</c:v>
                </c:pt>
                <c:pt idx="18908">
                  <c:v>1.3333333333333333</c:v>
                </c:pt>
                <c:pt idx="18909">
                  <c:v>1.3333333333333333</c:v>
                </c:pt>
                <c:pt idx="18910">
                  <c:v>1.3333333333333333</c:v>
                </c:pt>
                <c:pt idx="18911">
                  <c:v>1.3333333333333333</c:v>
                </c:pt>
                <c:pt idx="18912">
                  <c:v>1.3333333333333333</c:v>
                </c:pt>
                <c:pt idx="18913">
                  <c:v>1.3333333333333333</c:v>
                </c:pt>
                <c:pt idx="18914">
                  <c:v>1.3333333333333333</c:v>
                </c:pt>
                <c:pt idx="18915">
                  <c:v>1.3333333333333333</c:v>
                </c:pt>
                <c:pt idx="18916">
                  <c:v>1.3333333333333333</c:v>
                </c:pt>
                <c:pt idx="18917">
                  <c:v>1.3333333333333333</c:v>
                </c:pt>
                <c:pt idx="18918">
                  <c:v>1.3333333333333333</c:v>
                </c:pt>
                <c:pt idx="18919">
                  <c:v>1.3333333333333333</c:v>
                </c:pt>
                <c:pt idx="18920">
                  <c:v>1.3333333333333333</c:v>
                </c:pt>
                <c:pt idx="18921">
                  <c:v>1.3333333333333333</c:v>
                </c:pt>
                <c:pt idx="18922">
                  <c:v>1.3333333333333333</c:v>
                </c:pt>
                <c:pt idx="18923">
                  <c:v>1.3333333333333333</c:v>
                </c:pt>
                <c:pt idx="18924">
                  <c:v>1.3333333333333333</c:v>
                </c:pt>
                <c:pt idx="18925">
                  <c:v>1.3333333333333333</c:v>
                </c:pt>
                <c:pt idx="18926">
                  <c:v>1.3333333333333333</c:v>
                </c:pt>
                <c:pt idx="18927">
                  <c:v>1.3333333333333333</c:v>
                </c:pt>
                <c:pt idx="18928">
                  <c:v>1.3333333333333333</c:v>
                </c:pt>
                <c:pt idx="18929">
                  <c:v>1.3333333333333333</c:v>
                </c:pt>
                <c:pt idx="18930">
                  <c:v>1.3333333333333333</c:v>
                </c:pt>
                <c:pt idx="18931">
                  <c:v>1.3333333333333333</c:v>
                </c:pt>
                <c:pt idx="18932">
                  <c:v>1.3333333333333333</c:v>
                </c:pt>
                <c:pt idx="18933">
                  <c:v>1.3333333333333333</c:v>
                </c:pt>
                <c:pt idx="18934">
                  <c:v>1.3333333333333333</c:v>
                </c:pt>
                <c:pt idx="18935">
                  <c:v>1.3333333333333333</c:v>
                </c:pt>
                <c:pt idx="18936">
                  <c:v>1.3333333333333333</c:v>
                </c:pt>
                <c:pt idx="18937">
                  <c:v>1.3333333333333333</c:v>
                </c:pt>
                <c:pt idx="18938">
                  <c:v>1.3333333333333333</c:v>
                </c:pt>
                <c:pt idx="18939">
                  <c:v>1.3333333333333333</c:v>
                </c:pt>
                <c:pt idx="18940">
                  <c:v>1.3333333333333333</c:v>
                </c:pt>
                <c:pt idx="18941">
                  <c:v>1.3333333333333333</c:v>
                </c:pt>
                <c:pt idx="18942">
                  <c:v>1.3333333333333333</c:v>
                </c:pt>
                <c:pt idx="18943">
                  <c:v>1.3333333333333333</c:v>
                </c:pt>
                <c:pt idx="18944">
                  <c:v>1.3333333333333333</c:v>
                </c:pt>
                <c:pt idx="18945">
                  <c:v>1.3333333333333333</c:v>
                </c:pt>
                <c:pt idx="18946">
                  <c:v>1.3333333333333333</c:v>
                </c:pt>
                <c:pt idx="18947">
                  <c:v>1.3333333333333333</c:v>
                </c:pt>
                <c:pt idx="18948">
                  <c:v>1.3333333333333333</c:v>
                </c:pt>
                <c:pt idx="18949">
                  <c:v>1.3333333333333333</c:v>
                </c:pt>
                <c:pt idx="18950">
                  <c:v>1.3333333333333333</c:v>
                </c:pt>
                <c:pt idx="18951">
                  <c:v>1.3333333333333333</c:v>
                </c:pt>
                <c:pt idx="18952">
                  <c:v>1.3333333333333333</c:v>
                </c:pt>
                <c:pt idx="18953">
                  <c:v>1.3333333333333333</c:v>
                </c:pt>
                <c:pt idx="18954">
                  <c:v>1.3333333333333333</c:v>
                </c:pt>
                <c:pt idx="18955">
                  <c:v>1.3333333333333333</c:v>
                </c:pt>
                <c:pt idx="18956">
                  <c:v>1.3333333333333333</c:v>
                </c:pt>
                <c:pt idx="18957">
                  <c:v>1.3333333333333333</c:v>
                </c:pt>
                <c:pt idx="18958">
                  <c:v>1.3333333333333333</c:v>
                </c:pt>
                <c:pt idx="18959">
                  <c:v>1.3333333333333333</c:v>
                </c:pt>
                <c:pt idx="18960">
                  <c:v>1.3333333333333333</c:v>
                </c:pt>
                <c:pt idx="18961">
                  <c:v>1.3333333333333333</c:v>
                </c:pt>
                <c:pt idx="18962">
                  <c:v>1.3333333333333333</c:v>
                </c:pt>
                <c:pt idx="18963">
                  <c:v>1.3333333333333333</c:v>
                </c:pt>
                <c:pt idx="18964">
                  <c:v>1.3333333333333333</c:v>
                </c:pt>
                <c:pt idx="18965">
                  <c:v>1.3333333333333333</c:v>
                </c:pt>
                <c:pt idx="18966">
                  <c:v>1.3333333333333333</c:v>
                </c:pt>
                <c:pt idx="18967">
                  <c:v>1.3333333333333333</c:v>
                </c:pt>
                <c:pt idx="18968">
                  <c:v>1.3333333333333333</c:v>
                </c:pt>
                <c:pt idx="18969">
                  <c:v>1.3333333333333333</c:v>
                </c:pt>
                <c:pt idx="18970">
                  <c:v>1.3333333333333333</c:v>
                </c:pt>
                <c:pt idx="18971">
                  <c:v>1.3333333333333333</c:v>
                </c:pt>
                <c:pt idx="18972">
                  <c:v>1.3333333333333333</c:v>
                </c:pt>
                <c:pt idx="18973">
                  <c:v>1.3333333333333333</c:v>
                </c:pt>
                <c:pt idx="18974">
                  <c:v>1.3333333333333333</c:v>
                </c:pt>
                <c:pt idx="18975">
                  <c:v>1.3333333333333333</c:v>
                </c:pt>
                <c:pt idx="18976">
                  <c:v>1.3333333333333333</c:v>
                </c:pt>
                <c:pt idx="18977">
                  <c:v>1.3333333333333333</c:v>
                </c:pt>
                <c:pt idx="18978">
                  <c:v>1.3333333333333333</c:v>
                </c:pt>
                <c:pt idx="18979">
                  <c:v>1.3333333333333333</c:v>
                </c:pt>
                <c:pt idx="18980">
                  <c:v>1.3333333333333333</c:v>
                </c:pt>
                <c:pt idx="18981">
                  <c:v>1.3333333333333333</c:v>
                </c:pt>
                <c:pt idx="18982">
                  <c:v>1.3333333333333333</c:v>
                </c:pt>
                <c:pt idx="18983">
                  <c:v>1.3333333333333333</c:v>
                </c:pt>
                <c:pt idx="18984">
                  <c:v>1.3333333333333333</c:v>
                </c:pt>
                <c:pt idx="18985">
                  <c:v>1.3333333333333333</c:v>
                </c:pt>
                <c:pt idx="18986">
                  <c:v>1.3333333333333333</c:v>
                </c:pt>
                <c:pt idx="18987">
                  <c:v>1.3333333333333333</c:v>
                </c:pt>
                <c:pt idx="18988">
                  <c:v>1.3333333333333333</c:v>
                </c:pt>
                <c:pt idx="18989">
                  <c:v>1.3333333333333333</c:v>
                </c:pt>
                <c:pt idx="18990">
                  <c:v>1.3333333333333333</c:v>
                </c:pt>
                <c:pt idx="18991">
                  <c:v>1.3333333333333333</c:v>
                </c:pt>
                <c:pt idx="18992">
                  <c:v>1.3333333333333333</c:v>
                </c:pt>
                <c:pt idx="18993">
                  <c:v>1.3333333333333333</c:v>
                </c:pt>
                <c:pt idx="18994">
                  <c:v>1.3333333333333333</c:v>
                </c:pt>
                <c:pt idx="18995">
                  <c:v>1.3333333333333333</c:v>
                </c:pt>
                <c:pt idx="18996">
                  <c:v>1.3333333333333333</c:v>
                </c:pt>
                <c:pt idx="18997">
                  <c:v>1.3333333333333333</c:v>
                </c:pt>
                <c:pt idx="18998">
                  <c:v>1.3333333333333333</c:v>
                </c:pt>
                <c:pt idx="18999">
                  <c:v>1.3333333333333333</c:v>
                </c:pt>
                <c:pt idx="19000">
                  <c:v>1.3333333333333333</c:v>
                </c:pt>
                <c:pt idx="19001">
                  <c:v>1.3333333333333333</c:v>
                </c:pt>
                <c:pt idx="19002">
                  <c:v>1.3333333333333333</c:v>
                </c:pt>
                <c:pt idx="19003">
                  <c:v>1.3333333333333333</c:v>
                </c:pt>
                <c:pt idx="19004">
                  <c:v>1.3333333333333333</c:v>
                </c:pt>
                <c:pt idx="19005">
                  <c:v>1.3333333333333333</c:v>
                </c:pt>
                <c:pt idx="19006">
                  <c:v>1.3333333333333333</c:v>
                </c:pt>
                <c:pt idx="19007">
                  <c:v>1.3333333333333333</c:v>
                </c:pt>
                <c:pt idx="19008">
                  <c:v>1.3333333333333333</c:v>
                </c:pt>
                <c:pt idx="19009">
                  <c:v>1.3333333333333333</c:v>
                </c:pt>
                <c:pt idx="19010">
                  <c:v>1.3333333333333333</c:v>
                </c:pt>
                <c:pt idx="19011">
                  <c:v>1.3333333333333333</c:v>
                </c:pt>
                <c:pt idx="19012">
                  <c:v>1.3333333333333333</c:v>
                </c:pt>
                <c:pt idx="19013">
                  <c:v>1.3333333333333333</c:v>
                </c:pt>
                <c:pt idx="19014">
                  <c:v>1.3333333333333333</c:v>
                </c:pt>
                <c:pt idx="19015">
                  <c:v>1.3333333333333333</c:v>
                </c:pt>
                <c:pt idx="19016">
                  <c:v>1.3333333333333333</c:v>
                </c:pt>
                <c:pt idx="19017">
                  <c:v>1.3333333333333333</c:v>
                </c:pt>
                <c:pt idx="19018">
                  <c:v>1.3333333333333333</c:v>
                </c:pt>
                <c:pt idx="19019">
                  <c:v>1.3333333333333333</c:v>
                </c:pt>
                <c:pt idx="19020">
                  <c:v>1.3333333333333333</c:v>
                </c:pt>
                <c:pt idx="19021">
                  <c:v>1.3333333333333333</c:v>
                </c:pt>
                <c:pt idx="19022">
                  <c:v>1.3333333333333333</c:v>
                </c:pt>
                <c:pt idx="19023">
                  <c:v>1.3333333333333333</c:v>
                </c:pt>
                <c:pt idx="19024">
                  <c:v>1.3333333333333333</c:v>
                </c:pt>
                <c:pt idx="19025">
                  <c:v>1.3333333333333333</c:v>
                </c:pt>
                <c:pt idx="19026">
                  <c:v>1.3333333333333333</c:v>
                </c:pt>
                <c:pt idx="19027">
                  <c:v>1.3333333333333333</c:v>
                </c:pt>
                <c:pt idx="19028">
                  <c:v>1.3333333333333333</c:v>
                </c:pt>
                <c:pt idx="19029">
                  <c:v>1.3333333333333333</c:v>
                </c:pt>
                <c:pt idx="19030">
                  <c:v>1.3333333333333333</c:v>
                </c:pt>
                <c:pt idx="19031">
                  <c:v>1.3333333333333333</c:v>
                </c:pt>
                <c:pt idx="19032">
                  <c:v>1.3333333333333333</c:v>
                </c:pt>
                <c:pt idx="19033">
                  <c:v>1.3333333333333333</c:v>
                </c:pt>
                <c:pt idx="19034">
                  <c:v>1.3333333333333333</c:v>
                </c:pt>
                <c:pt idx="19035">
                  <c:v>1.3333333333333333</c:v>
                </c:pt>
                <c:pt idx="19036">
                  <c:v>1.3333333333333333</c:v>
                </c:pt>
                <c:pt idx="19037">
                  <c:v>1.3333333333333333</c:v>
                </c:pt>
                <c:pt idx="19038">
                  <c:v>1.3333333333333333</c:v>
                </c:pt>
                <c:pt idx="19039">
                  <c:v>1.3333333333333333</c:v>
                </c:pt>
                <c:pt idx="19040">
                  <c:v>1.3333333333333333</c:v>
                </c:pt>
                <c:pt idx="19041">
                  <c:v>1.3333333333333333</c:v>
                </c:pt>
                <c:pt idx="19042">
                  <c:v>1.3333333333333333</c:v>
                </c:pt>
                <c:pt idx="19043">
                  <c:v>1.3333333333333333</c:v>
                </c:pt>
                <c:pt idx="19044">
                  <c:v>1.3333333333333333</c:v>
                </c:pt>
                <c:pt idx="19045">
                  <c:v>1.3333333333333333</c:v>
                </c:pt>
                <c:pt idx="19046">
                  <c:v>1.3333333333333333</c:v>
                </c:pt>
                <c:pt idx="19047">
                  <c:v>1.3333333333333333</c:v>
                </c:pt>
                <c:pt idx="19048">
                  <c:v>1.3333333333333333</c:v>
                </c:pt>
                <c:pt idx="19049">
                  <c:v>1.3333333333333333</c:v>
                </c:pt>
                <c:pt idx="19050">
                  <c:v>1.3333333333333333</c:v>
                </c:pt>
                <c:pt idx="19051">
                  <c:v>1.3333333333333333</c:v>
                </c:pt>
                <c:pt idx="19052">
                  <c:v>1.3333333333333333</c:v>
                </c:pt>
                <c:pt idx="19053">
                  <c:v>1.3333333333333333</c:v>
                </c:pt>
                <c:pt idx="19054">
                  <c:v>1.3333333333333333</c:v>
                </c:pt>
                <c:pt idx="19055">
                  <c:v>1.3333333333333333</c:v>
                </c:pt>
                <c:pt idx="19056">
                  <c:v>1.3333333333333333</c:v>
                </c:pt>
                <c:pt idx="19057">
                  <c:v>1.3333333333333333</c:v>
                </c:pt>
                <c:pt idx="19058">
                  <c:v>1.3333333333333333</c:v>
                </c:pt>
                <c:pt idx="19059">
                  <c:v>1.3333333333333333</c:v>
                </c:pt>
                <c:pt idx="19060">
                  <c:v>1.3333333333333333</c:v>
                </c:pt>
                <c:pt idx="19061">
                  <c:v>1.3333333333333333</c:v>
                </c:pt>
                <c:pt idx="19062">
                  <c:v>1.3333333333333333</c:v>
                </c:pt>
                <c:pt idx="19063">
                  <c:v>1.3333333333333333</c:v>
                </c:pt>
                <c:pt idx="19064">
                  <c:v>1.3333333333333333</c:v>
                </c:pt>
                <c:pt idx="19065">
                  <c:v>1.3333333333333333</c:v>
                </c:pt>
                <c:pt idx="19066">
                  <c:v>1.3333333333333333</c:v>
                </c:pt>
                <c:pt idx="19067">
                  <c:v>1.3333333333333333</c:v>
                </c:pt>
                <c:pt idx="19068">
                  <c:v>1.3333333333333333</c:v>
                </c:pt>
                <c:pt idx="19069">
                  <c:v>1.3333333333333333</c:v>
                </c:pt>
                <c:pt idx="19070">
                  <c:v>1.3333333333333333</c:v>
                </c:pt>
                <c:pt idx="19071">
                  <c:v>1.3333333333333333</c:v>
                </c:pt>
                <c:pt idx="19072">
                  <c:v>1.3333333333333333</c:v>
                </c:pt>
                <c:pt idx="19073">
                  <c:v>1.3333333333333333</c:v>
                </c:pt>
                <c:pt idx="19074">
                  <c:v>1.3333333333333333</c:v>
                </c:pt>
                <c:pt idx="19075">
                  <c:v>1.3333333333333333</c:v>
                </c:pt>
                <c:pt idx="19076">
                  <c:v>1.3333333333333333</c:v>
                </c:pt>
                <c:pt idx="19077">
                  <c:v>1.3333333333333333</c:v>
                </c:pt>
                <c:pt idx="19078">
                  <c:v>1.3333333333333333</c:v>
                </c:pt>
                <c:pt idx="19079">
                  <c:v>1.3333333333333333</c:v>
                </c:pt>
                <c:pt idx="19080">
                  <c:v>1.3333333333333333</c:v>
                </c:pt>
                <c:pt idx="19081">
                  <c:v>1.3333333333333333</c:v>
                </c:pt>
                <c:pt idx="19082">
                  <c:v>1.3333333333333333</c:v>
                </c:pt>
                <c:pt idx="19083">
                  <c:v>1.3333333333333333</c:v>
                </c:pt>
                <c:pt idx="19084">
                  <c:v>1.3333333333333333</c:v>
                </c:pt>
                <c:pt idx="19085">
                  <c:v>1.3333333333333333</c:v>
                </c:pt>
                <c:pt idx="19086">
                  <c:v>1.3333333333333333</c:v>
                </c:pt>
                <c:pt idx="19087">
                  <c:v>1.3333333333333333</c:v>
                </c:pt>
                <c:pt idx="19088">
                  <c:v>1.3333333333333333</c:v>
                </c:pt>
                <c:pt idx="19089">
                  <c:v>1.3333333333333333</c:v>
                </c:pt>
                <c:pt idx="19090">
                  <c:v>1.3333333333333333</c:v>
                </c:pt>
                <c:pt idx="19091">
                  <c:v>1.3333333333333333</c:v>
                </c:pt>
                <c:pt idx="19092">
                  <c:v>1.3333333333333333</c:v>
                </c:pt>
                <c:pt idx="19093">
                  <c:v>1.3333333333333333</c:v>
                </c:pt>
                <c:pt idx="19094">
                  <c:v>1.3333333333333333</c:v>
                </c:pt>
                <c:pt idx="19095">
                  <c:v>1.3333333333333333</c:v>
                </c:pt>
                <c:pt idx="19096">
                  <c:v>1.3333333333333333</c:v>
                </c:pt>
                <c:pt idx="19097">
                  <c:v>1.3333333333333333</c:v>
                </c:pt>
                <c:pt idx="19098">
                  <c:v>1.3333333333333333</c:v>
                </c:pt>
                <c:pt idx="19099">
                  <c:v>1.3333333333333333</c:v>
                </c:pt>
                <c:pt idx="19100">
                  <c:v>1.3333333333333333</c:v>
                </c:pt>
                <c:pt idx="19101">
                  <c:v>1.3333333333333333</c:v>
                </c:pt>
                <c:pt idx="19102">
                  <c:v>1.3333333333333333</c:v>
                </c:pt>
                <c:pt idx="19103">
                  <c:v>1.3333333333333333</c:v>
                </c:pt>
                <c:pt idx="19104">
                  <c:v>1.3333333333333333</c:v>
                </c:pt>
                <c:pt idx="19105">
                  <c:v>1.3333333333333333</c:v>
                </c:pt>
                <c:pt idx="19106">
                  <c:v>1.3333333333333333</c:v>
                </c:pt>
                <c:pt idx="19107">
                  <c:v>1.3333333333333333</c:v>
                </c:pt>
                <c:pt idx="19108">
                  <c:v>1.3333333333333333</c:v>
                </c:pt>
                <c:pt idx="19109">
                  <c:v>1.3333333333333333</c:v>
                </c:pt>
                <c:pt idx="19110">
                  <c:v>1.3333333333333333</c:v>
                </c:pt>
                <c:pt idx="19111">
                  <c:v>1.3333333333333333</c:v>
                </c:pt>
                <c:pt idx="19112">
                  <c:v>1.3333333333333333</c:v>
                </c:pt>
                <c:pt idx="19113">
                  <c:v>1.3333333333333333</c:v>
                </c:pt>
                <c:pt idx="19114">
                  <c:v>1.3333333333333333</c:v>
                </c:pt>
                <c:pt idx="19115">
                  <c:v>1.3333333333333333</c:v>
                </c:pt>
                <c:pt idx="19116">
                  <c:v>1.3333333333333333</c:v>
                </c:pt>
                <c:pt idx="19117">
                  <c:v>1.3333333333333333</c:v>
                </c:pt>
                <c:pt idx="19118">
                  <c:v>1.3333333333333333</c:v>
                </c:pt>
                <c:pt idx="19119">
                  <c:v>1.3333333333333333</c:v>
                </c:pt>
                <c:pt idx="19120">
                  <c:v>1.3333333333333333</c:v>
                </c:pt>
                <c:pt idx="19121">
                  <c:v>1.3333333333333333</c:v>
                </c:pt>
                <c:pt idx="19122">
                  <c:v>1.3333333333333333</c:v>
                </c:pt>
                <c:pt idx="19123">
                  <c:v>1.3333333333333333</c:v>
                </c:pt>
                <c:pt idx="19124">
                  <c:v>1.3333333333333333</c:v>
                </c:pt>
                <c:pt idx="19125">
                  <c:v>1.3333333333333333</c:v>
                </c:pt>
                <c:pt idx="19126">
                  <c:v>1.3333333333333333</c:v>
                </c:pt>
                <c:pt idx="19127">
                  <c:v>1.3333333333333333</c:v>
                </c:pt>
                <c:pt idx="19128">
                  <c:v>1.3333333333333333</c:v>
                </c:pt>
                <c:pt idx="19129">
                  <c:v>1.3333333333333333</c:v>
                </c:pt>
                <c:pt idx="19130">
                  <c:v>1.3333333333333333</c:v>
                </c:pt>
                <c:pt idx="19131">
                  <c:v>1.3333333333333333</c:v>
                </c:pt>
                <c:pt idx="19132">
                  <c:v>1.3333333333333333</c:v>
                </c:pt>
                <c:pt idx="19133">
                  <c:v>1.3333333333333333</c:v>
                </c:pt>
                <c:pt idx="19134">
                  <c:v>1.3333333333333333</c:v>
                </c:pt>
                <c:pt idx="19135">
                  <c:v>1.3333333333333333</c:v>
                </c:pt>
                <c:pt idx="19136">
                  <c:v>1.3333333333333333</c:v>
                </c:pt>
                <c:pt idx="19137">
                  <c:v>1.3333333333333333</c:v>
                </c:pt>
                <c:pt idx="19138">
                  <c:v>1.3333333333333333</c:v>
                </c:pt>
                <c:pt idx="19139">
                  <c:v>1.3333333333333333</c:v>
                </c:pt>
                <c:pt idx="19140">
                  <c:v>1.3333333333333333</c:v>
                </c:pt>
                <c:pt idx="19141">
                  <c:v>1.3333333333333333</c:v>
                </c:pt>
                <c:pt idx="19142">
                  <c:v>1.3333333333333333</c:v>
                </c:pt>
                <c:pt idx="19143">
                  <c:v>1.3333333333333333</c:v>
                </c:pt>
                <c:pt idx="19144">
                  <c:v>1.3333333333333333</c:v>
                </c:pt>
                <c:pt idx="19145">
                  <c:v>1.3333333333333333</c:v>
                </c:pt>
                <c:pt idx="19146">
                  <c:v>1.3333333333333333</c:v>
                </c:pt>
                <c:pt idx="19147">
                  <c:v>1.3333333333333333</c:v>
                </c:pt>
                <c:pt idx="19148">
                  <c:v>1.3333333333333333</c:v>
                </c:pt>
                <c:pt idx="19149">
                  <c:v>1.3333333333333333</c:v>
                </c:pt>
                <c:pt idx="19150">
                  <c:v>1.3333333333333333</c:v>
                </c:pt>
                <c:pt idx="19151">
                  <c:v>1.3333333333333333</c:v>
                </c:pt>
                <c:pt idx="19152">
                  <c:v>1.3333333333333333</c:v>
                </c:pt>
                <c:pt idx="19153">
                  <c:v>1.3333333333333333</c:v>
                </c:pt>
                <c:pt idx="19154">
                  <c:v>1.3333333333333333</c:v>
                </c:pt>
                <c:pt idx="19155">
                  <c:v>1.3333333333333333</c:v>
                </c:pt>
                <c:pt idx="19156">
                  <c:v>1.3333333333333333</c:v>
                </c:pt>
                <c:pt idx="19157">
                  <c:v>1.3333333333333333</c:v>
                </c:pt>
                <c:pt idx="19158">
                  <c:v>1.3333333333333333</c:v>
                </c:pt>
                <c:pt idx="19159">
                  <c:v>1.3333333333333333</c:v>
                </c:pt>
                <c:pt idx="19160">
                  <c:v>1.3333333333333333</c:v>
                </c:pt>
                <c:pt idx="19161">
                  <c:v>1.3333333333333333</c:v>
                </c:pt>
                <c:pt idx="19162">
                  <c:v>1.3333333333333333</c:v>
                </c:pt>
                <c:pt idx="19163">
                  <c:v>1.3333333333333333</c:v>
                </c:pt>
                <c:pt idx="19164">
                  <c:v>1.3333333333333333</c:v>
                </c:pt>
                <c:pt idx="19165">
                  <c:v>1.3333333333333333</c:v>
                </c:pt>
                <c:pt idx="19166">
                  <c:v>1.3333333333333333</c:v>
                </c:pt>
                <c:pt idx="19167">
                  <c:v>1.3333333333333333</c:v>
                </c:pt>
                <c:pt idx="19168">
                  <c:v>1.3333333333333333</c:v>
                </c:pt>
                <c:pt idx="19169">
                  <c:v>1.3333333333333333</c:v>
                </c:pt>
                <c:pt idx="19170">
                  <c:v>1.3333333333333333</c:v>
                </c:pt>
                <c:pt idx="19171">
                  <c:v>1.3333333333333333</c:v>
                </c:pt>
                <c:pt idx="19172">
                  <c:v>1.3333333333333333</c:v>
                </c:pt>
                <c:pt idx="19173">
                  <c:v>1.3333333333333333</c:v>
                </c:pt>
                <c:pt idx="19174">
                  <c:v>1.3333333333333333</c:v>
                </c:pt>
                <c:pt idx="19175">
                  <c:v>1.3333333333333333</c:v>
                </c:pt>
                <c:pt idx="19176">
                  <c:v>1.3333333333333333</c:v>
                </c:pt>
                <c:pt idx="19177">
                  <c:v>1.3333333333333333</c:v>
                </c:pt>
                <c:pt idx="19178">
                  <c:v>1.3333333333333333</c:v>
                </c:pt>
                <c:pt idx="19179">
                  <c:v>1.3333333333333333</c:v>
                </c:pt>
                <c:pt idx="19180">
                  <c:v>1.3333333333333333</c:v>
                </c:pt>
                <c:pt idx="19181">
                  <c:v>1.3333333333333333</c:v>
                </c:pt>
                <c:pt idx="19182">
                  <c:v>1.3333333333333333</c:v>
                </c:pt>
                <c:pt idx="19183">
                  <c:v>1.3333333333333333</c:v>
                </c:pt>
                <c:pt idx="19184">
                  <c:v>1.3333333333333333</c:v>
                </c:pt>
                <c:pt idx="19185">
                  <c:v>1.3333333333333333</c:v>
                </c:pt>
                <c:pt idx="19186">
                  <c:v>1.3333333333333333</c:v>
                </c:pt>
                <c:pt idx="19187">
                  <c:v>1.3333333333333333</c:v>
                </c:pt>
                <c:pt idx="19188">
                  <c:v>1.3333333333333333</c:v>
                </c:pt>
                <c:pt idx="19189">
                  <c:v>1.3333333333333333</c:v>
                </c:pt>
                <c:pt idx="19190">
                  <c:v>1.3333333333333333</c:v>
                </c:pt>
                <c:pt idx="19191">
                  <c:v>1.3333333333333333</c:v>
                </c:pt>
                <c:pt idx="19192">
                  <c:v>1.3333333333333333</c:v>
                </c:pt>
                <c:pt idx="19193">
                  <c:v>1.3333333333333333</c:v>
                </c:pt>
                <c:pt idx="19194">
                  <c:v>1.3333333333333333</c:v>
                </c:pt>
                <c:pt idx="19195">
                  <c:v>1.3333333333333333</c:v>
                </c:pt>
                <c:pt idx="19196">
                  <c:v>1.3333333333333333</c:v>
                </c:pt>
                <c:pt idx="19197">
                  <c:v>1.3333333333333333</c:v>
                </c:pt>
                <c:pt idx="19198">
                  <c:v>1.3333333333333333</c:v>
                </c:pt>
                <c:pt idx="19199">
                  <c:v>1.3333333333333333</c:v>
                </c:pt>
                <c:pt idx="19200">
                  <c:v>1.3333333333333333</c:v>
                </c:pt>
                <c:pt idx="19201">
                  <c:v>1.3333333333333333</c:v>
                </c:pt>
                <c:pt idx="19202">
                  <c:v>1.3333333333333333</c:v>
                </c:pt>
                <c:pt idx="19203">
                  <c:v>1.3333333333333333</c:v>
                </c:pt>
                <c:pt idx="19204">
                  <c:v>1.3333333333333333</c:v>
                </c:pt>
                <c:pt idx="19205">
                  <c:v>1.3333333333333333</c:v>
                </c:pt>
                <c:pt idx="19206">
                  <c:v>1.3333333333333333</c:v>
                </c:pt>
                <c:pt idx="19207">
                  <c:v>1.3333333333333333</c:v>
                </c:pt>
                <c:pt idx="19208">
                  <c:v>1.3333333333333333</c:v>
                </c:pt>
                <c:pt idx="19209">
                  <c:v>1.3333333333333333</c:v>
                </c:pt>
                <c:pt idx="19210">
                  <c:v>1.3333333333333333</c:v>
                </c:pt>
                <c:pt idx="19211">
                  <c:v>1.3333333333333333</c:v>
                </c:pt>
                <c:pt idx="19212">
                  <c:v>1.3333333333333333</c:v>
                </c:pt>
                <c:pt idx="19213">
                  <c:v>1.3333333333333333</c:v>
                </c:pt>
                <c:pt idx="19214">
                  <c:v>1.3333333333333333</c:v>
                </c:pt>
                <c:pt idx="19215">
                  <c:v>1.3333333333333333</c:v>
                </c:pt>
                <c:pt idx="19216">
                  <c:v>1.3333333333333333</c:v>
                </c:pt>
                <c:pt idx="19217">
                  <c:v>1.3333333333333333</c:v>
                </c:pt>
                <c:pt idx="19218">
                  <c:v>1.3333333333333333</c:v>
                </c:pt>
                <c:pt idx="19219">
                  <c:v>1.3333333333333333</c:v>
                </c:pt>
                <c:pt idx="19220">
                  <c:v>1.3333333333333333</c:v>
                </c:pt>
                <c:pt idx="19221">
                  <c:v>1.3333333333333333</c:v>
                </c:pt>
                <c:pt idx="19222">
                  <c:v>1.3333333333333333</c:v>
                </c:pt>
                <c:pt idx="19223">
                  <c:v>1.3333333333333333</c:v>
                </c:pt>
                <c:pt idx="19224">
                  <c:v>1.3333333333333333</c:v>
                </c:pt>
                <c:pt idx="19225">
                  <c:v>1.3333333333333333</c:v>
                </c:pt>
                <c:pt idx="19226">
                  <c:v>1.3333333333333333</c:v>
                </c:pt>
                <c:pt idx="19227">
                  <c:v>1.3333333333333333</c:v>
                </c:pt>
                <c:pt idx="19228">
                  <c:v>1.3333333333333333</c:v>
                </c:pt>
                <c:pt idx="19229">
                  <c:v>1.3333333333333333</c:v>
                </c:pt>
                <c:pt idx="19230">
                  <c:v>1.3333333333333333</c:v>
                </c:pt>
                <c:pt idx="19231">
                  <c:v>1.3333333333333333</c:v>
                </c:pt>
                <c:pt idx="19232">
                  <c:v>1.3333333333333333</c:v>
                </c:pt>
                <c:pt idx="19233">
                  <c:v>1.3333333333333333</c:v>
                </c:pt>
                <c:pt idx="19234">
                  <c:v>1.3333333333333333</c:v>
                </c:pt>
                <c:pt idx="19235">
                  <c:v>1.3333333333333333</c:v>
                </c:pt>
                <c:pt idx="19236">
                  <c:v>1.3333333333333333</c:v>
                </c:pt>
                <c:pt idx="19237">
                  <c:v>1.3333333333333333</c:v>
                </c:pt>
                <c:pt idx="19238">
                  <c:v>1.3333333333333333</c:v>
                </c:pt>
                <c:pt idx="19239">
                  <c:v>1.3333333333333333</c:v>
                </c:pt>
                <c:pt idx="19240">
                  <c:v>1.3333333333333333</c:v>
                </c:pt>
                <c:pt idx="19241">
                  <c:v>1.3333333333333333</c:v>
                </c:pt>
                <c:pt idx="19242">
                  <c:v>1.3333333333333333</c:v>
                </c:pt>
                <c:pt idx="19243">
                  <c:v>1.3333333333333333</c:v>
                </c:pt>
                <c:pt idx="19244">
                  <c:v>1.3333333333333333</c:v>
                </c:pt>
                <c:pt idx="19245">
                  <c:v>1.3333333333333333</c:v>
                </c:pt>
                <c:pt idx="19246">
                  <c:v>1.3333333333333333</c:v>
                </c:pt>
                <c:pt idx="19247">
                  <c:v>1.3333333333333333</c:v>
                </c:pt>
                <c:pt idx="19248">
                  <c:v>1.3333333333333333</c:v>
                </c:pt>
                <c:pt idx="19249">
                  <c:v>1.3333333333333333</c:v>
                </c:pt>
                <c:pt idx="19250">
                  <c:v>1.3333333333333333</c:v>
                </c:pt>
                <c:pt idx="19251">
                  <c:v>1.3333333333333333</c:v>
                </c:pt>
                <c:pt idx="19252">
                  <c:v>1.3333333333333333</c:v>
                </c:pt>
                <c:pt idx="19253">
                  <c:v>1.3333333333333333</c:v>
                </c:pt>
                <c:pt idx="19254">
                  <c:v>1.3333333333333333</c:v>
                </c:pt>
                <c:pt idx="19255">
                  <c:v>1.3333333333333333</c:v>
                </c:pt>
                <c:pt idx="19256">
                  <c:v>1.3333333333333333</c:v>
                </c:pt>
                <c:pt idx="19257">
                  <c:v>1.3333333333333333</c:v>
                </c:pt>
                <c:pt idx="19258">
                  <c:v>1.3333333333333333</c:v>
                </c:pt>
                <c:pt idx="19259">
                  <c:v>1.3333333333333333</c:v>
                </c:pt>
                <c:pt idx="19260">
                  <c:v>1.3333333333333333</c:v>
                </c:pt>
                <c:pt idx="19261">
                  <c:v>1.3333333333333333</c:v>
                </c:pt>
                <c:pt idx="19262">
                  <c:v>1.3333333333333333</c:v>
                </c:pt>
                <c:pt idx="19263">
                  <c:v>1.3333333333333333</c:v>
                </c:pt>
                <c:pt idx="19264">
                  <c:v>1.3333333333333333</c:v>
                </c:pt>
                <c:pt idx="19265">
                  <c:v>1.3333333333333333</c:v>
                </c:pt>
                <c:pt idx="19266">
                  <c:v>1.3333333333333333</c:v>
                </c:pt>
                <c:pt idx="19267">
                  <c:v>1.3333333333333333</c:v>
                </c:pt>
                <c:pt idx="19268">
                  <c:v>1.3333333333333333</c:v>
                </c:pt>
                <c:pt idx="19269">
                  <c:v>1.3333333333333333</c:v>
                </c:pt>
                <c:pt idx="19270">
                  <c:v>1.3333333333333333</c:v>
                </c:pt>
                <c:pt idx="19271">
                  <c:v>1.3333333333333333</c:v>
                </c:pt>
                <c:pt idx="19272">
                  <c:v>1.3333333333333333</c:v>
                </c:pt>
                <c:pt idx="19273">
                  <c:v>1.3333333333333333</c:v>
                </c:pt>
                <c:pt idx="19274">
                  <c:v>1.3333333333333333</c:v>
                </c:pt>
                <c:pt idx="19275">
                  <c:v>1.3333333333333333</c:v>
                </c:pt>
                <c:pt idx="19276">
                  <c:v>1.3333333333333333</c:v>
                </c:pt>
                <c:pt idx="19277">
                  <c:v>1.3333333333333333</c:v>
                </c:pt>
                <c:pt idx="19278">
                  <c:v>1.3333333333333333</c:v>
                </c:pt>
                <c:pt idx="19279">
                  <c:v>1.3333333333333333</c:v>
                </c:pt>
                <c:pt idx="19280">
                  <c:v>1.3333333333333333</c:v>
                </c:pt>
                <c:pt idx="19281">
                  <c:v>1.3333333333333333</c:v>
                </c:pt>
                <c:pt idx="19282">
                  <c:v>1.3333333333333333</c:v>
                </c:pt>
                <c:pt idx="19283">
                  <c:v>1.3333333333333333</c:v>
                </c:pt>
                <c:pt idx="19284">
                  <c:v>1.3333333333333333</c:v>
                </c:pt>
                <c:pt idx="19285">
                  <c:v>1.3333333333333333</c:v>
                </c:pt>
                <c:pt idx="19286">
                  <c:v>1.3333333333333333</c:v>
                </c:pt>
                <c:pt idx="19287">
                  <c:v>1.3333333333333333</c:v>
                </c:pt>
                <c:pt idx="19288">
                  <c:v>1.3333333333333333</c:v>
                </c:pt>
                <c:pt idx="19289">
                  <c:v>1.3333333333333333</c:v>
                </c:pt>
                <c:pt idx="19290">
                  <c:v>1.3333333333333333</c:v>
                </c:pt>
                <c:pt idx="19291">
                  <c:v>1.3333333333333333</c:v>
                </c:pt>
                <c:pt idx="19292">
                  <c:v>1.3333333333333333</c:v>
                </c:pt>
                <c:pt idx="19293">
                  <c:v>1.3333333333333333</c:v>
                </c:pt>
                <c:pt idx="19294">
                  <c:v>1.3333333333333333</c:v>
                </c:pt>
                <c:pt idx="19295">
                  <c:v>1.3333333333333333</c:v>
                </c:pt>
                <c:pt idx="19296">
                  <c:v>1.3333333333333333</c:v>
                </c:pt>
                <c:pt idx="19297">
                  <c:v>1.3333333333333333</c:v>
                </c:pt>
                <c:pt idx="19298">
                  <c:v>1.3333333333333333</c:v>
                </c:pt>
                <c:pt idx="19299">
                  <c:v>1.3333333333333333</c:v>
                </c:pt>
                <c:pt idx="19300">
                  <c:v>1.3333333333333333</c:v>
                </c:pt>
                <c:pt idx="19301">
                  <c:v>1.3333333333333333</c:v>
                </c:pt>
                <c:pt idx="19302">
                  <c:v>1.3333333333333333</c:v>
                </c:pt>
                <c:pt idx="19303">
                  <c:v>1.3333333333333333</c:v>
                </c:pt>
                <c:pt idx="19304">
                  <c:v>1.3333333333333333</c:v>
                </c:pt>
                <c:pt idx="19305">
                  <c:v>1.3333333333333333</c:v>
                </c:pt>
                <c:pt idx="19306">
                  <c:v>1.3333333333333333</c:v>
                </c:pt>
                <c:pt idx="19307">
                  <c:v>1.3333333333333333</c:v>
                </c:pt>
                <c:pt idx="19308">
                  <c:v>1.3333333333333333</c:v>
                </c:pt>
                <c:pt idx="19309">
                  <c:v>1.3333333333333333</c:v>
                </c:pt>
                <c:pt idx="19310">
                  <c:v>1.3333333333333333</c:v>
                </c:pt>
                <c:pt idx="19311">
                  <c:v>1.3333333333333333</c:v>
                </c:pt>
                <c:pt idx="19312">
                  <c:v>1.3333333333333333</c:v>
                </c:pt>
                <c:pt idx="19313">
                  <c:v>1.3333333333333333</c:v>
                </c:pt>
                <c:pt idx="19314">
                  <c:v>1.3333333333333333</c:v>
                </c:pt>
                <c:pt idx="19315">
                  <c:v>1.3333333333333333</c:v>
                </c:pt>
                <c:pt idx="19316">
                  <c:v>1.3333333333333333</c:v>
                </c:pt>
                <c:pt idx="19317">
                  <c:v>1.3333333333333333</c:v>
                </c:pt>
                <c:pt idx="19318">
                  <c:v>1.3333333333333333</c:v>
                </c:pt>
                <c:pt idx="19319">
                  <c:v>1.3333333333333333</c:v>
                </c:pt>
                <c:pt idx="19320">
                  <c:v>1.3333333333333333</c:v>
                </c:pt>
                <c:pt idx="19321">
                  <c:v>1.3333333333333333</c:v>
                </c:pt>
                <c:pt idx="19322">
                  <c:v>1.3333333333333333</c:v>
                </c:pt>
                <c:pt idx="19323">
                  <c:v>1.3333333333333333</c:v>
                </c:pt>
                <c:pt idx="19324">
                  <c:v>1.3333333333333333</c:v>
                </c:pt>
                <c:pt idx="19325">
                  <c:v>1.3333333333333333</c:v>
                </c:pt>
                <c:pt idx="19326">
                  <c:v>1.3333333333333333</c:v>
                </c:pt>
                <c:pt idx="19327">
                  <c:v>1.3333333333333333</c:v>
                </c:pt>
                <c:pt idx="19328">
                  <c:v>1.3333333333333333</c:v>
                </c:pt>
                <c:pt idx="19329">
                  <c:v>1.3333333333333333</c:v>
                </c:pt>
                <c:pt idx="19330">
                  <c:v>1.3333333333333333</c:v>
                </c:pt>
                <c:pt idx="19331">
                  <c:v>1.3333333333333333</c:v>
                </c:pt>
                <c:pt idx="19332">
                  <c:v>1.3333333333333333</c:v>
                </c:pt>
                <c:pt idx="19333">
                  <c:v>1.3333333333333333</c:v>
                </c:pt>
                <c:pt idx="19334">
                  <c:v>1.3333333333333333</c:v>
                </c:pt>
                <c:pt idx="19335">
                  <c:v>1.3333333333333333</c:v>
                </c:pt>
                <c:pt idx="19336">
                  <c:v>1.3333333333333333</c:v>
                </c:pt>
                <c:pt idx="19337">
                  <c:v>1.3333333333333333</c:v>
                </c:pt>
                <c:pt idx="19338">
                  <c:v>1.3333333333333333</c:v>
                </c:pt>
                <c:pt idx="19339">
                  <c:v>1.3333333333333333</c:v>
                </c:pt>
                <c:pt idx="19340">
                  <c:v>1.3333333333333333</c:v>
                </c:pt>
                <c:pt idx="19341">
                  <c:v>1.3333333333333333</c:v>
                </c:pt>
                <c:pt idx="19342">
                  <c:v>1.3333333333333333</c:v>
                </c:pt>
                <c:pt idx="19343">
                  <c:v>1.3333333333333333</c:v>
                </c:pt>
                <c:pt idx="19344">
                  <c:v>1.3333333333333333</c:v>
                </c:pt>
                <c:pt idx="19345">
                  <c:v>1.3333333333333333</c:v>
                </c:pt>
                <c:pt idx="19346">
                  <c:v>1.3333333333333333</c:v>
                </c:pt>
                <c:pt idx="19347">
                  <c:v>1.3333333333333333</c:v>
                </c:pt>
                <c:pt idx="19348">
                  <c:v>1.3333333333333333</c:v>
                </c:pt>
                <c:pt idx="19349">
                  <c:v>1.3333333333333333</c:v>
                </c:pt>
                <c:pt idx="19350">
                  <c:v>1.3333333333333333</c:v>
                </c:pt>
                <c:pt idx="19351">
                  <c:v>1.3333333333333333</c:v>
                </c:pt>
                <c:pt idx="19352">
                  <c:v>1.3333333333333333</c:v>
                </c:pt>
                <c:pt idx="19353">
                  <c:v>1.3333333333333333</c:v>
                </c:pt>
                <c:pt idx="19354">
                  <c:v>1.3333333333333333</c:v>
                </c:pt>
                <c:pt idx="19355">
                  <c:v>1.3333333333333333</c:v>
                </c:pt>
                <c:pt idx="19356">
                  <c:v>1.3333333333333333</c:v>
                </c:pt>
                <c:pt idx="19357">
                  <c:v>1.3333333333333333</c:v>
                </c:pt>
                <c:pt idx="19358">
                  <c:v>1.3333333333333333</c:v>
                </c:pt>
                <c:pt idx="19359">
                  <c:v>1.3333333333333333</c:v>
                </c:pt>
                <c:pt idx="19360">
                  <c:v>1.3333333333333333</c:v>
                </c:pt>
                <c:pt idx="19361">
                  <c:v>1.3333333333333333</c:v>
                </c:pt>
                <c:pt idx="19362">
                  <c:v>1.3333333333333333</c:v>
                </c:pt>
                <c:pt idx="19363">
                  <c:v>1.3333333333333333</c:v>
                </c:pt>
                <c:pt idx="19364">
                  <c:v>1.3333333333333333</c:v>
                </c:pt>
                <c:pt idx="19365">
                  <c:v>1.3333333333333333</c:v>
                </c:pt>
                <c:pt idx="19366">
                  <c:v>1.3333333333333333</c:v>
                </c:pt>
                <c:pt idx="19367">
                  <c:v>1.3333333333333333</c:v>
                </c:pt>
                <c:pt idx="19368">
                  <c:v>1.3333333333333333</c:v>
                </c:pt>
                <c:pt idx="19369">
                  <c:v>1.3333333333333333</c:v>
                </c:pt>
                <c:pt idx="19370">
                  <c:v>1.3333333333333333</c:v>
                </c:pt>
                <c:pt idx="19371">
                  <c:v>1.3333333333333333</c:v>
                </c:pt>
                <c:pt idx="19372">
                  <c:v>1.3333333333333333</c:v>
                </c:pt>
                <c:pt idx="19373">
                  <c:v>1.3333333333333333</c:v>
                </c:pt>
                <c:pt idx="19374">
                  <c:v>1.3333333333333333</c:v>
                </c:pt>
                <c:pt idx="19375">
                  <c:v>1.3333333333333333</c:v>
                </c:pt>
                <c:pt idx="19376">
                  <c:v>1.3333333333333333</c:v>
                </c:pt>
                <c:pt idx="19377">
                  <c:v>1.3333333333333333</c:v>
                </c:pt>
                <c:pt idx="19378">
                  <c:v>1.3333333333333333</c:v>
                </c:pt>
                <c:pt idx="19379">
                  <c:v>1.3333333333333333</c:v>
                </c:pt>
                <c:pt idx="19380">
                  <c:v>1.3333333333333333</c:v>
                </c:pt>
                <c:pt idx="19381">
                  <c:v>1.3333333333333333</c:v>
                </c:pt>
                <c:pt idx="19382">
                  <c:v>1.3333333333333333</c:v>
                </c:pt>
                <c:pt idx="19383">
                  <c:v>1.3333333333333333</c:v>
                </c:pt>
                <c:pt idx="19384">
                  <c:v>1.3333333333333333</c:v>
                </c:pt>
                <c:pt idx="19385">
                  <c:v>1.3333333333333333</c:v>
                </c:pt>
                <c:pt idx="19386">
                  <c:v>1.3333333333333333</c:v>
                </c:pt>
                <c:pt idx="19387">
                  <c:v>1.3333333333333333</c:v>
                </c:pt>
                <c:pt idx="19388">
                  <c:v>1.3333333333333333</c:v>
                </c:pt>
                <c:pt idx="19389">
                  <c:v>1.3333333333333333</c:v>
                </c:pt>
                <c:pt idx="19390">
                  <c:v>1.3333333333333333</c:v>
                </c:pt>
                <c:pt idx="19391">
                  <c:v>1.3333333333333333</c:v>
                </c:pt>
                <c:pt idx="19392">
                  <c:v>1.3333333333333333</c:v>
                </c:pt>
                <c:pt idx="19393">
                  <c:v>1.3333333333333333</c:v>
                </c:pt>
                <c:pt idx="19394">
                  <c:v>1.3333333333333333</c:v>
                </c:pt>
                <c:pt idx="19395">
                  <c:v>1.3333333333333333</c:v>
                </c:pt>
                <c:pt idx="19396">
                  <c:v>1.3333333333333333</c:v>
                </c:pt>
                <c:pt idx="19397">
                  <c:v>1.3333333333333333</c:v>
                </c:pt>
                <c:pt idx="19398">
                  <c:v>1.3333333333333333</c:v>
                </c:pt>
                <c:pt idx="19399">
                  <c:v>1.3333333333333333</c:v>
                </c:pt>
                <c:pt idx="19400">
                  <c:v>1.3333333333333333</c:v>
                </c:pt>
                <c:pt idx="19401">
                  <c:v>1.3333333333333333</c:v>
                </c:pt>
                <c:pt idx="19402">
                  <c:v>1.3333333333333333</c:v>
                </c:pt>
                <c:pt idx="19403">
                  <c:v>1.3333333333333333</c:v>
                </c:pt>
                <c:pt idx="19404">
                  <c:v>1.3333333333333333</c:v>
                </c:pt>
                <c:pt idx="19405">
                  <c:v>1.3333333333333333</c:v>
                </c:pt>
                <c:pt idx="19406">
                  <c:v>1.3333333333333333</c:v>
                </c:pt>
                <c:pt idx="19407">
                  <c:v>1.3333333333333333</c:v>
                </c:pt>
                <c:pt idx="19408">
                  <c:v>1.3333333333333333</c:v>
                </c:pt>
                <c:pt idx="19409">
                  <c:v>1.3333333333333333</c:v>
                </c:pt>
                <c:pt idx="19410">
                  <c:v>1.3333333333333333</c:v>
                </c:pt>
                <c:pt idx="19411">
                  <c:v>1.3333333333333333</c:v>
                </c:pt>
                <c:pt idx="19412">
                  <c:v>1.3333333333333333</c:v>
                </c:pt>
                <c:pt idx="19413">
                  <c:v>1.3333333333333333</c:v>
                </c:pt>
                <c:pt idx="19414">
                  <c:v>1.3333333333333333</c:v>
                </c:pt>
                <c:pt idx="19415">
                  <c:v>1.3333333333333333</c:v>
                </c:pt>
                <c:pt idx="19416">
                  <c:v>1.3333333333333333</c:v>
                </c:pt>
                <c:pt idx="19417">
                  <c:v>1.3333333333333333</c:v>
                </c:pt>
                <c:pt idx="19418">
                  <c:v>1.3333333333333333</c:v>
                </c:pt>
                <c:pt idx="19419">
                  <c:v>1.3333333333333333</c:v>
                </c:pt>
                <c:pt idx="19420">
                  <c:v>1.3333333333333333</c:v>
                </c:pt>
                <c:pt idx="19421">
                  <c:v>1.3333333333333333</c:v>
                </c:pt>
                <c:pt idx="19422">
                  <c:v>1.3333333333333333</c:v>
                </c:pt>
                <c:pt idx="19423">
                  <c:v>1.3333333333333333</c:v>
                </c:pt>
                <c:pt idx="19424">
                  <c:v>1.3333333333333333</c:v>
                </c:pt>
                <c:pt idx="19425">
                  <c:v>1.3333333333333333</c:v>
                </c:pt>
                <c:pt idx="19426">
                  <c:v>1.3333333333333333</c:v>
                </c:pt>
                <c:pt idx="19427">
                  <c:v>1.3333333333333333</c:v>
                </c:pt>
                <c:pt idx="19428">
                  <c:v>1.3333333333333333</c:v>
                </c:pt>
                <c:pt idx="19429">
                  <c:v>1.3333333333333333</c:v>
                </c:pt>
                <c:pt idx="19430">
                  <c:v>1.3333333333333333</c:v>
                </c:pt>
                <c:pt idx="19431">
                  <c:v>1.3333333333333333</c:v>
                </c:pt>
                <c:pt idx="19432">
                  <c:v>1.3333333333333333</c:v>
                </c:pt>
                <c:pt idx="19433">
                  <c:v>1.3333333333333333</c:v>
                </c:pt>
                <c:pt idx="19434">
                  <c:v>1.3333333333333333</c:v>
                </c:pt>
                <c:pt idx="19435">
                  <c:v>1.3333333333333333</c:v>
                </c:pt>
                <c:pt idx="19436">
                  <c:v>1.3333333333333333</c:v>
                </c:pt>
                <c:pt idx="19437">
                  <c:v>1.3333333333333333</c:v>
                </c:pt>
                <c:pt idx="19438">
                  <c:v>1.3333333333333333</c:v>
                </c:pt>
                <c:pt idx="19439">
                  <c:v>1.3333333333333333</c:v>
                </c:pt>
                <c:pt idx="19440">
                  <c:v>1.3333333333333333</c:v>
                </c:pt>
                <c:pt idx="19441">
                  <c:v>1.3333333333333333</c:v>
                </c:pt>
                <c:pt idx="19442">
                  <c:v>1.3333333333333333</c:v>
                </c:pt>
                <c:pt idx="19443">
                  <c:v>1.3333333333333333</c:v>
                </c:pt>
                <c:pt idx="19444">
                  <c:v>1.3333333333333333</c:v>
                </c:pt>
                <c:pt idx="19445">
                  <c:v>1.3333333333333333</c:v>
                </c:pt>
                <c:pt idx="19446">
                  <c:v>1.3333333333333333</c:v>
                </c:pt>
                <c:pt idx="19447">
                  <c:v>1.3333333333333333</c:v>
                </c:pt>
                <c:pt idx="19448">
                  <c:v>1.3333333333333333</c:v>
                </c:pt>
                <c:pt idx="19449">
                  <c:v>1.3333333333333333</c:v>
                </c:pt>
                <c:pt idx="19450">
                  <c:v>1.3333333333333333</c:v>
                </c:pt>
                <c:pt idx="19451">
                  <c:v>1.3333333333333333</c:v>
                </c:pt>
                <c:pt idx="19452">
                  <c:v>1.3333333333333333</c:v>
                </c:pt>
                <c:pt idx="19453">
                  <c:v>1.3333333333333333</c:v>
                </c:pt>
                <c:pt idx="19454">
                  <c:v>1.3333333333333333</c:v>
                </c:pt>
                <c:pt idx="19455">
                  <c:v>1.3333333333333333</c:v>
                </c:pt>
                <c:pt idx="19456">
                  <c:v>1.3333333333333333</c:v>
                </c:pt>
                <c:pt idx="19457">
                  <c:v>1.3333333333333333</c:v>
                </c:pt>
                <c:pt idx="19458">
                  <c:v>1.3333333333333333</c:v>
                </c:pt>
                <c:pt idx="19459">
                  <c:v>1.3333333333333333</c:v>
                </c:pt>
                <c:pt idx="19460">
                  <c:v>1.3333333333333333</c:v>
                </c:pt>
                <c:pt idx="19461">
                  <c:v>1.3333333333333333</c:v>
                </c:pt>
                <c:pt idx="19462">
                  <c:v>1.3333333333333333</c:v>
                </c:pt>
                <c:pt idx="19463">
                  <c:v>1.3333333333333333</c:v>
                </c:pt>
                <c:pt idx="19464">
                  <c:v>1.3333333333333333</c:v>
                </c:pt>
                <c:pt idx="19465">
                  <c:v>1.3333333333333333</c:v>
                </c:pt>
                <c:pt idx="19466">
                  <c:v>1.3333333333333333</c:v>
                </c:pt>
                <c:pt idx="19467">
                  <c:v>1.3333333333333333</c:v>
                </c:pt>
                <c:pt idx="19468">
                  <c:v>1.3333333333333333</c:v>
                </c:pt>
                <c:pt idx="19469">
                  <c:v>1.3333333333333333</c:v>
                </c:pt>
                <c:pt idx="19470">
                  <c:v>1.3333333333333333</c:v>
                </c:pt>
                <c:pt idx="19471">
                  <c:v>1.3333333333333333</c:v>
                </c:pt>
                <c:pt idx="19472">
                  <c:v>1.3333333333333333</c:v>
                </c:pt>
                <c:pt idx="19473">
                  <c:v>1.3333333333333333</c:v>
                </c:pt>
                <c:pt idx="19474">
                  <c:v>1.3333333333333333</c:v>
                </c:pt>
                <c:pt idx="19475">
                  <c:v>1.3333333333333333</c:v>
                </c:pt>
                <c:pt idx="19476">
                  <c:v>1.3333333333333333</c:v>
                </c:pt>
                <c:pt idx="19477">
                  <c:v>1.3333333333333333</c:v>
                </c:pt>
                <c:pt idx="19478">
                  <c:v>1.3333333333333333</c:v>
                </c:pt>
                <c:pt idx="19479">
                  <c:v>1.3333333333333333</c:v>
                </c:pt>
                <c:pt idx="19480">
                  <c:v>1.3333333333333333</c:v>
                </c:pt>
                <c:pt idx="19481">
                  <c:v>1.3333333333333333</c:v>
                </c:pt>
                <c:pt idx="19482">
                  <c:v>1.3333333333333333</c:v>
                </c:pt>
                <c:pt idx="19483">
                  <c:v>1.3333333333333333</c:v>
                </c:pt>
                <c:pt idx="19484">
                  <c:v>1.3333333333333333</c:v>
                </c:pt>
                <c:pt idx="19485">
                  <c:v>1.3333333333333333</c:v>
                </c:pt>
                <c:pt idx="19486">
                  <c:v>1.3333333333333333</c:v>
                </c:pt>
                <c:pt idx="19487">
                  <c:v>1.3333333333333333</c:v>
                </c:pt>
                <c:pt idx="19488">
                  <c:v>1.3333333333333333</c:v>
                </c:pt>
                <c:pt idx="19489">
                  <c:v>1.3333333333333333</c:v>
                </c:pt>
                <c:pt idx="19490">
                  <c:v>1.3333333333333333</c:v>
                </c:pt>
                <c:pt idx="19491">
                  <c:v>1.3333333333333333</c:v>
                </c:pt>
                <c:pt idx="19492">
                  <c:v>1.3333333333333333</c:v>
                </c:pt>
                <c:pt idx="19493">
                  <c:v>1.3333333333333333</c:v>
                </c:pt>
                <c:pt idx="19494">
                  <c:v>1.3333333333333333</c:v>
                </c:pt>
                <c:pt idx="19495">
                  <c:v>1.3333333333333333</c:v>
                </c:pt>
                <c:pt idx="19496">
                  <c:v>1.3333333333333333</c:v>
                </c:pt>
                <c:pt idx="19497">
                  <c:v>1.3333333333333333</c:v>
                </c:pt>
                <c:pt idx="19498">
                  <c:v>1.3333333333333333</c:v>
                </c:pt>
                <c:pt idx="19499">
                  <c:v>1.3333333333333333</c:v>
                </c:pt>
                <c:pt idx="19500">
                  <c:v>1.3333333333333333</c:v>
                </c:pt>
                <c:pt idx="19501">
                  <c:v>1.3333333333333333</c:v>
                </c:pt>
                <c:pt idx="19502">
                  <c:v>1.3333333333333333</c:v>
                </c:pt>
                <c:pt idx="19503">
                  <c:v>1.3333333333333333</c:v>
                </c:pt>
                <c:pt idx="19504">
                  <c:v>1.3333333333333333</c:v>
                </c:pt>
                <c:pt idx="19505">
                  <c:v>1.3333333333333333</c:v>
                </c:pt>
                <c:pt idx="19506">
                  <c:v>1.3333333333333333</c:v>
                </c:pt>
                <c:pt idx="19507">
                  <c:v>1.3333333333333333</c:v>
                </c:pt>
                <c:pt idx="19508">
                  <c:v>1.3333333333333333</c:v>
                </c:pt>
                <c:pt idx="19509">
                  <c:v>1.3333333333333333</c:v>
                </c:pt>
                <c:pt idx="19510">
                  <c:v>1.3333333333333333</c:v>
                </c:pt>
                <c:pt idx="19511">
                  <c:v>1.3333333333333333</c:v>
                </c:pt>
                <c:pt idx="19512">
                  <c:v>1.3333333333333333</c:v>
                </c:pt>
                <c:pt idx="19513">
                  <c:v>1.3333333333333333</c:v>
                </c:pt>
                <c:pt idx="19514">
                  <c:v>1.3333333333333333</c:v>
                </c:pt>
                <c:pt idx="19515">
                  <c:v>1.3333333333333333</c:v>
                </c:pt>
                <c:pt idx="19516">
                  <c:v>1.3333333333333333</c:v>
                </c:pt>
                <c:pt idx="19517">
                  <c:v>1.3333333333333333</c:v>
                </c:pt>
                <c:pt idx="19518">
                  <c:v>1.3333333333333333</c:v>
                </c:pt>
                <c:pt idx="19519">
                  <c:v>1.3333333333333333</c:v>
                </c:pt>
                <c:pt idx="19520">
                  <c:v>1.3333333333333333</c:v>
                </c:pt>
                <c:pt idx="19521">
                  <c:v>1.3333333333333333</c:v>
                </c:pt>
                <c:pt idx="19522">
                  <c:v>1.3333333333333333</c:v>
                </c:pt>
                <c:pt idx="19523">
                  <c:v>1.3333333333333333</c:v>
                </c:pt>
                <c:pt idx="19524">
                  <c:v>1.3333333333333333</c:v>
                </c:pt>
                <c:pt idx="19525">
                  <c:v>1.3333333333333333</c:v>
                </c:pt>
                <c:pt idx="19526">
                  <c:v>1.3333333333333333</c:v>
                </c:pt>
                <c:pt idx="19527">
                  <c:v>1.3333333333333333</c:v>
                </c:pt>
                <c:pt idx="19528">
                  <c:v>1.3333333333333333</c:v>
                </c:pt>
                <c:pt idx="19529">
                  <c:v>1.3333333333333333</c:v>
                </c:pt>
                <c:pt idx="19530">
                  <c:v>1.3333333333333333</c:v>
                </c:pt>
                <c:pt idx="19531">
                  <c:v>1.3333333333333333</c:v>
                </c:pt>
                <c:pt idx="19532">
                  <c:v>1.3333333333333333</c:v>
                </c:pt>
                <c:pt idx="19533">
                  <c:v>1.3333333333333333</c:v>
                </c:pt>
                <c:pt idx="19534">
                  <c:v>1.3333333333333333</c:v>
                </c:pt>
                <c:pt idx="19535">
                  <c:v>1.3333333333333333</c:v>
                </c:pt>
                <c:pt idx="19536">
                  <c:v>1.3333333333333333</c:v>
                </c:pt>
                <c:pt idx="19537">
                  <c:v>1.3333333333333333</c:v>
                </c:pt>
                <c:pt idx="19538">
                  <c:v>1.3333333333333333</c:v>
                </c:pt>
                <c:pt idx="19539">
                  <c:v>1.3333333333333333</c:v>
                </c:pt>
                <c:pt idx="19540">
                  <c:v>1.3333333333333333</c:v>
                </c:pt>
                <c:pt idx="19541">
                  <c:v>1.3333333333333333</c:v>
                </c:pt>
                <c:pt idx="19542">
                  <c:v>1.3333333333333333</c:v>
                </c:pt>
                <c:pt idx="19543">
                  <c:v>1.3333333333333333</c:v>
                </c:pt>
                <c:pt idx="19544">
                  <c:v>1.3333333333333333</c:v>
                </c:pt>
                <c:pt idx="19545">
                  <c:v>1.3333333333333333</c:v>
                </c:pt>
                <c:pt idx="19546">
                  <c:v>1.3333333333333333</c:v>
                </c:pt>
                <c:pt idx="19547">
                  <c:v>1.3333333333333333</c:v>
                </c:pt>
                <c:pt idx="19548">
                  <c:v>1.3333333333333333</c:v>
                </c:pt>
                <c:pt idx="19549">
                  <c:v>1.3333333333333333</c:v>
                </c:pt>
                <c:pt idx="19550">
                  <c:v>1.3333333333333333</c:v>
                </c:pt>
                <c:pt idx="19551">
                  <c:v>1.3333333333333333</c:v>
                </c:pt>
                <c:pt idx="19552">
                  <c:v>1.3333333333333333</c:v>
                </c:pt>
                <c:pt idx="19553">
                  <c:v>1.3333333333333333</c:v>
                </c:pt>
                <c:pt idx="19554">
                  <c:v>1.3333333333333333</c:v>
                </c:pt>
                <c:pt idx="19555">
                  <c:v>1.3333333333333333</c:v>
                </c:pt>
                <c:pt idx="19556">
                  <c:v>1.3333333333333333</c:v>
                </c:pt>
                <c:pt idx="19557">
                  <c:v>1.3333333333333333</c:v>
                </c:pt>
                <c:pt idx="19558">
                  <c:v>1.3333333333333333</c:v>
                </c:pt>
                <c:pt idx="19559">
                  <c:v>1.3333333333333333</c:v>
                </c:pt>
                <c:pt idx="19560">
                  <c:v>1.3333333333333333</c:v>
                </c:pt>
                <c:pt idx="19561">
                  <c:v>1.3333333333333333</c:v>
                </c:pt>
                <c:pt idx="19562">
                  <c:v>1.3333333333333333</c:v>
                </c:pt>
                <c:pt idx="19563">
                  <c:v>1.3333333333333333</c:v>
                </c:pt>
                <c:pt idx="19564">
                  <c:v>1.3333333333333333</c:v>
                </c:pt>
                <c:pt idx="19565">
                  <c:v>1.3333333333333333</c:v>
                </c:pt>
                <c:pt idx="19566">
                  <c:v>1.3333333333333333</c:v>
                </c:pt>
                <c:pt idx="19567">
                  <c:v>1.3333333333333333</c:v>
                </c:pt>
                <c:pt idx="19568">
                  <c:v>1.3333333333333333</c:v>
                </c:pt>
                <c:pt idx="19569">
                  <c:v>1.3333333333333333</c:v>
                </c:pt>
                <c:pt idx="19570">
                  <c:v>1.3333333333333333</c:v>
                </c:pt>
                <c:pt idx="19571">
                  <c:v>1.3333333333333333</c:v>
                </c:pt>
                <c:pt idx="19572">
                  <c:v>1.3333333333333333</c:v>
                </c:pt>
                <c:pt idx="19573">
                  <c:v>1.3333333333333333</c:v>
                </c:pt>
                <c:pt idx="19574">
                  <c:v>1.3333333333333333</c:v>
                </c:pt>
                <c:pt idx="19575">
                  <c:v>1.3333333333333333</c:v>
                </c:pt>
                <c:pt idx="19576">
                  <c:v>1.3333333333333333</c:v>
                </c:pt>
                <c:pt idx="19577">
                  <c:v>1.3333333333333333</c:v>
                </c:pt>
                <c:pt idx="19578">
                  <c:v>1.3333333333333333</c:v>
                </c:pt>
                <c:pt idx="19579">
                  <c:v>1.3333333333333333</c:v>
                </c:pt>
                <c:pt idx="19580">
                  <c:v>1.3333333333333333</c:v>
                </c:pt>
                <c:pt idx="19581">
                  <c:v>1.3333333333333333</c:v>
                </c:pt>
                <c:pt idx="19582">
                  <c:v>1.3333333333333333</c:v>
                </c:pt>
                <c:pt idx="19583">
                  <c:v>1.3333333333333333</c:v>
                </c:pt>
                <c:pt idx="19584">
                  <c:v>1.3333333333333333</c:v>
                </c:pt>
                <c:pt idx="19585">
                  <c:v>1.3333333333333333</c:v>
                </c:pt>
                <c:pt idx="19586">
                  <c:v>1.3333333333333333</c:v>
                </c:pt>
                <c:pt idx="19587">
                  <c:v>1.3333333333333333</c:v>
                </c:pt>
                <c:pt idx="19588">
                  <c:v>1.3333333333333333</c:v>
                </c:pt>
                <c:pt idx="19589">
                  <c:v>1.3333333333333333</c:v>
                </c:pt>
                <c:pt idx="19590">
                  <c:v>1.3333333333333333</c:v>
                </c:pt>
                <c:pt idx="19591">
                  <c:v>1.3333333333333333</c:v>
                </c:pt>
                <c:pt idx="19592">
                  <c:v>1.3333333333333333</c:v>
                </c:pt>
                <c:pt idx="19593">
                  <c:v>1.3333333333333333</c:v>
                </c:pt>
                <c:pt idx="19594">
                  <c:v>1.3333333333333333</c:v>
                </c:pt>
                <c:pt idx="19595">
                  <c:v>1.3333333333333333</c:v>
                </c:pt>
                <c:pt idx="19596">
                  <c:v>1.3333333333333333</c:v>
                </c:pt>
                <c:pt idx="19597">
                  <c:v>1.3333333333333333</c:v>
                </c:pt>
                <c:pt idx="19598">
                  <c:v>1.3333333333333333</c:v>
                </c:pt>
                <c:pt idx="19599">
                  <c:v>1.3333333333333333</c:v>
                </c:pt>
                <c:pt idx="19600">
                  <c:v>1.3333333333333333</c:v>
                </c:pt>
                <c:pt idx="19601">
                  <c:v>1.3333333333333333</c:v>
                </c:pt>
                <c:pt idx="19602">
                  <c:v>1.3333333333333333</c:v>
                </c:pt>
                <c:pt idx="19603">
                  <c:v>1.3333333333333333</c:v>
                </c:pt>
                <c:pt idx="19604">
                  <c:v>1.3333333333333333</c:v>
                </c:pt>
                <c:pt idx="19605">
                  <c:v>1.3333333333333333</c:v>
                </c:pt>
                <c:pt idx="19606">
                  <c:v>1.3333333333333333</c:v>
                </c:pt>
                <c:pt idx="19607">
                  <c:v>1.3333333333333333</c:v>
                </c:pt>
                <c:pt idx="19608">
                  <c:v>1.3333333333333333</c:v>
                </c:pt>
                <c:pt idx="19609">
                  <c:v>1.3333333333333333</c:v>
                </c:pt>
                <c:pt idx="19610">
                  <c:v>1.3333333333333333</c:v>
                </c:pt>
                <c:pt idx="19611">
                  <c:v>1.3333333333333333</c:v>
                </c:pt>
                <c:pt idx="19612">
                  <c:v>1.3333333333333333</c:v>
                </c:pt>
                <c:pt idx="19613">
                  <c:v>1.3333333333333333</c:v>
                </c:pt>
                <c:pt idx="19614">
                  <c:v>1.3333333333333333</c:v>
                </c:pt>
                <c:pt idx="19615">
                  <c:v>1.3333333333333333</c:v>
                </c:pt>
                <c:pt idx="19616">
                  <c:v>1.3333333333333333</c:v>
                </c:pt>
                <c:pt idx="19617">
                  <c:v>1.3333333333333333</c:v>
                </c:pt>
                <c:pt idx="19618">
                  <c:v>1.3333333333333333</c:v>
                </c:pt>
                <c:pt idx="19619">
                  <c:v>1.3333333333333333</c:v>
                </c:pt>
                <c:pt idx="19620">
                  <c:v>1.3333333333333333</c:v>
                </c:pt>
                <c:pt idx="19621">
                  <c:v>1.3333333333333333</c:v>
                </c:pt>
                <c:pt idx="19622">
                  <c:v>1.3333333333333333</c:v>
                </c:pt>
                <c:pt idx="19623">
                  <c:v>1.3333333333333333</c:v>
                </c:pt>
                <c:pt idx="19624">
                  <c:v>1.3333333333333333</c:v>
                </c:pt>
                <c:pt idx="19625">
                  <c:v>1.3333333333333333</c:v>
                </c:pt>
                <c:pt idx="19626">
                  <c:v>1.3333333333333333</c:v>
                </c:pt>
                <c:pt idx="19627">
                  <c:v>1.3333333333333333</c:v>
                </c:pt>
                <c:pt idx="19628">
                  <c:v>1.3333333333333333</c:v>
                </c:pt>
                <c:pt idx="19629">
                  <c:v>1.3333333333333333</c:v>
                </c:pt>
                <c:pt idx="19630">
                  <c:v>1.3333333333333333</c:v>
                </c:pt>
                <c:pt idx="19631">
                  <c:v>1.3333333333333333</c:v>
                </c:pt>
                <c:pt idx="19632">
                  <c:v>1.3333333333333333</c:v>
                </c:pt>
                <c:pt idx="19633">
                  <c:v>1.3333333333333333</c:v>
                </c:pt>
                <c:pt idx="19634">
                  <c:v>1.3333333333333333</c:v>
                </c:pt>
                <c:pt idx="19635">
                  <c:v>1.3333333333333333</c:v>
                </c:pt>
                <c:pt idx="19636">
                  <c:v>1.3333333333333333</c:v>
                </c:pt>
                <c:pt idx="19637">
                  <c:v>1.3333333333333333</c:v>
                </c:pt>
                <c:pt idx="19638">
                  <c:v>1.3333333333333333</c:v>
                </c:pt>
                <c:pt idx="19639">
                  <c:v>1.3333333333333333</c:v>
                </c:pt>
                <c:pt idx="19640">
                  <c:v>1.3333333333333333</c:v>
                </c:pt>
                <c:pt idx="19641">
                  <c:v>1.3333333333333333</c:v>
                </c:pt>
                <c:pt idx="19642">
                  <c:v>1.3333333333333333</c:v>
                </c:pt>
                <c:pt idx="19643">
                  <c:v>1.3333333333333333</c:v>
                </c:pt>
                <c:pt idx="19644">
                  <c:v>1.3333333333333333</c:v>
                </c:pt>
                <c:pt idx="19645">
                  <c:v>1.3333333333333333</c:v>
                </c:pt>
                <c:pt idx="19646">
                  <c:v>1.3333333333333333</c:v>
                </c:pt>
                <c:pt idx="19647">
                  <c:v>1.3333333333333333</c:v>
                </c:pt>
                <c:pt idx="19648">
                  <c:v>1.3333333333333333</c:v>
                </c:pt>
                <c:pt idx="19649">
                  <c:v>1.3333333333333333</c:v>
                </c:pt>
                <c:pt idx="19650">
                  <c:v>1.3333333333333333</c:v>
                </c:pt>
                <c:pt idx="19651">
                  <c:v>1.3333333333333333</c:v>
                </c:pt>
                <c:pt idx="19652">
                  <c:v>1.3333333333333333</c:v>
                </c:pt>
                <c:pt idx="19653">
                  <c:v>1.3333333333333333</c:v>
                </c:pt>
                <c:pt idx="19654">
                  <c:v>1.3333333333333333</c:v>
                </c:pt>
                <c:pt idx="19655">
                  <c:v>1.3333333333333333</c:v>
                </c:pt>
                <c:pt idx="19656">
                  <c:v>1.3333333333333333</c:v>
                </c:pt>
                <c:pt idx="19657">
                  <c:v>1.3333333333333333</c:v>
                </c:pt>
                <c:pt idx="19658">
                  <c:v>1.3333333333333333</c:v>
                </c:pt>
                <c:pt idx="19659">
                  <c:v>1.3333333333333333</c:v>
                </c:pt>
                <c:pt idx="19660">
                  <c:v>1.3333333333333333</c:v>
                </c:pt>
                <c:pt idx="19661">
                  <c:v>1.3333333333333333</c:v>
                </c:pt>
                <c:pt idx="19662">
                  <c:v>1.3333333333333333</c:v>
                </c:pt>
                <c:pt idx="19663">
                  <c:v>1.3333333333333333</c:v>
                </c:pt>
                <c:pt idx="19664">
                  <c:v>1.3333333333333333</c:v>
                </c:pt>
                <c:pt idx="19665">
                  <c:v>1.3333333333333333</c:v>
                </c:pt>
                <c:pt idx="19666">
                  <c:v>1.3333333333333333</c:v>
                </c:pt>
                <c:pt idx="19667">
                  <c:v>1.3333333333333333</c:v>
                </c:pt>
                <c:pt idx="19668">
                  <c:v>1.3333333333333333</c:v>
                </c:pt>
                <c:pt idx="19669">
                  <c:v>1.3333333333333333</c:v>
                </c:pt>
                <c:pt idx="19670">
                  <c:v>1.3333333333333333</c:v>
                </c:pt>
                <c:pt idx="19671">
                  <c:v>1.3333333333333333</c:v>
                </c:pt>
                <c:pt idx="19672">
                  <c:v>1.3333333333333333</c:v>
                </c:pt>
                <c:pt idx="19673">
                  <c:v>1.3333333333333333</c:v>
                </c:pt>
                <c:pt idx="19674">
                  <c:v>1.3333333333333333</c:v>
                </c:pt>
                <c:pt idx="19675">
                  <c:v>1.3333333333333333</c:v>
                </c:pt>
                <c:pt idx="19676">
                  <c:v>1.3333333333333333</c:v>
                </c:pt>
                <c:pt idx="19677">
                  <c:v>1.3333333333333333</c:v>
                </c:pt>
                <c:pt idx="19678">
                  <c:v>1.3333333333333333</c:v>
                </c:pt>
                <c:pt idx="19679">
                  <c:v>1.3333333333333333</c:v>
                </c:pt>
                <c:pt idx="19680">
                  <c:v>1.3333333333333333</c:v>
                </c:pt>
                <c:pt idx="19681">
                  <c:v>1.3333333333333333</c:v>
                </c:pt>
                <c:pt idx="19682">
                  <c:v>1.3333333333333333</c:v>
                </c:pt>
                <c:pt idx="19683">
                  <c:v>1.3333333333333333</c:v>
                </c:pt>
                <c:pt idx="19684">
                  <c:v>1.3333333333333333</c:v>
                </c:pt>
                <c:pt idx="19685">
                  <c:v>1.3333333333333333</c:v>
                </c:pt>
                <c:pt idx="19686">
                  <c:v>1.3333333333333333</c:v>
                </c:pt>
                <c:pt idx="19687">
                  <c:v>1.3333333333333333</c:v>
                </c:pt>
                <c:pt idx="19688">
                  <c:v>1.3333333333333333</c:v>
                </c:pt>
                <c:pt idx="19689">
                  <c:v>1.3333333333333333</c:v>
                </c:pt>
                <c:pt idx="19690">
                  <c:v>2</c:v>
                </c:pt>
                <c:pt idx="19691">
                  <c:v>2</c:v>
                </c:pt>
                <c:pt idx="19692">
                  <c:v>2</c:v>
                </c:pt>
                <c:pt idx="19693">
                  <c:v>2</c:v>
                </c:pt>
                <c:pt idx="19694">
                  <c:v>2</c:v>
                </c:pt>
                <c:pt idx="19695">
                  <c:v>2</c:v>
                </c:pt>
                <c:pt idx="19696">
                  <c:v>2</c:v>
                </c:pt>
                <c:pt idx="19697">
                  <c:v>2</c:v>
                </c:pt>
                <c:pt idx="19698">
                  <c:v>2</c:v>
                </c:pt>
                <c:pt idx="19699">
                  <c:v>2</c:v>
                </c:pt>
                <c:pt idx="19700">
                  <c:v>2</c:v>
                </c:pt>
                <c:pt idx="19701">
                  <c:v>2</c:v>
                </c:pt>
                <c:pt idx="19702">
                  <c:v>2</c:v>
                </c:pt>
                <c:pt idx="19703">
                  <c:v>2</c:v>
                </c:pt>
                <c:pt idx="19704">
                  <c:v>2</c:v>
                </c:pt>
                <c:pt idx="19705">
                  <c:v>2</c:v>
                </c:pt>
                <c:pt idx="19706">
                  <c:v>2</c:v>
                </c:pt>
                <c:pt idx="19707">
                  <c:v>2</c:v>
                </c:pt>
                <c:pt idx="19708">
                  <c:v>2</c:v>
                </c:pt>
                <c:pt idx="19709">
                  <c:v>2</c:v>
                </c:pt>
                <c:pt idx="19710">
                  <c:v>2</c:v>
                </c:pt>
                <c:pt idx="19711">
                  <c:v>2</c:v>
                </c:pt>
                <c:pt idx="19712">
                  <c:v>2</c:v>
                </c:pt>
                <c:pt idx="19713">
                  <c:v>2</c:v>
                </c:pt>
                <c:pt idx="19714">
                  <c:v>2</c:v>
                </c:pt>
                <c:pt idx="19715">
                  <c:v>2</c:v>
                </c:pt>
                <c:pt idx="19716">
                  <c:v>2</c:v>
                </c:pt>
                <c:pt idx="19717">
                  <c:v>2</c:v>
                </c:pt>
                <c:pt idx="19718">
                  <c:v>2</c:v>
                </c:pt>
                <c:pt idx="19719">
                  <c:v>2</c:v>
                </c:pt>
                <c:pt idx="19720">
                  <c:v>2</c:v>
                </c:pt>
                <c:pt idx="19721">
                  <c:v>2</c:v>
                </c:pt>
                <c:pt idx="19722">
                  <c:v>2</c:v>
                </c:pt>
                <c:pt idx="19723">
                  <c:v>2</c:v>
                </c:pt>
                <c:pt idx="19724">
                  <c:v>2</c:v>
                </c:pt>
                <c:pt idx="19725">
                  <c:v>2</c:v>
                </c:pt>
                <c:pt idx="19726">
                  <c:v>2</c:v>
                </c:pt>
                <c:pt idx="19727">
                  <c:v>2</c:v>
                </c:pt>
                <c:pt idx="19728">
                  <c:v>2</c:v>
                </c:pt>
                <c:pt idx="19729">
                  <c:v>2</c:v>
                </c:pt>
                <c:pt idx="19730">
                  <c:v>2</c:v>
                </c:pt>
                <c:pt idx="19731">
                  <c:v>2</c:v>
                </c:pt>
                <c:pt idx="19732">
                  <c:v>2</c:v>
                </c:pt>
                <c:pt idx="19733">
                  <c:v>2</c:v>
                </c:pt>
                <c:pt idx="19734">
                  <c:v>2</c:v>
                </c:pt>
                <c:pt idx="19735">
                  <c:v>2</c:v>
                </c:pt>
                <c:pt idx="19736">
                  <c:v>2</c:v>
                </c:pt>
                <c:pt idx="19737">
                  <c:v>2</c:v>
                </c:pt>
                <c:pt idx="19738">
                  <c:v>2</c:v>
                </c:pt>
                <c:pt idx="19739">
                  <c:v>2</c:v>
                </c:pt>
                <c:pt idx="19740">
                  <c:v>2</c:v>
                </c:pt>
                <c:pt idx="19741">
                  <c:v>2</c:v>
                </c:pt>
                <c:pt idx="19742">
                  <c:v>2</c:v>
                </c:pt>
                <c:pt idx="19743">
                  <c:v>2</c:v>
                </c:pt>
                <c:pt idx="19744">
                  <c:v>2</c:v>
                </c:pt>
                <c:pt idx="19745">
                  <c:v>2</c:v>
                </c:pt>
                <c:pt idx="19746">
                  <c:v>2</c:v>
                </c:pt>
                <c:pt idx="19747">
                  <c:v>2</c:v>
                </c:pt>
                <c:pt idx="19748">
                  <c:v>2</c:v>
                </c:pt>
                <c:pt idx="19749">
                  <c:v>2</c:v>
                </c:pt>
                <c:pt idx="19750">
                  <c:v>2</c:v>
                </c:pt>
                <c:pt idx="19751">
                  <c:v>2</c:v>
                </c:pt>
                <c:pt idx="19752">
                  <c:v>2</c:v>
                </c:pt>
                <c:pt idx="19753">
                  <c:v>2</c:v>
                </c:pt>
                <c:pt idx="19754">
                  <c:v>2</c:v>
                </c:pt>
                <c:pt idx="19755">
                  <c:v>2</c:v>
                </c:pt>
                <c:pt idx="19756">
                  <c:v>2</c:v>
                </c:pt>
                <c:pt idx="19757">
                  <c:v>2</c:v>
                </c:pt>
                <c:pt idx="19758">
                  <c:v>2</c:v>
                </c:pt>
                <c:pt idx="19759">
                  <c:v>2</c:v>
                </c:pt>
                <c:pt idx="19760">
                  <c:v>2</c:v>
                </c:pt>
                <c:pt idx="19761">
                  <c:v>2</c:v>
                </c:pt>
                <c:pt idx="19762">
                  <c:v>2</c:v>
                </c:pt>
                <c:pt idx="19763">
                  <c:v>2</c:v>
                </c:pt>
                <c:pt idx="19764">
                  <c:v>2</c:v>
                </c:pt>
                <c:pt idx="19765">
                  <c:v>2</c:v>
                </c:pt>
                <c:pt idx="19766">
                  <c:v>2</c:v>
                </c:pt>
                <c:pt idx="19767">
                  <c:v>2</c:v>
                </c:pt>
                <c:pt idx="19768">
                  <c:v>2</c:v>
                </c:pt>
                <c:pt idx="19769">
                  <c:v>2</c:v>
                </c:pt>
                <c:pt idx="19770">
                  <c:v>2</c:v>
                </c:pt>
                <c:pt idx="19771">
                  <c:v>2</c:v>
                </c:pt>
                <c:pt idx="19772">
                  <c:v>2</c:v>
                </c:pt>
                <c:pt idx="19773">
                  <c:v>2</c:v>
                </c:pt>
                <c:pt idx="19774">
                  <c:v>2</c:v>
                </c:pt>
                <c:pt idx="19775">
                  <c:v>2</c:v>
                </c:pt>
                <c:pt idx="19776">
                  <c:v>2</c:v>
                </c:pt>
                <c:pt idx="19777">
                  <c:v>2</c:v>
                </c:pt>
                <c:pt idx="19778">
                  <c:v>2</c:v>
                </c:pt>
                <c:pt idx="19779">
                  <c:v>2</c:v>
                </c:pt>
                <c:pt idx="19780">
                  <c:v>2</c:v>
                </c:pt>
                <c:pt idx="19781">
                  <c:v>2</c:v>
                </c:pt>
                <c:pt idx="19782">
                  <c:v>2</c:v>
                </c:pt>
                <c:pt idx="19783">
                  <c:v>2</c:v>
                </c:pt>
                <c:pt idx="19784">
                  <c:v>2</c:v>
                </c:pt>
                <c:pt idx="19785">
                  <c:v>2</c:v>
                </c:pt>
                <c:pt idx="19786">
                  <c:v>2</c:v>
                </c:pt>
                <c:pt idx="19787">
                  <c:v>2</c:v>
                </c:pt>
                <c:pt idx="19788">
                  <c:v>2</c:v>
                </c:pt>
                <c:pt idx="19789">
                  <c:v>2</c:v>
                </c:pt>
                <c:pt idx="19790">
                  <c:v>2</c:v>
                </c:pt>
                <c:pt idx="19791">
                  <c:v>2</c:v>
                </c:pt>
                <c:pt idx="19792">
                  <c:v>2</c:v>
                </c:pt>
                <c:pt idx="19793">
                  <c:v>2</c:v>
                </c:pt>
                <c:pt idx="19794">
                  <c:v>2</c:v>
                </c:pt>
                <c:pt idx="19795">
                  <c:v>2</c:v>
                </c:pt>
                <c:pt idx="19796">
                  <c:v>2</c:v>
                </c:pt>
                <c:pt idx="19797">
                  <c:v>2</c:v>
                </c:pt>
                <c:pt idx="19798">
                  <c:v>2</c:v>
                </c:pt>
                <c:pt idx="19799">
                  <c:v>2</c:v>
                </c:pt>
                <c:pt idx="19800">
                  <c:v>2</c:v>
                </c:pt>
                <c:pt idx="19801">
                  <c:v>2</c:v>
                </c:pt>
                <c:pt idx="19802">
                  <c:v>2</c:v>
                </c:pt>
                <c:pt idx="19803">
                  <c:v>2</c:v>
                </c:pt>
                <c:pt idx="19804">
                  <c:v>2</c:v>
                </c:pt>
                <c:pt idx="19805">
                  <c:v>2</c:v>
                </c:pt>
                <c:pt idx="19806">
                  <c:v>2</c:v>
                </c:pt>
                <c:pt idx="19807">
                  <c:v>2</c:v>
                </c:pt>
                <c:pt idx="19808">
                  <c:v>2</c:v>
                </c:pt>
                <c:pt idx="19809">
                  <c:v>1.6666666666666667</c:v>
                </c:pt>
                <c:pt idx="19810">
                  <c:v>1.6666666666666667</c:v>
                </c:pt>
                <c:pt idx="19811">
                  <c:v>1.6666666666666667</c:v>
                </c:pt>
                <c:pt idx="19812">
                  <c:v>1.6666666666666667</c:v>
                </c:pt>
                <c:pt idx="19813">
                  <c:v>1.6666666666666667</c:v>
                </c:pt>
                <c:pt idx="19814">
                  <c:v>1.6666666666666667</c:v>
                </c:pt>
                <c:pt idx="19815">
                  <c:v>1.6666666666666667</c:v>
                </c:pt>
                <c:pt idx="19816">
                  <c:v>1.6666666666666667</c:v>
                </c:pt>
                <c:pt idx="19817">
                  <c:v>1.6666666666666667</c:v>
                </c:pt>
                <c:pt idx="19818">
                  <c:v>1.6666666666666667</c:v>
                </c:pt>
                <c:pt idx="19819">
                  <c:v>1.6666666666666667</c:v>
                </c:pt>
                <c:pt idx="19820">
                  <c:v>1.6666666666666667</c:v>
                </c:pt>
                <c:pt idx="19821">
                  <c:v>1.6666666666666667</c:v>
                </c:pt>
                <c:pt idx="19822">
                  <c:v>1.6666666666666667</c:v>
                </c:pt>
                <c:pt idx="19823">
                  <c:v>1.6666666666666667</c:v>
                </c:pt>
                <c:pt idx="19824">
                  <c:v>1.6666666666666667</c:v>
                </c:pt>
                <c:pt idx="19825">
                  <c:v>1.6666666666666667</c:v>
                </c:pt>
                <c:pt idx="19826">
                  <c:v>1.6666666666666667</c:v>
                </c:pt>
                <c:pt idx="19827">
                  <c:v>1.6666666666666667</c:v>
                </c:pt>
                <c:pt idx="19828">
                  <c:v>1.6666666666666667</c:v>
                </c:pt>
                <c:pt idx="19829">
                  <c:v>1.6666666666666667</c:v>
                </c:pt>
                <c:pt idx="19830">
                  <c:v>1.6666666666666667</c:v>
                </c:pt>
                <c:pt idx="19831">
                  <c:v>1.6666666666666667</c:v>
                </c:pt>
                <c:pt idx="19832">
                  <c:v>1.6666666666666667</c:v>
                </c:pt>
                <c:pt idx="19833">
                  <c:v>1.6666666666666667</c:v>
                </c:pt>
                <c:pt idx="19834">
                  <c:v>1.6666666666666667</c:v>
                </c:pt>
                <c:pt idx="19835">
                  <c:v>1.6666666666666667</c:v>
                </c:pt>
                <c:pt idx="19836">
                  <c:v>1.6666666666666667</c:v>
                </c:pt>
                <c:pt idx="19837">
                  <c:v>1.6666666666666667</c:v>
                </c:pt>
                <c:pt idx="19838">
                  <c:v>1.6666666666666667</c:v>
                </c:pt>
                <c:pt idx="19839">
                  <c:v>1.6666666666666667</c:v>
                </c:pt>
                <c:pt idx="19840">
                  <c:v>1.6666666666666667</c:v>
                </c:pt>
                <c:pt idx="19841">
                  <c:v>1.6666666666666667</c:v>
                </c:pt>
                <c:pt idx="19842">
                  <c:v>1.6666666666666667</c:v>
                </c:pt>
                <c:pt idx="19843">
                  <c:v>1.6666666666666667</c:v>
                </c:pt>
                <c:pt idx="19844">
                  <c:v>1.6666666666666667</c:v>
                </c:pt>
                <c:pt idx="19845">
                  <c:v>1.6666666666666667</c:v>
                </c:pt>
                <c:pt idx="19846">
                  <c:v>1.6666666666666667</c:v>
                </c:pt>
                <c:pt idx="19847">
                  <c:v>1.6666666666666667</c:v>
                </c:pt>
                <c:pt idx="19848">
                  <c:v>1.6666666666666667</c:v>
                </c:pt>
                <c:pt idx="19849">
                  <c:v>1.6666666666666667</c:v>
                </c:pt>
                <c:pt idx="19850">
                  <c:v>1.6666666666666667</c:v>
                </c:pt>
                <c:pt idx="19851">
                  <c:v>1.6666666666666667</c:v>
                </c:pt>
                <c:pt idx="19852">
                  <c:v>1.6666666666666667</c:v>
                </c:pt>
                <c:pt idx="19853">
                  <c:v>1.6666666666666667</c:v>
                </c:pt>
                <c:pt idx="19854">
                  <c:v>1.6666666666666667</c:v>
                </c:pt>
                <c:pt idx="19855">
                  <c:v>1.6666666666666667</c:v>
                </c:pt>
                <c:pt idx="19856">
                  <c:v>1.6666666666666667</c:v>
                </c:pt>
                <c:pt idx="19857">
                  <c:v>1.6666666666666667</c:v>
                </c:pt>
                <c:pt idx="19858">
                  <c:v>1.6666666666666667</c:v>
                </c:pt>
                <c:pt idx="19859">
                  <c:v>1.6666666666666667</c:v>
                </c:pt>
                <c:pt idx="19860">
                  <c:v>1.6666666666666667</c:v>
                </c:pt>
                <c:pt idx="19861">
                  <c:v>1.6666666666666667</c:v>
                </c:pt>
                <c:pt idx="19862">
                  <c:v>1.6666666666666667</c:v>
                </c:pt>
                <c:pt idx="19863">
                  <c:v>1.6666666666666667</c:v>
                </c:pt>
                <c:pt idx="19864">
                  <c:v>1.6666666666666667</c:v>
                </c:pt>
                <c:pt idx="19865">
                  <c:v>1.6666666666666667</c:v>
                </c:pt>
                <c:pt idx="19866">
                  <c:v>1.6666666666666667</c:v>
                </c:pt>
                <c:pt idx="19867">
                  <c:v>1.6666666666666667</c:v>
                </c:pt>
                <c:pt idx="19868">
                  <c:v>1.6666666666666667</c:v>
                </c:pt>
                <c:pt idx="19869">
                  <c:v>1.6666666666666667</c:v>
                </c:pt>
                <c:pt idx="19870">
                  <c:v>1.6666666666666667</c:v>
                </c:pt>
                <c:pt idx="19871">
                  <c:v>1.6666666666666667</c:v>
                </c:pt>
                <c:pt idx="19872">
                  <c:v>1.6666666666666667</c:v>
                </c:pt>
                <c:pt idx="19873">
                  <c:v>1.6666666666666667</c:v>
                </c:pt>
                <c:pt idx="19874">
                  <c:v>1.6666666666666667</c:v>
                </c:pt>
                <c:pt idx="19875">
                  <c:v>1.6666666666666667</c:v>
                </c:pt>
                <c:pt idx="19876">
                  <c:v>1.6666666666666667</c:v>
                </c:pt>
                <c:pt idx="19877">
                  <c:v>1.6666666666666667</c:v>
                </c:pt>
                <c:pt idx="19878">
                  <c:v>1.6666666666666667</c:v>
                </c:pt>
                <c:pt idx="19879">
                  <c:v>1.6666666666666667</c:v>
                </c:pt>
                <c:pt idx="19880">
                  <c:v>1.6666666666666667</c:v>
                </c:pt>
                <c:pt idx="19881">
                  <c:v>1.6666666666666667</c:v>
                </c:pt>
                <c:pt idx="19882">
                  <c:v>1.6666666666666667</c:v>
                </c:pt>
                <c:pt idx="19883">
                  <c:v>1.6666666666666667</c:v>
                </c:pt>
                <c:pt idx="19884">
                  <c:v>1.6666666666666667</c:v>
                </c:pt>
                <c:pt idx="19885">
                  <c:v>1.6666666666666667</c:v>
                </c:pt>
                <c:pt idx="19886">
                  <c:v>1.6666666666666667</c:v>
                </c:pt>
                <c:pt idx="19887">
                  <c:v>1.6666666666666667</c:v>
                </c:pt>
                <c:pt idx="19888">
                  <c:v>1.6666666666666667</c:v>
                </c:pt>
                <c:pt idx="19889">
                  <c:v>1.6666666666666667</c:v>
                </c:pt>
                <c:pt idx="19890">
                  <c:v>1.6666666666666667</c:v>
                </c:pt>
                <c:pt idx="19891">
                  <c:v>1.6666666666666667</c:v>
                </c:pt>
                <c:pt idx="19892">
                  <c:v>1.6666666666666667</c:v>
                </c:pt>
                <c:pt idx="19893">
                  <c:v>1.6666666666666667</c:v>
                </c:pt>
                <c:pt idx="19894">
                  <c:v>1.6666666666666667</c:v>
                </c:pt>
                <c:pt idx="19895">
                  <c:v>1.6666666666666667</c:v>
                </c:pt>
                <c:pt idx="19896">
                  <c:v>1.6666666666666667</c:v>
                </c:pt>
                <c:pt idx="19897">
                  <c:v>1.6666666666666667</c:v>
                </c:pt>
                <c:pt idx="19898">
                  <c:v>1.6666666666666667</c:v>
                </c:pt>
                <c:pt idx="19899">
                  <c:v>1.6666666666666667</c:v>
                </c:pt>
                <c:pt idx="19900">
                  <c:v>1.6666666666666667</c:v>
                </c:pt>
                <c:pt idx="19901">
                  <c:v>1.6666666666666667</c:v>
                </c:pt>
                <c:pt idx="19902">
                  <c:v>1.6666666666666667</c:v>
                </c:pt>
                <c:pt idx="19903">
                  <c:v>1.6666666666666667</c:v>
                </c:pt>
                <c:pt idx="19904">
                  <c:v>1.6666666666666667</c:v>
                </c:pt>
                <c:pt idx="19905">
                  <c:v>1.6666666666666667</c:v>
                </c:pt>
                <c:pt idx="19906">
                  <c:v>1.6666666666666667</c:v>
                </c:pt>
                <c:pt idx="19907">
                  <c:v>1.6666666666666667</c:v>
                </c:pt>
                <c:pt idx="19908">
                  <c:v>1.6666666666666667</c:v>
                </c:pt>
                <c:pt idx="19909">
                  <c:v>1.6666666666666667</c:v>
                </c:pt>
                <c:pt idx="19910">
                  <c:v>1.6666666666666667</c:v>
                </c:pt>
                <c:pt idx="19911">
                  <c:v>1.6666666666666667</c:v>
                </c:pt>
                <c:pt idx="19912">
                  <c:v>1.6666666666666667</c:v>
                </c:pt>
                <c:pt idx="19913">
                  <c:v>1.6666666666666667</c:v>
                </c:pt>
                <c:pt idx="19914">
                  <c:v>1.6666666666666667</c:v>
                </c:pt>
                <c:pt idx="19915">
                  <c:v>1.6666666666666667</c:v>
                </c:pt>
                <c:pt idx="19916">
                  <c:v>1.6666666666666667</c:v>
                </c:pt>
                <c:pt idx="19917">
                  <c:v>1.6666666666666667</c:v>
                </c:pt>
                <c:pt idx="19918">
                  <c:v>1.6666666666666667</c:v>
                </c:pt>
                <c:pt idx="19919">
                  <c:v>1.6666666666666667</c:v>
                </c:pt>
                <c:pt idx="19920">
                  <c:v>1.6666666666666667</c:v>
                </c:pt>
                <c:pt idx="19921">
                  <c:v>1.6666666666666667</c:v>
                </c:pt>
                <c:pt idx="19922">
                  <c:v>1.6666666666666667</c:v>
                </c:pt>
                <c:pt idx="19923">
                  <c:v>1.6666666666666667</c:v>
                </c:pt>
                <c:pt idx="19924">
                  <c:v>1.6666666666666667</c:v>
                </c:pt>
                <c:pt idx="19925">
                  <c:v>1.6666666666666667</c:v>
                </c:pt>
                <c:pt idx="19926">
                  <c:v>1.6666666666666667</c:v>
                </c:pt>
                <c:pt idx="19927">
                  <c:v>1.6666666666666667</c:v>
                </c:pt>
                <c:pt idx="19928">
                  <c:v>1.6666666666666667</c:v>
                </c:pt>
                <c:pt idx="19929">
                  <c:v>1.6666666666666667</c:v>
                </c:pt>
                <c:pt idx="19930">
                  <c:v>1.6666666666666667</c:v>
                </c:pt>
                <c:pt idx="19931">
                  <c:v>1.6666666666666667</c:v>
                </c:pt>
                <c:pt idx="19932">
                  <c:v>1.6666666666666667</c:v>
                </c:pt>
                <c:pt idx="19933">
                  <c:v>1.6666666666666667</c:v>
                </c:pt>
                <c:pt idx="19934">
                  <c:v>1.6666666666666667</c:v>
                </c:pt>
                <c:pt idx="19935">
                  <c:v>1.6666666666666667</c:v>
                </c:pt>
                <c:pt idx="19936">
                  <c:v>1.6666666666666667</c:v>
                </c:pt>
                <c:pt idx="19937">
                  <c:v>1.6666666666666667</c:v>
                </c:pt>
                <c:pt idx="19938">
                  <c:v>1.6666666666666667</c:v>
                </c:pt>
                <c:pt idx="19939">
                  <c:v>1.6666666666666667</c:v>
                </c:pt>
                <c:pt idx="19940">
                  <c:v>1.6666666666666667</c:v>
                </c:pt>
                <c:pt idx="19941">
                  <c:v>1.6666666666666667</c:v>
                </c:pt>
                <c:pt idx="19942">
                  <c:v>1.6666666666666667</c:v>
                </c:pt>
                <c:pt idx="19943">
                  <c:v>1.6666666666666667</c:v>
                </c:pt>
                <c:pt idx="19944">
                  <c:v>1.6666666666666667</c:v>
                </c:pt>
                <c:pt idx="19945">
                  <c:v>1.6666666666666667</c:v>
                </c:pt>
                <c:pt idx="19946">
                  <c:v>1.6666666666666667</c:v>
                </c:pt>
                <c:pt idx="19947">
                  <c:v>1.6666666666666667</c:v>
                </c:pt>
                <c:pt idx="19948">
                  <c:v>1.6666666666666667</c:v>
                </c:pt>
                <c:pt idx="19949">
                  <c:v>1.6666666666666667</c:v>
                </c:pt>
                <c:pt idx="19950">
                  <c:v>1.6666666666666667</c:v>
                </c:pt>
                <c:pt idx="19951">
                  <c:v>1.6666666666666667</c:v>
                </c:pt>
                <c:pt idx="19952">
                  <c:v>1.6666666666666667</c:v>
                </c:pt>
                <c:pt idx="19953">
                  <c:v>1.6666666666666667</c:v>
                </c:pt>
                <c:pt idx="19954">
                  <c:v>1.6666666666666667</c:v>
                </c:pt>
                <c:pt idx="19955">
                  <c:v>1.6666666666666667</c:v>
                </c:pt>
                <c:pt idx="19956">
                  <c:v>1.6666666666666667</c:v>
                </c:pt>
                <c:pt idx="19957">
                  <c:v>1.6666666666666667</c:v>
                </c:pt>
                <c:pt idx="19958">
                  <c:v>1.6666666666666667</c:v>
                </c:pt>
                <c:pt idx="19959">
                  <c:v>1.6666666666666667</c:v>
                </c:pt>
                <c:pt idx="19960">
                  <c:v>1.6666666666666667</c:v>
                </c:pt>
                <c:pt idx="19961">
                  <c:v>1.6666666666666667</c:v>
                </c:pt>
                <c:pt idx="19962">
                  <c:v>1.6666666666666667</c:v>
                </c:pt>
                <c:pt idx="19963">
                  <c:v>1.6666666666666667</c:v>
                </c:pt>
                <c:pt idx="19964">
                  <c:v>1.6666666666666667</c:v>
                </c:pt>
                <c:pt idx="19965">
                  <c:v>1.6666666666666667</c:v>
                </c:pt>
                <c:pt idx="19966">
                  <c:v>1.6666666666666667</c:v>
                </c:pt>
                <c:pt idx="19967">
                  <c:v>1.6666666666666667</c:v>
                </c:pt>
                <c:pt idx="19968">
                  <c:v>1.6666666666666667</c:v>
                </c:pt>
                <c:pt idx="19969">
                  <c:v>1.6666666666666667</c:v>
                </c:pt>
                <c:pt idx="19970">
                  <c:v>1.6666666666666667</c:v>
                </c:pt>
                <c:pt idx="19971">
                  <c:v>1.6666666666666667</c:v>
                </c:pt>
                <c:pt idx="19972">
                  <c:v>1.6666666666666667</c:v>
                </c:pt>
                <c:pt idx="19973">
                  <c:v>1.6666666666666667</c:v>
                </c:pt>
                <c:pt idx="19974">
                  <c:v>1.6666666666666667</c:v>
                </c:pt>
                <c:pt idx="19975">
                  <c:v>1.6666666666666667</c:v>
                </c:pt>
                <c:pt idx="19976">
                  <c:v>1.6666666666666667</c:v>
                </c:pt>
                <c:pt idx="19977">
                  <c:v>1.6666666666666667</c:v>
                </c:pt>
                <c:pt idx="19978">
                  <c:v>1.6666666666666667</c:v>
                </c:pt>
                <c:pt idx="19979">
                  <c:v>1.6666666666666667</c:v>
                </c:pt>
                <c:pt idx="19980">
                  <c:v>1.6666666666666667</c:v>
                </c:pt>
                <c:pt idx="19981">
                  <c:v>1.6666666666666667</c:v>
                </c:pt>
                <c:pt idx="19982">
                  <c:v>1.6666666666666667</c:v>
                </c:pt>
                <c:pt idx="19983">
                  <c:v>1.6666666666666667</c:v>
                </c:pt>
                <c:pt idx="19984">
                  <c:v>1.6666666666666667</c:v>
                </c:pt>
                <c:pt idx="19985">
                  <c:v>1.6666666666666667</c:v>
                </c:pt>
                <c:pt idx="19986">
                  <c:v>1.6666666666666667</c:v>
                </c:pt>
                <c:pt idx="19987">
                  <c:v>1.6666666666666667</c:v>
                </c:pt>
                <c:pt idx="19988">
                  <c:v>1.6666666666666667</c:v>
                </c:pt>
                <c:pt idx="19989">
                  <c:v>1.6666666666666667</c:v>
                </c:pt>
                <c:pt idx="19990">
                  <c:v>1.6666666666666667</c:v>
                </c:pt>
                <c:pt idx="19991">
                  <c:v>1.6666666666666667</c:v>
                </c:pt>
                <c:pt idx="19992">
                  <c:v>1.6666666666666667</c:v>
                </c:pt>
                <c:pt idx="19993">
                  <c:v>1.6666666666666667</c:v>
                </c:pt>
                <c:pt idx="19994">
                  <c:v>1.6666666666666667</c:v>
                </c:pt>
                <c:pt idx="19995">
                  <c:v>1.6666666666666667</c:v>
                </c:pt>
                <c:pt idx="19996">
                  <c:v>1.6666666666666667</c:v>
                </c:pt>
                <c:pt idx="19997">
                  <c:v>1.6666666666666667</c:v>
                </c:pt>
                <c:pt idx="19998">
                  <c:v>1.6666666666666667</c:v>
                </c:pt>
                <c:pt idx="19999">
                  <c:v>1.6666666666666667</c:v>
                </c:pt>
                <c:pt idx="20000">
                  <c:v>1.6666666666666667</c:v>
                </c:pt>
                <c:pt idx="20001">
                  <c:v>1.6666666666666667</c:v>
                </c:pt>
                <c:pt idx="20002">
                  <c:v>1.6666666666666667</c:v>
                </c:pt>
                <c:pt idx="20003">
                  <c:v>1.6666666666666667</c:v>
                </c:pt>
                <c:pt idx="20004">
                  <c:v>1.6666666666666667</c:v>
                </c:pt>
                <c:pt idx="20005">
                  <c:v>1.6666666666666667</c:v>
                </c:pt>
                <c:pt idx="20006">
                  <c:v>1.6666666666666667</c:v>
                </c:pt>
                <c:pt idx="20007">
                  <c:v>1.6666666666666667</c:v>
                </c:pt>
                <c:pt idx="20008">
                  <c:v>1.6666666666666667</c:v>
                </c:pt>
                <c:pt idx="20009">
                  <c:v>1.6666666666666667</c:v>
                </c:pt>
                <c:pt idx="20010">
                  <c:v>1.6666666666666667</c:v>
                </c:pt>
                <c:pt idx="20011">
                  <c:v>1.6666666666666667</c:v>
                </c:pt>
                <c:pt idx="20012">
                  <c:v>1.6666666666666667</c:v>
                </c:pt>
                <c:pt idx="20013">
                  <c:v>1.6666666666666667</c:v>
                </c:pt>
                <c:pt idx="20014">
                  <c:v>1.6666666666666667</c:v>
                </c:pt>
                <c:pt idx="20015">
                  <c:v>1.6666666666666667</c:v>
                </c:pt>
                <c:pt idx="20016">
                  <c:v>1.6666666666666667</c:v>
                </c:pt>
                <c:pt idx="20017">
                  <c:v>1.6666666666666667</c:v>
                </c:pt>
                <c:pt idx="20018">
                  <c:v>1.6666666666666667</c:v>
                </c:pt>
                <c:pt idx="20019">
                  <c:v>1.6666666666666667</c:v>
                </c:pt>
                <c:pt idx="20020">
                  <c:v>1.6666666666666667</c:v>
                </c:pt>
                <c:pt idx="20021">
                  <c:v>1.6666666666666667</c:v>
                </c:pt>
                <c:pt idx="20022">
                  <c:v>1.6666666666666667</c:v>
                </c:pt>
                <c:pt idx="20023">
                  <c:v>1.6666666666666667</c:v>
                </c:pt>
                <c:pt idx="20024">
                  <c:v>1.6666666666666667</c:v>
                </c:pt>
                <c:pt idx="20025">
                  <c:v>1.6666666666666667</c:v>
                </c:pt>
                <c:pt idx="20026">
                  <c:v>1.6666666666666667</c:v>
                </c:pt>
                <c:pt idx="20027">
                  <c:v>1.6666666666666667</c:v>
                </c:pt>
                <c:pt idx="20028">
                  <c:v>1.6666666666666667</c:v>
                </c:pt>
                <c:pt idx="20029">
                  <c:v>1.6666666666666667</c:v>
                </c:pt>
                <c:pt idx="20030">
                  <c:v>1.6666666666666667</c:v>
                </c:pt>
                <c:pt idx="20031">
                  <c:v>1.6666666666666667</c:v>
                </c:pt>
                <c:pt idx="20032">
                  <c:v>1.6666666666666667</c:v>
                </c:pt>
                <c:pt idx="20033">
                  <c:v>1.6666666666666667</c:v>
                </c:pt>
                <c:pt idx="20034">
                  <c:v>1.6666666666666667</c:v>
                </c:pt>
                <c:pt idx="20035">
                  <c:v>1.6666666666666667</c:v>
                </c:pt>
                <c:pt idx="20036">
                  <c:v>1.6666666666666667</c:v>
                </c:pt>
                <c:pt idx="20037">
                  <c:v>1.6666666666666667</c:v>
                </c:pt>
                <c:pt idx="20038">
                  <c:v>1.6666666666666667</c:v>
                </c:pt>
                <c:pt idx="20039">
                  <c:v>1.6666666666666667</c:v>
                </c:pt>
                <c:pt idx="20040">
                  <c:v>1.6666666666666667</c:v>
                </c:pt>
                <c:pt idx="20041">
                  <c:v>1.6666666666666667</c:v>
                </c:pt>
                <c:pt idx="20042">
                  <c:v>1.6666666666666667</c:v>
                </c:pt>
                <c:pt idx="20043">
                  <c:v>1.6666666666666667</c:v>
                </c:pt>
                <c:pt idx="20044">
                  <c:v>1.6666666666666667</c:v>
                </c:pt>
                <c:pt idx="20045">
                  <c:v>1.6666666666666667</c:v>
                </c:pt>
                <c:pt idx="20046">
                  <c:v>1.6666666666666667</c:v>
                </c:pt>
                <c:pt idx="20047">
                  <c:v>1.6666666666666667</c:v>
                </c:pt>
                <c:pt idx="20048">
                  <c:v>1.6666666666666667</c:v>
                </c:pt>
                <c:pt idx="20049">
                  <c:v>1.6666666666666667</c:v>
                </c:pt>
                <c:pt idx="20050">
                  <c:v>1.6666666666666667</c:v>
                </c:pt>
                <c:pt idx="20051">
                  <c:v>1.6666666666666667</c:v>
                </c:pt>
                <c:pt idx="20052">
                  <c:v>1.6666666666666667</c:v>
                </c:pt>
                <c:pt idx="20053">
                  <c:v>1.6666666666666667</c:v>
                </c:pt>
                <c:pt idx="20054">
                  <c:v>1.6666666666666667</c:v>
                </c:pt>
                <c:pt idx="20055">
                  <c:v>1.6666666666666667</c:v>
                </c:pt>
                <c:pt idx="20056">
                  <c:v>1.6666666666666667</c:v>
                </c:pt>
                <c:pt idx="20057">
                  <c:v>1.6666666666666667</c:v>
                </c:pt>
                <c:pt idx="20058">
                  <c:v>1.6666666666666667</c:v>
                </c:pt>
                <c:pt idx="20059">
                  <c:v>1.6666666666666667</c:v>
                </c:pt>
                <c:pt idx="20060">
                  <c:v>1.6666666666666667</c:v>
                </c:pt>
                <c:pt idx="20061">
                  <c:v>1.6666666666666667</c:v>
                </c:pt>
                <c:pt idx="20062">
                  <c:v>1.6666666666666667</c:v>
                </c:pt>
                <c:pt idx="20063">
                  <c:v>1.6666666666666667</c:v>
                </c:pt>
                <c:pt idx="20064">
                  <c:v>1.6666666666666667</c:v>
                </c:pt>
                <c:pt idx="20065">
                  <c:v>1.6666666666666667</c:v>
                </c:pt>
                <c:pt idx="20066">
                  <c:v>1.6666666666666667</c:v>
                </c:pt>
                <c:pt idx="20067">
                  <c:v>1.6666666666666667</c:v>
                </c:pt>
                <c:pt idx="20068">
                  <c:v>1.6666666666666667</c:v>
                </c:pt>
                <c:pt idx="20069">
                  <c:v>1.6666666666666667</c:v>
                </c:pt>
                <c:pt idx="20070">
                  <c:v>1.6666666666666667</c:v>
                </c:pt>
                <c:pt idx="20071">
                  <c:v>1.6666666666666667</c:v>
                </c:pt>
                <c:pt idx="20072">
                  <c:v>1.6666666666666667</c:v>
                </c:pt>
                <c:pt idx="20073">
                  <c:v>1.6666666666666667</c:v>
                </c:pt>
                <c:pt idx="20074">
                  <c:v>1.6666666666666667</c:v>
                </c:pt>
                <c:pt idx="20075">
                  <c:v>1.6666666666666667</c:v>
                </c:pt>
                <c:pt idx="20076">
                  <c:v>1.6666666666666667</c:v>
                </c:pt>
                <c:pt idx="20077">
                  <c:v>1.6666666666666667</c:v>
                </c:pt>
                <c:pt idx="20078">
                  <c:v>1.6666666666666667</c:v>
                </c:pt>
                <c:pt idx="20079">
                  <c:v>1.6666666666666667</c:v>
                </c:pt>
                <c:pt idx="20080">
                  <c:v>1.6666666666666667</c:v>
                </c:pt>
                <c:pt idx="20081">
                  <c:v>1.6666666666666667</c:v>
                </c:pt>
                <c:pt idx="20082">
                  <c:v>1.6666666666666667</c:v>
                </c:pt>
                <c:pt idx="20083">
                  <c:v>1.6666666666666667</c:v>
                </c:pt>
                <c:pt idx="20084">
                  <c:v>1.6666666666666667</c:v>
                </c:pt>
                <c:pt idx="20085">
                  <c:v>1.6666666666666667</c:v>
                </c:pt>
                <c:pt idx="20086">
                  <c:v>1.6666666666666667</c:v>
                </c:pt>
                <c:pt idx="20087">
                  <c:v>1.6666666666666667</c:v>
                </c:pt>
                <c:pt idx="20088">
                  <c:v>1.6666666666666667</c:v>
                </c:pt>
                <c:pt idx="20089">
                  <c:v>1.6666666666666667</c:v>
                </c:pt>
                <c:pt idx="20090">
                  <c:v>1.6666666666666667</c:v>
                </c:pt>
                <c:pt idx="20091">
                  <c:v>1.6666666666666667</c:v>
                </c:pt>
                <c:pt idx="20092">
                  <c:v>1.6666666666666667</c:v>
                </c:pt>
                <c:pt idx="20093">
                  <c:v>1.6666666666666667</c:v>
                </c:pt>
                <c:pt idx="20094">
                  <c:v>1.6666666666666667</c:v>
                </c:pt>
                <c:pt idx="20095">
                  <c:v>1.6666666666666667</c:v>
                </c:pt>
                <c:pt idx="20096">
                  <c:v>1.6666666666666667</c:v>
                </c:pt>
                <c:pt idx="20097">
                  <c:v>1.6666666666666667</c:v>
                </c:pt>
                <c:pt idx="20098">
                  <c:v>1.6666666666666667</c:v>
                </c:pt>
                <c:pt idx="20099">
                  <c:v>1.6666666666666667</c:v>
                </c:pt>
                <c:pt idx="20100">
                  <c:v>1.6666666666666667</c:v>
                </c:pt>
                <c:pt idx="20101">
                  <c:v>1.6666666666666667</c:v>
                </c:pt>
                <c:pt idx="20102">
                  <c:v>1.6666666666666667</c:v>
                </c:pt>
                <c:pt idx="20103">
                  <c:v>1.6666666666666667</c:v>
                </c:pt>
                <c:pt idx="20104">
                  <c:v>1.6666666666666667</c:v>
                </c:pt>
                <c:pt idx="20105">
                  <c:v>1.6666666666666667</c:v>
                </c:pt>
                <c:pt idx="20106">
                  <c:v>1.6666666666666667</c:v>
                </c:pt>
                <c:pt idx="20107">
                  <c:v>1.6666666666666667</c:v>
                </c:pt>
                <c:pt idx="20108">
                  <c:v>1.6666666666666667</c:v>
                </c:pt>
                <c:pt idx="20109">
                  <c:v>1.6666666666666667</c:v>
                </c:pt>
                <c:pt idx="20110">
                  <c:v>1.6666666666666667</c:v>
                </c:pt>
                <c:pt idx="20111">
                  <c:v>1.6666666666666667</c:v>
                </c:pt>
                <c:pt idx="20112">
                  <c:v>1.6666666666666667</c:v>
                </c:pt>
                <c:pt idx="20113">
                  <c:v>1.6666666666666667</c:v>
                </c:pt>
                <c:pt idx="20114">
                  <c:v>1.6666666666666667</c:v>
                </c:pt>
                <c:pt idx="20115">
                  <c:v>1.6666666666666667</c:v>
                </c:pt>
                <c:pt idx="20116">
                  <c:v>1.6666666666666667</c:v>
                </c:pt>
                <c:pt idx="20117">
                  <c:v>1.6666666666666667</c:v>
                </c:pt>
                <c:pt idx="20118">
                  <c:v>1.6666666666666667</c:v>
                </c:pt>
                <c:pt idx="20119">
                  <c:v>1.6666666666666667</c:v>
                </c:pt>
                <c:pt idx="20120">
                  <c:v>1.6666666666666667</c:v>
                </c:pt>
                <c:pt idx="20121">
                  <c:v>1.6666666666666667</c:v>
                </c:pt>
                <c:pt idx="20122">
                  <c:v>1.6666666666666667</c:v>
                </c:pt>
                <c:pt idx="20123">
                  <c:v>1.6666666666666667</c:v>
                </c:pt>
                <c:pt idx="20124">
                  <c:v>1.6666666666666667</c:v>
                </c:pt>
                <c:pt idx="20125">
                  <c:v>1.6666666666666667</c:v>
                </c:pt>
                <c:pt idx="20126">
                  <c:v>1.6666666666666667</c:v>
                </c:pt>
                <c:pt idx="20127">
                  <c:v>1.6666666666666667</c:v>
                </c:pt>
                <c:pt idx="20128">
                  <c:v>1.6666666666666667</c:v>
                </c:pt>
                <c:pt idx="20129">
                  <c:v>1.6666666666666667</c:v>
                </c:pt>
                <c:pt idx="20130">
                  <c:v>1.6666666666666667</c:v>
                </c:pt>
                <c:pt idx="20131">
                  <c:v>1.6666666666666667</c:v>
                </c:pt>
                <c:pt idx="20132">
                  <c:v>1.6666666666666667</c:v>
                </c:pt>
                <c:pt idx="20133">
                  <c:v>1.6666666666666667</c:v>
                </c:pt>
                <c:pt idx="20134">
                  <c:v>1.6666666666666667</c:v>
                </c:pt>
                <c:pt idx="20135">
                  <c:v>1.6666666666666667</c:v>
                </c:pt>
                <c:pt idx="20136">
                  <c:v>1.6666666666666667</c:v>
                </c:pt>
                <c:pt idx="20137">
                  <c:v>1.6666666666666667</c:v>
                </c:pt>
                <c:pt idx="20138">
                  <c:v>1.6666666666666667</c:v>
                </c:pt>
                <c:pt idx="20139">
                  <c:v>1.6666666666666667</c:v>
                </c:pt>
                <c:pt idx="20140">
                  <c:v>1.6666666666666667</c:v>
                </c:pt>
                <c:pt idx="20141">
                  <c:v>1.6666666666666667</c:v>
                </c:pt>
                <c:pt idx="20142">
                  <c:v>1.6666666666666667</c:v>
                </c:pt>
                <c:pt idx="20143">
                  <c:v>1.6666666666666667</c:v>
                </c:pt>
                <c:pt idx="20144">
                  <c:v>1.6666666666666667</c:v>
                </c:pt>
                <c:pt idx="20145">
                  <c:v>1.6666666666666667</c:v>
                </c:pt>
                <c:pt idx="20146">
                  <c:v>1.6666666666666667</c:v>
                </c:pt>
                <c:pt idx="20147">
                  <c:v>1.6666666666666667</c:v>
                </c:pt>
                <c:pt idx="20148">
                  <c:v>1.6666666666666667</c:v>
                </c:pt>
                <c:pt idx="20149">
                  <c:v>1.6666666666666667</c:v>
                </c:pt>
                <c:pt idx="20150">
                  <c:v>1.6666666666666667</c:v>
                </c:pt>
                <c:pt idx="20151">
                  <c:v>1.6666666666666667</c:v>
                </c:pt>
                <c:pt idx="20152">
                  <c:v>1.6666666666666667</c:v>
                </c:pt>
                <c:pt idx="20153">
                  <c:v>1.6666666666666667</c:v>
                </c:pt>
                <c:pt idx="20154">
                  <c:v>1.6666666666666667</c:v>
                </c:pt>
                <c:pt idx="20155">
                  <c:v>1.6666666666666667</c:v>
                </c:pt>
                <c:pt idx="20156">
                  <c:v>1.6666666666666667</c:v>
                </c:pt>
                <c:pt idx="20157">
                  <c:v>1.6666666666666667</c:v>
                </c:pt>
                <c:pt idx="20158">
                  <c:v>1.6666666666666667</c:v>
                </c:pt>
                <c:pt idx="20159">
                  <c:v>1.6666666666666667</c:v>
                </c:pt>
                <c:pt idx="20160">
                  <c:v>1.6666666666666667</c:v>
                </c:pt>
                <c:pt idx="20161">
                  <c:v>1.6666666666666667</c:v>
                </c:pt>
                <c:pt idx="20162">
                  <c:v>1.6666666666666667</c:v>
                </c:pt>
                <c:pt idx="20163">
                  <c:v>1.6666666666666667</c:v>
                </c:pt>
                <c:pt idx="20164">
                  <c:v>1.6666666666666667</c:v>
                </c:pt>
                <c:pt idx="20165">
                  <c:v>1.6666666666666667</c:v>
                </c:pt>
                <c:pt idx="20166">
                  <c:v>1.6666666666666667</c:v>
                </c:pt>
                <c:pt idx="20167">
                  <c:v>1.6666666666666667</c:v>
                </c:pt>
                <c:pt idx="20168">
                  <c:v>1.6666666666666667</c:v>
                </c:pt>
                <c:pt idx="20169">
                  <c:v>1.6666666666666667</c:v>
                </c:pt>
                <c:pt idx="20170">
                  <c:v>1.6666666666666667</c:v>
                </c:pt>
                <c:pt idx="20171">
                  <c:v>1.6666666666666667</c:v>
                </c:pt>
                <c:pt idx="20172">
                  <c:v>1.6666666666666667</c:v>
                </c:pt>
                <c:pt idx="20173">
                  <c:v>1.6666666666666667</c:v>
                </c:pt>
                <c:pt idx="20174">
                  <c:v>1.6666666666666667</c:v>
                </c:pt>
                <c:pt idx="20175">
                  <c:v>1.6666666666666667</c:v>
                </c:pt>
                <c:pt idx="20176">
                  <c:v>1.6666666666666667</c:v>
                </c:pt>
                <c:pt idx="20177">
                  <c:v>1.6666666666666667</c:v>
                </c:pt>
                <c:pt idx="20178">
                  <c:v>1.6666666666666667</c:v>
                </c:pt>
                <c:pt idx="20179">
                  <c:v>1.6666666666666667</c:v>
                </c:pt>
                <c:pt idx="20180">
                  <c:v>1.6666666666666667</c:v>
                </c:pt>
                <c:pt idx="20181">
                  <c:v>1.6666666666666667</c:v>
                </c:pt>
                <c:pt idx="20182">
                  <c:v>1.6666666666666667</c:v>
                </c:pt>
                <c:pt idx="20183">
                  <c:v>1.6666666666666667</c:v>
                </c:pt>
                <c:pt idx="20184">
                  <c:v>1.6666666666666667</c:v>
                </c:pt>
                <c:pt idx="20185">
                  <c:v>1.6666666666666667</c:v>
                </c:pt>
                <c:pt idx="20186">
                  <c:v>1.6666666666666667</c:v>
                </c:pt>
                <c:pt idx="20187">
                  <c:v>1.6666666666666667</c:v>
                </c:pt>
                <c:pt idx="20188">
                  <c:v>1.6666666666666667</c:v>
                </c:pt>
                <c:pt idx="20189">
                  <c:v>1.6666666666666667</c:v>
                </c:pt>
                <c:pt idx="20190">
                  <c:v>1.6666666666666667</c:v>
                </c:pt>
                <c:pt idx="20191">
                  <c:v>1.6666666666666667</c:v>
                </c:pt>
                <c:pt idx="20192">
                  <c:v>1.6666666666666667</c:v>
                </c:pt>
                <c:pt idx="20193">
                  <c:v>1.6666666666666667</c:v>
                </c:pt>
                <c:pt idx="20194">
                  <c:v>1.6666666666666667</c:v>
                </c:pt>
                <c:pt idx="20195">
                  <c:v>1.6666666666666667</c:v>
                </c:pt>
                <c:pt idx="20196">
                  <c:v>1.6666666666666667</c:v>
                </c:pt>
                <c:pt idx="20197">
                  <c:v>1.6666666666666667</c:v>
                </c:pt>
                <c:pt idx="20198">
                  <c:v>1.6666666666666667</c:v>
                </c:pt>
                <c:pt idx="20199">
                  <c:v>1.6666666666666667</c:v>
                </c:pt>
                <c:pt idx="20200">
                  <c:v>1.6666666666666667</c:v>
                </c:pt>
                <c:pt idx="20201">
                  <c:v>1.6666666666666667</c:v>
                </c:pt>
                <c:pt idx="20202">
                  <c:v>1.6666666666666667</c:v>
                </c:pt>
                <c:pt idx="20203">
                  <c:v>1.6666666666666667</c:v>
                </c:pt>
                <c:pt idx="20204">
                  <c:v>1.6666666666666667</c:v>
                </c:pt>
                <c:pt idx="20205">
                  <c:v>1.6666666666666667</c:v>
                </c:pt>
                <c:pt idx="20206">
                  <c:v>1.6666666666666667</c:v>
                </c:pt>
                <c:pt idx="20207">
                  <c:v>1.6666666666666667</c:v>
                </c:pt>
                <c:pt idx="20208">
                  <c:v>1.6666666666666667</c:v>
                </c:pt>
                <c:pt idx="20209">
                  <c:v>1.6666666666666667</c:v>
                </c:pt>
                <c:pt idx="20210">
                  <c:v>1.6666666666666667</c:v>
                </c:pt>
                <c:pt idx="20211">
                  <c:v>1.6666666666666667</c:v>
                </c:pt>
                <c:pt idx="20212">
                  <c:v>1.6666666666666667</c:v>
                </c:pt>
                <c:pt idx="20213">
                  <c:v>1.6666666666666667</c:v>
                </c:pt>
                <c:pt idx="20214">
                  <c:v>1.6666666666666667</c:v>
                </c:pt>
                <c:pt idx="20215">
                  <c:v>1.6666666666666667</c:v>
                </c:pt>
                <c:pt idx="20216">
                  <c:v>1.6666666666666667</c:v>
                </c:pt>
                <c:pt idx="20217">
                  <c:v>1.6666666666666667</c:v>
                </c:pt>
                <c:pt idx="20218">
                  <c:v>1.6666666666666667</c:v>
                </c:pt>
                <c:pt idx="20219">
                  <c:v>1.6666666666666667</c:v>
                </c:pt>
                <c:pt idx="20220">
                  <c:v>1.6666666666666667</c:v>
                </c:pt>
                <c:pt idx="20221">
                  <c:v>1.6666666666666667</c:v>
                </c:pt>
                <c:pt idx="20222">
                  <c:v>1.6666666666666667</c:v>
                </c:pt>
                <c:pt idx="20223">
                  <c:v>1.6666666666666667</c:v>
                </c:pt>
                <c:pt idx="20224">
                  <c:v>1.6666666666666667</c:v>
                </c:pt>
                <c:pt idx="20225">
                  <c:v>1.6666666666666667</c:v>
                </c:pt>
                <c:pt idx="20226">
                  <c:v>1.6666666666666667</c:v>
                </c:pt>
                <c:pt idx="20227">
                  <c:v>1.6666666666666667</c:v>
                </c:pt>
                <c:pt idx="20228">
                  <c:v>1.6666666666666667</c:v>
                </c:pt>
                <c:pt idx="20229">
                  <c:v>1.6666666666666667</c:v>
                </c:pt>
                <c:pt idx="20230">
                  <c:v>1.6666666666666667</c:v>
                </c:pt>
                <c:pt idx="20231">
                  <c:v>1.6666666666666667</c:v>
                </c:pt>
                <c:pt idx="20232">
                  <c:v>1.6666666666666667</c:v>
                </c:pt>
                <c:pt idx="20233">
                  <c:v>1.6666666666666667</c:v>
                </c:pt>
                <c:pt idx="20234">
                  <c:v>1.6666666666666667</c:v>
                </c:pt>
                <c:pt idx="20235">
                  <c:v>1.6666666666666667</c:v>
                </c:pt>
                <c:pt idx="20236">
                  <c:v>1.6666666666666667</c:v>
                </c:pt>
                <c:pt idx="20237">
                  <c:v>1.6666666666666667</c:v>
                </c:pt>
                <c:pt idx="20238">
                  <c:v>1.6666666666666667</c:v>
                </c:pt>
                <c:pt idx="20239">
                  <c:v>1.6666666666666667</c:v>
                </c:pt>
                <c:pt idx="20240">
                  <c:v>1.6666666666666667</c:v>
                </c:pt>
                <c:pt idx="20241">
                  <c:v>1.6666666666666667</c:v>
                </c:pt>
                <c:pt idx="20242">
                  <c:v>1.6666666666666667</c:v>
                </c:pt>
                <c:pt idx="20243">
                  <c:v>1.6666666666666667</c:v>
                </c:pt>
                <c:pt idx="20244">
                  <c:v>1.6666666666666667</c:v>
                </c:pt>
                <c:pt idx="20245">
                  <c:v>1.6666666666666667</c:v>
                </c:pt>
                <c:pt idx="20246">
                  <c:v>1.6666666666666667</c:v>
                </c:pt>
                <c:pt idx="20247">
                  <c:v>1.6666666666666667</c:v>
                </c:pt>
                <c:pt idx="20248">
                  <c:v>1.6666666666666667</c:v>
                </c:pt>
                <c:pt idx="20249">
                  <c:v>1.6666666666666667</c:v>
                </c:pt>
                <c:pt idx="20250">
                  <c:v>1.6666666666666667</c:v>
                </c:pt>
                <c:pt idx="20251">
                  <c:v>1.6666666666666667</c:v>
                </c:pt>
                <c:pt idx="20252">
                  <c:v>1.6666666666666667</c:v>
                </c:pt>
                <c:pt idx="20253">
                  <c:v>1.6666666666666667</c:v>
                </c:pt>
                <c:pt idx="20254">
                  <c:v>1.6666666666666667</c:v>
                </c:pt>
                <c:pt idx="20255">
                  <c:v>1.6666666666666667</c:v>
                </c:pt>
                <c:pt idx="20256">
                  <c:v>1.6666666666666667</c:v>
                </c:pt>
                <c:pt idx="20257">
                  <c:v>1.6666666666666667</c:v>
                </c:pt>
                <c:pt idx="20258">
                  <c:v>1.6666666666666667</c:v>
                </c:pt>
                <c:pt idx="20259">
                  <c:v>1.6666666666666667</c:v>
                </c:pt>
                <c:pt idx="20260">
                  <c:v>1.6666666666666667</c:v>
                </c:pt>
                <c:pt idx="20261">
                  <c:v>1.6666666666666667</c:v>
                </c:pt>
                <c:pt idx="20262">
                  <c:v>1.6666666666666667</c:v>
                </c:pt>
                <c:pt idx="20263">
                  <c:v>1.6666666666666667</c:v>
                </c:pt>
                <c:pt idx="20264">
                  <c:v>1.6666666666666667</c:v>
                </c:pt>
                <c:pt idx="20265">
                  <c:v>1.6666666666666667</c:v>
                </c:pt>
                <c:pt idx="20266">
                  <c:v>1.6666666666666667</c:v>
                </c:pt>
                <c:pt idx="20267">
                  <c:v>1.6666666666666667</c:v>
                </c:pt>
                <c:pt idx="20268">
                  <c:v>1.6666666666666667</c:v>
                </c:pt>
                <c:pt idx="20269">
                  <c:v>1.6666666666666667</c:v>
                </c:pt>
                <c:pt idx="20270">
                  <c:v>1.6666666666666667</c:v>
                </c:pt>
                <c:pt idx="20271">
                  <c:v>1.6666666666666667</c:v>
                </c:pt>
                <c:pt idx="20272">
                  <c:v>1.6666666666666667</c:v>
                </c:pt>
                <c:pt idx="20273">
                  <c:v>1.6666666666666667</c:v>
                </c:pt>
                <c:pt idx="20274">
                  <c:v>1.6666666666666667</c:v>
                </c:pt>
                <c:pt idx="20275">
                  <c:v>1.6666666666666667</c:v>
                </c:pt>
                <c:pt idx="20276">
                  <c:v>1.6666666666666667</c:v>
                </c:pt>
                <c:pt idx="20277">
                  <c:v>1.6666666666666667</c:v>
                </c:pt>
                <c:pt idx="20278">
                  <c:v>1.6666666666666667</c:v>
                </c:pt>
                <c:pt idx="20279">
                  <c:v>1.6666666666666667</c:v>
                </c:pt>
                <c:pt idx="20280">
                  <c:v>1.6666666666666667</c:v>
                </c:pt>
                <c:pt idx="20281">
                  <c:v>1.6666666666666667</c:v>
                </c:pt>
                <c:pt idx="20282">
                  <c:v>1.6666666666666667</c:v>
                </c:pt>
                <c:pt idx="20283">
                  <c:v>1.6666666666666667</c:v>
                </c:pt>
                <c:pt idx="20284">
                  <c:v>1.6666666666666667</c:v>
                </c:pt>
                <c:pt idx="20285">
                  <c:v>1.6666666666666667</c:v>
                </c:pt>
                <c:pt idx="20286">
                  <c:v>1.6666666666666667</c:v>
                </c:pt>
                <c:pt idx="20287">
                  <c:v>1.6666666666666667</c:v>
                </c:pt>
                <c:pt idx="20288">
                  <c:v>1.6666666666666667</c:v>
                </c:pt>
                <c:pt idx="20289">
                  <c:v>1.6666666666666667</c:v>
                </c:pt>
                <c:pt idx="20290">
                  <c:v>1.6666666666666667</c:v>
                </c:pt>
                <c:pt idx="20291">
                  <c:v>1.6666666666666667</c:v>
                </c:pt>
                <c:pt idx="20292">
                  <c:v>1.6666666666666667</c:v>
                </c:pt>
                <c:pt idx="20293">
                  <c:v>1.6666666666666667</c:v>
                </c:pt>
                <c:pt idx="20294">
                  <c:v>1.6666666666666667</c:v>
                </c:pt>
                <c:pt idx="20295">
                  <c:v>1.6666666666666667</c:v>
                </c:pt>
                <c:pt idx="20296">
                  <c:v>1.6666666666666667</c:v>
                </c:pt>
                <c:pt idx="20297">
                  <c:v>1.6666666666666667</c:v>
                </c:pt>
                <c:pt idx="20298">
                  <c:v>1.6666666666666667</c:v>
                </c:pt>
                <c:pt idx="20299">
                  <c:v>1.6666666666666667</c:v>
                </c:pt>
                <c:pt idx="20300">
                  <c:v>1.6666666666666667</c:v>
                </c:pt>
                <c:pt idx="20301">
                  <c:v>1.6666666666666667</c:v>
                </c:pt>
                <c:pt idx="20302">
                  <c:v>1.6666666666666667</c:v>
                </c:pt>
                <c:pt idx="20303">
                  <c:v>1.6666666666666667</c:v>
                </c:pt>
                <c:pt idx="20304">
                  <c:v>1.6666666666666667</c:v>
                </c:pt>
                <c:pt idx="20305">
                  <c:v>1.6666666666666667</c:v>
                </c:pt>
                <c:pt idx="20306">
                  <c:v>1.6666666666666667</c:v>
                </c:pt>
                <c:pt idx="20307">
                  <c:v>1.6666666666666667</c:v>
                </c:pt>
                <c:pt idx="20308">
                  <c:v>1.6666666666666667</c:v>
                </c:pt>
                <c:pt idx="20309">
                  <c:v>1.6666666666666667</c:v>
                </c:pt>
                <c:pt idx="20310">
                  <c:v>1.6666666666666667</c:v>
                </c:pt>
                <c:pt idx="20311">
                  <c:v>1.6666666666666667</c:v>
                </c:pt>
                <c:pt idx="20312">
                  <c:v>1.6666666666666667</c:v>
                </c:pt>
                <c:pt idx="20313">
                  <c:v>1.6666666666666667</c:v>
                </c:pt>
                <c:pt idx="20314">
                  <c:v>1.6666666666666667</c:v>
                </c:pt>
                <c:pt idx="20315">
                  <c:v>1.6666666666666667</c:v>
                </c:pt>
                <c:pt idx="20316">
                  <c:v>1.6666666666666667</c:v>
                </c:pt>
                <c:pt idx="20317">
                  <c:v>1.6666666666666667</c:v>
                </c:pt>
                <c:pt idx="20318">
                  <c:v>1.6666666666666667</c:v>
                </c:pt>
                <c:pt idx="20319">
                  <c:v>1.6666666666666667</c:v>
                </c:pt>
                <c:pt idx="20320">
                  <c:v>1.6666666666666667</c:v>
                </c:pt>
                <c:pt idx="20321">
                  <c:v>1.6666666666666667</c:v>
                </c:pt>
                <c:pt idx="20322">
                  <c:v>1.6666666666666667</c:v>
                </c:pt>
                <c:pt idx="20323">
                  <c:v>1.6666666666666667</c:v>
                </c:pt>
                <c:pt idx="20324">
                  <c:v>1.6666666666666667</c:v>
                </c:pt>
                <c:pt idx="20325">
                  <c:v>1.6666666666666667</c:v>
                </c:pt>
                <c:pt idx="20326">
                  <c:v>1.6666666666666667</c:v>
                </c:pt>
                <c:pt idx="20327">
                  <c:v>1.6666666666666667</c:v>
                </c:pt>
                <c:pt idx="20328">
                  <c:v>1.6666666666666667</c:v>
                </c:pt>
                <c:pt idx="20329">
                  <c:v>1.6666666666666667</c:v>
                </c:pt>
                <c:pt idx="20330">
                  <c:v>1.6666666666666667</c:v>
                </c:pt>
                <c:pt idx="20331">
                  <c:v>1.6666666666666667</c:v>
                </c:pt>
                <c:pt idx="20332">
                  <c:v>1.6666666666666667</c:v>
                </c:pt>
                <c:pt idx="20333">
                  <c:v>1.6666666666666667</c:v>
                </c:pt>
                <c:pt idx="20334">
                  <c:v>1.6666666666666667</c:v>
                </c:pt>
                <c:pt idx="20335">
                  <c:v>1.6666666666666667</c:v>
                </c:pt>
                <c:pt idx="20336">
                  <c:v>1.6666666666666667</c:v>
                </c:pt>
                <c:pt idx="20337">
                  <c:v>1.6666666666666667</c:v>
                </c:pt>
                <c:pt idx="20338">
                  <c:v>1.6666666666666667</c:v>
                </c:pt>
                <c:pt idx="20339">
                  <c:v>1.6666666666666667</c:v>
                </c:pt>
                <c:pt idx="20340">
                  <c:v>1.6666666666666667</c:v>
                </c:pt>
                <c:pt idx="20341">
                  <c:v>1.6666666666666667</c:v>
                </c:pt>
                <c:pt idx="20342">
                  <c:v>1.6666666666666667</c:v>
                </c:pt>
                <c:pt idx="20343">
                  <c:v>1.6666666666666667</c:v>
                </c:pt>
                <c:pt idx="20344">
                  <c:v>1.6666666666666667</c:v>
                </c:pt>
                <c:pt idx="20345">
                  <c:v>1.6666666666666667</c:v>
                </c:pt>
                <c:pt idx="20346">
                  <c:v>1.6666666666666667</c:v>
                </c:pt>
                <c:pt idx="20347">
                  <c:v>1.6666666666666667</c:v>
                </c:pt>
                <c:pt idx="20348">
                  <c:v>1.6666666666666667</c:v>
                </c:pt>
                <c:pt idx="20349">
                  <c:v>1.6666666666666667</c:v>
                </c:pt>
                <c:pt idx="20350">
                  <c:v>1.6666666666666667</c:v>
                </c:pt>
                <c:pt idx="20351">
                  <c:v>1.6666666666666667</c:v>
                </c:pt>
                <c:pt idx="20352">
                  <c:v>1.6666666666666667</c:v>
                </c:pt>
                <c:pt idx="20353">
                  <c:v>1.6666666666666667</c:v>
                </c:pt>
                <c:pt idx="20354">
                  <c:v>1.6666666666666667</c:v>
                </c:pt>
                <c:pt idx="20355">
                  <c:v>1.6666666666666667</c:v>
                </c:pt>
                <c:pt idx="20356">
                  <c:v>1.6666666666666667</c:v>
                </c:pt>
                <c:pt idx="20357">
                  <c:v>1.6666666666666667</c:v>
                </c:pt>
                <c:pt idx="20358">
                  <c:v>1.6666666666666667</c:v>
                </c:pt>
                <c:pt idx="20359">
                  <c:v>1.6666666666666667</c:v>
                </c:pt>
                <c:pt idx="20360">
                  <c:v>1.6666666666666667</c:v>
                </c:pt>
                <c:pt idx="20361">
                  <c:v>1.6666666666666667</c:v>
                </c:pt>
                <c:pt idx="20362">
                  <c:v>1.6666666666666667</c:v>
                </c:pt>
                <c:pt idx="20363">
                  <c:v>1.6666666666666667</c:v>
                </c:pt>
                <c:pt idx="20364">
                  <c:v>1.6666666666666667</c:v>
                </c:pt>
                <c:pt idx="20365">
                  <c:v>1.6666666666666667</c:v>
                </c:pt>
                <c:pt idx="20366">
                  <c:v>1.6666666666666667</c:v>
                </c:pt>
                <c:pt idx="20367">
                  <c:v>1.6666666666666667</c:v>
                </c:pt>
                <c:pt idx="20368">
                  <c:v>1.6666666666666667</c:v>
                </c:pt>
                <c:pt idx="20369">
                  <c:v>1.6666666666666667</c:v>
                </c:pt>
                <c:pt idx="20370">
                  <c:v>1.6666666666666667</c:v>
                </c:pt>
                <c:pt idx="20371">
                  <c:v>1.6666666666666667</c:v>
                </c:pt>
                <c:pt idx="20372">
                  <c:v>1.6666666666666667</c:v>
                </c:pt>
                <c:pt idx="20373">
                  <c:v>1.6666666666666667</c:v>
                </c:pt>
                <c:pt idx="20374">
                  <c:v>1.6666666666666667</c:v>
                </c:pt>
                <c:pt idx="20375">
                  <c:v>1.6666666666666667</c:v>
                </c:pt>
                <c:pt idx="20376">
                  <c:v>1.6666666666666667</c:v>
                </c:pt>
                <c:pt idx="20377">
                  <c:v>1.6666666666666667</c:v>
                </c:pt>
                <c:pt idx="20378">
                  <c:v>1.6666666666666667</c:v>
                </c:pt>
                <c:pt idx="20379">
                  <c:v>1.6666666666666667</c:v>
                </c:pt>
                <c:pt idx="20380">
                  <c:v>1.6666666666666667</c:v>
                </c:pt>
                <c:pt idx="20381">
                  <c:v>1.6666666666666667</c:v>
                </c:pt>
                <c:pt idx="20382">
                  <c:v>1.6666666666666667</c:v>
                </c:pt>
                <c:pt idx="20383">
                  <c:v>1.6666666666666667</c:v>
                </c:pt>
                <c:pt idx="20384">
                  <c:v>1.6666666666666667</c:v>
                </c:pt>
                <c:pt idx="20385">
                  <c:v>1.6666666666666667</c:v>
                </c:pt>
                <c:pt idx="20386">
                  <c:v>1.6666666666666667</c:v>
                </c:pt>
                <c:pt idx="20387">
                  <c:v>1.6666666666666667</c:v>
                </c:pt>
                <c:pt idx="20388">
                  <c:v>1.6666666666666667</c:v>
                </c:pt>
                <c:pt idx="20389">
                  <c:v>1.6666666666666667</c:v>
                </c:pt>
                <c:pt idx="20390">
                  <c:v>1.6666666666666667</c:v>
                </c:pt>
                <c:pt idx="20391">
                  <c:v>1.6666666666666667</c:v>
                </c:pt>
                <c:pt idx="20392">
                  <c:v>1.6666666666666667</c:v>
                </c:pt>
                <c:pt idx="20393">
                  <c:v>1.6666666666666667</c:v>
                </c:pt>
                <c:pt idx="20394">
                  <c:v>1.6666666666666667</c:v>
                </c:pt>
                <c:pt idx="20395">
                  <c:v>1.6666666666666667</c:v>
                </c:pt>
                <c:pt idx="20396">
                  <c:v>1.6666666666666667</c:v>
                </c:pt>
                <c:pt idx="20397">
                  <c:v>1.6666666666666667</c:v>
                </c:pt>
                <c:pt idx="20398">
                  <c:v>1.6666666666666667</c:v>
                </c:pt>
                <c:pt idx="20399">
                  <c:v>1.6666666666666667</c:v>
                </c:pt>
                <c:pt idx="20400">
                  <c:v>1.6666666666666667</c:v>
                </c:pt>
                <c:pt idx="20401">
                  <c:v>1.6666666666666667</c:v>
                </c:pt>
                <c:pt idx="20402">
                  <c:v>1.6666666666666667</c:v>
                </c:pt>
                <c:pt idx="20403">
                  <c:v>1.6666666666666667</c:v>
                </c:pt>
                <c:pt idx="20404">
                  <c:v>1.6666666666666667</c:v>
                </c:pt>
                <c:pt idx="20405">
                  <c:v>1.6666666666666667</c:v>
                </c:pt>
                <c:pt idx="20406">
                  <c:v>1.6666666666666667</c:v>
                </c:pt>
                <c:pt idx="20407">
                  <c:v>1.6666666666666667</c:v>
                </c:pt>
                <c:pt idx="20408">
                  <c:v>1.6666666666666667</c:v>
                </c:pt>
                <c:pt idx="20409">
                  <c:v>1.6666666666666667</c:v>
                </c:pt>
                <c:pt idx="20410">
                  <c:v>1.6666666666666667</c:v>
                </c:pt>
                <c:pt idx="20411">
                  <c:v>1.6666666666666667</c:v>
                </c:pt>
                <c:pt idx="20412">
                  <c:v>1.6666666666666667</c:v>
                </c:pt>
                <c:pt idx="20413">
                  <c:v>1.6666666666666667</c:v>
                </c:pt>
                <c:pt idx="20414">
                  <c:v>1.6666666666666667</c:v>
                </c:pt>
                <c:pt idx="20415">
                  <c:v>1.6666666666666667</c:v>
                </c:pt>
                <c:pt idx="20416">
                  <c:v>1.6666666666666667</c:v>
                </c:pt>
                <c:pt idx="20417">
                  <c:v>1.6666666666666667</c:v>
                </c:pt>
                <c:pt idx="20418">
                  <c:v>1.6666666666666667</c:v>
                </c:pt>
                <c:pt idx="20419">
                  <c:v>1.6666666666666667</c:v>
                </c:pt>
                <c:pt idx="20420">
                  <c:v>1.6666666666666667</c:v>
                </c:pt>
                <c:pt idx="20421">
                  <c:v>1.6666666666666667</c:v>
                </c:pt>
                <c:pt idx="20422">
                  <c:v>1.6666666666666667</c:v>
                </c:pt>
                <c:pt idx="20423">
                  <c:v>1.6666666666666667</c:v>
                </c:pt>
                <c:pt idx="20424">
                  <c:v>1.6666666666666667</c:v>
                </c:pt>
                <c:pt idx="20425">
                  <c:v>1.6666666666666667</c:v>
                </c:pt>
                <c:pt idx="20426">
                  <c:v>1.6666666666666667</c:v>
                </c:pt>
                <c:pt idx="20427">
                  <c:v>1.6666666666666667</c:v>
                </c:pt>
                <c:pt idx="20428">
                  <c:v>1.6666666666666667</c:v>
                </c:pt>
                <c:pt idx="20429">
                  <c:v>1.6666666666666667</c:v>
                </c:pt>
                <c:pt idx="20430">
                  <c:v>1.6666666666666667</c:v>
                </c:pt>
                <c:pt idx="20431">
                  <c:v>1.6666666666666667</c:v>
                </c:pt>
                <c:pt idx="20432">
                  <c:v>1.6666666666666667</c:v>
                </c:pt>
                <c:pt idx="20433">
                  <c:v>1.6666666666666667</c:v>
                </c:pt>
                <c:pt idx="20434">
                  <c:v>1.6666666666666667</c:v>
                </c:pt>
                <c:pt idx="20435">
                  <c:v>1.6666666666666667</c:v>
                </c:pt>
                <c:pt idx="20436">
                  <c:v>1.6666666666666667</c:v>
                </c:pt>
                <c:pt idx="20437">
                  <c:v>1.6666666666666667</c:v>
                </c:pt>
                <c:pt idx="20438">
                  <c:v>1.6666666666666667</c:v>
                </c:pt>
                <c:pt idx="20439">
                  <c:v>1.6666666666666667</c:v>
                </c:pt>
                <c:pt idx="20440">
                  <c:v>1.6666666666666667</c:v>
                </c:pt>
                <c:pt idx="20441">
                  <c:v>1.6666666666666667</c:v>
                </c:pt>
                <c:pt idx="20442">
                  <c:v>1.6666666666666667</c:v>
                </c:pt>
                <c:pt idx="20443">
                  <c:v>1.6666666666666667</c:v>
                </c:pt>
                <c:pt idx="20444">
                  <c:v>1.6666666666666667</c:v>
                </c:pt>
                <c:pt idx="20445">
                  <c:v>1.6666666666666667</c:v>
                </c:pt>
                <c:pt idx="20446">
                  <c:v>1.6666666666666667</c:v>
                </c:pt>
                <c:pt idx="20447">
                  <c:v>1.6666666666666667</c:v>
                </c:pt>
                <c:pt idx="20448">
                  <c:v>1.6666666666666667</c:v>
                </c:pt>
                <c:pt idx="20449">
                  <c:v>1.6666666666666667</c:v>
                </c:pt>
                <c:pt idx="20450">
                  <c:v>1.6666666666666667</c:v>
                </c:pt>
                <c:pt idx="20451">
                  <c:v>1.6666666666666667</c:v>
                </c:pt>
                <c:pt idx="20452">
                  <c:v>1.6666666666666667</c:v>
                </c:pt>
                <c:pt idx="20453">
                  <c:v>1.6666666666666667</c:v>
                </c:pt>
                <c:pt idx="20454">
                  <c:v>1.6666666666666667</c:v>
                </c:pt>
                <c:pt idx="20455">
                  <c:v>1.6666666666666667</c:v>
                </c:pt>
                <c:pt idx="20456">
                  <c:v>1.6666666666666667</c:v>
                </c:pt>
                <c:pt idx="20457">
                  <c:v>1.6666666666666667</c:v>
                </c:pt>
                <c:pt idx="20458">
                  <c:v>1.6666666666666667</c:v>
                </c:pt>
                <c:pt idx="20459">
                  <c:v>1.6666666666666667</c:v>
                </c:pt>
                <c:pt idx="20460">
                  <c:v>1.6666666666666667</c:v>
                </c:pt>
                <c:pt idx="20461">
                  <c:v>1.6666666666666667</c:v>
                </c:pt>
                <c:pt idx="20462">
                  <c:v>1.6666666666666667</c:v>
                </c:pt>
                <c:pt idx="20463">
                  <c:v>1.6666666666666667</c:v>
                </c:pt>
                <c:pt idx="20464">
                  <c:v>1.6666666666666667</c:v>
                </c:pt>
                <c:pt idx="20465">
                  <c:v>1.6666666666666667</c:v>
                </c:pt>
                <c:pt idx="20466">
                  <c:v>1.6666666666666667</c:v>
                </c:pt>
                <c:pt idx="20467">
                  <c:v>1.6666666666666667</c:v>
                </c:pt>
                <c:pt idx="20468">
                  <c:v>1.6666666666666667</c:v>
                </c:pt>
                <c:pt idx="20469">
                  <c:v>1.6666666666666667</c:v>
                </c:pt>
                <c:pt idx="20470">
                  <c:v>1.6666666666666667</c:v>
                </c:pt>
                <c:pt idx="20471">
                  <c:v>1.6666666666666667</c:v>
                </c:pt>
                <c:pt idx="20472">
                  <c:v>1.6666666666666667</c:v>
                </c:pt>
                <c:pt idx="20473">
                  <c:v>1.6666666666666667</c:v>
                </c:pt>
                <c:pt idx="20474">
                  <c:v>1.6666666666666667</c:v>
                </c:pt>
                <c:pt idx="20475">
                  <c:v>1.6666666666666667</c:v>
                </c:pt>
                <c:pt idx="20476">
                  <c:v>1.6666666666666667</c:v>
                </c:pt>
                <c:pt idx="20477">
                  <c:v>1.6666666666666667</c:v>
                </c:pt>
                <c:pt idx="20478">
                  <c:v>1.6666666666666667</c:v>
                </c:pt>
                <c:pt idx="20479">
                  <c:v>1.6666666666666667</c:v>
                </c:pt>
                <c:pt idx="20480">
                  <c:v>1.6666666666666667</c:v>
                </c:pt>
                <c:pt idx="20481">
                  <c:v>1.6666666666666667</c:v>
                </c:pt>
                <c:pt idx="20482">
                  <c:v>1.6666666666666667</c:v>
                </c:pt>
                <c:pt idx="20483">
                  <c:v>1.6666666666666667</c:v>
                </c:pt>
                <c:pt idx="20484">
                  <c:v>1.6666666666666667</c:v>
                </c:pt>
                <c:pt idx="20485">
                  <c:v>1.6666666666666667</c:v>
                </c:pt>
                <c:pt idx="20486">
                  <c:v>1.6666666666666667</c:v>
                </c:pt>
                <c:pt idx="20487">
                  <c:v>1.6666666666666667</c:v>
                </c:pt>
                <c:pt idx="20488">
                  <c:v>1.6666666666666667</c:v>
                </c:pt>
                <c:pt idx="20489">
                  <c:v>1.6666666666666667</c:v>
                </c:pt>
                <c:pt idx="20490">
                  <c:v>1.6666666666666667</c:v>
                </c:pt>
                <c:pt idx="20491">
                  <c:v>1.6666666666666667</c:v>
                </c:pt>
                <c:pt idx="20492">
                  <c:v>1.6666666666666667</c:v>
                </c:pt>
                <c:pt idx="20493">
                  <c:v>1.6666666666666667</c:v>
                </c:pt>
                <c:pt idx="20494">
                  <c:v>1.6666666666666667</c:v>
                </c:pt>
                <c:pt idx="20495">
                  <c:v>1.6666666666666667</c:v>
                </c:pt>
                <c:pt idx="20496">
                  <c:v>1.6666666666666667</c:v>
                </c:pt>
                <c:pt idx="20497">
                  <c:v>1.6666666666666667</c:v>
                </c:pt>
                <c:pt idx="20498">
                  <c:v>1.6666666666666667</c:v>
                </c:pt>
                <c:pt idx="20499">
                  <c:v>1.6666666666666667</c:v>
                </c:pt>
                <c:pt idx="20500">
                  <c:v>1.6666666666666667</c:v>
                </c:pt>
                <c:pt idx="20501">
                  <c:v>1.6666666666666667</c:v>
                </c:pt>
                <c:pt idx="20502">
                  <c:v>1.6666666666666667</c:v>
                </c:pt>
                <c:pt idx="20503">
                  <c:v>1.6666666666666667</c:v>
                </c:pt>
                <c:pt idx="20504">
                  <c:v>1.6666666666666667</c:v>
                </c:pt>
                <c:pt idx="20505">
                  <c:v>1.6666666666666667</c:v>
                </c:pt>
                <c:pt idx="20506">
                  <c:v>1.6666666666666667</c:v>
                </c:pt>
                <c:pt idx="20507">
                  <c:v>1.6666666666666667</c:v>
                </c:pt>
                <c:pt idx="20508">
                  <c:v>1.6666666666666667</c:v>
                </c:pt>
                <c:pt idx="20509">
                  <c:v>1.6666666666666667</c:v>
                </c:pt>
                <c:pt idx="20510">
                  <c:v>1.6666666666666667</c:v>
                </c:pt>
                <c:pt idx="20511">
                  <c:v>1.6666666666666667</c:v>
                </c:pt>
                <c:pt idx="20512">
                  <c:v>1.6666666666666667</c:v>
                </c:pt>
                <c:pt idx="20513">
                  <c:v>1.6666666666666667</c:v>
                </c:pt>
                <c:pt idx="20514">
                  <c:v>1.6666666666666667</c:v>
                </c:pt>
                <c:pt idx="20515">
                  <c:v>1.6666666666666667</c:v>
                </c:pt>
                <c:pt idx="20516">
                  <c:v>1.6666666666666667</c:v>
                </c:pt>
                <c:pt idx="20517">
                  <c:v>1.6666666666666667</c:v>
                </c:pt>
                <c:pt idx="20518">
                  <c:v>1.6666666666666667</c:v>
                </c:pt>
                <c:pt idx="20519">
                  <c:v>1.6666666666666667</c:v>
                </c:pt>
                <c:pt idx="20520">
                  <c:v>1.6666666666666667</c:v>
                </c:pt>
                <c:pt idx="20521">
                  <c:v>1.6666666666666667</c:v>
                </c:pt>
                <c:pt idx="20522">
                  <c:v>1.6666666666666667</c:v>
                </c:pt>
                <c:pt idx="20523">
                  <c:v>1.6666666666666667</c:v>
                </c:pt>
                <c:pt idx="20524">
                  <c:v>1.6666666666666667</c:v>
                </c:pt>
                <c:pt idx="20525">
                  <c:v>1.6666666666666667</c:v>
                </c:pt>
                <c:pt idx="20526">
                  <c:v>1.6666666666666667</c:v>
                </c:pt>
                <c:pt idx="20527">
                  <c:v>1.6666666666666667</c:v>
                </c:pt>
                <c:pt idx="20528">
                  <c:v>1.6666666666666667</c:v>
                </c:pt>
                <c:pt idx="20529">
                  <c:v>1.6666666666666667</c:v>
                </c:pt>
                <c:pt idx="20530">
                  <c:v>1.6666666666666667</c:v>
                </c:pt>
                <c:pt idx="20531">
                  <c:v>1.6666666666666667</c:v>
                </c:pt>
                <c:pt idx="20532">
                  <c:v>1.6666666666666667</c:v>
                </c:pt>
                <c:pt idx="20533">
                  <c:v>1.6666666666666667</c:v>
                </c:pt>
                <c:pt idx="20534">
                  <c:v>1.6666666666666667</c:v>
                </c:pt>
                <c:pt idx="20535">
                  <c:v>1.6666666666666667</c:v>
                </c:pt>
                <c:pt idx="20536">
                  <c:v>1.6666666666666667</c:v>
                </c:pt>
                <c:pt idx="20537">
                  <c:v>1.6666666666666667</c:v>
                </c:pt>
                <c:pt idx="20538">
                  <c:v>1.6666666666666667</c:v>
                </c:pt>
                <c:pt idx="20539">
                  <c:v>1.6666666666666667</c:v>
                </c:pt>
                <c:pt idx="20540">
                  <c:v>1.6666666666666667</c:v>
                </c:pt>
                <c:pt idx="20541">
                  <c:v>1.6666666666666667</c:v>
                </c:pt>
                <c:pt idx="20542">
                  <c:v>1.6666666666666667</c:v>
                </c:pt>
                <c:pt idx="20543">
                  <c:v>1.6666666666666667</c:v>
                </c:pt>
                <c:pt idx="20544">
                  <c:v>1.6666666666666667</c:v>
                </c:pt>
                <c:pt idx="20545">
                  <c:v>1.6666666666666667</c:v>
                </c:pt>
                <c:pt idx="20546">
                  <c:v>1.6666666666666667</c:v>
                </c:pt>
                <c:pt idx="20547">
                  <c:v>1.6666666666666667</c:v>
                </c:pt>
                <c:pt idx="20548">
                  <c:v>1.6666666666666667</c:v>
                </c:pt>
                <c:pt idx="20549">
                  <c:v>1.6666666666666667</c:v>
                </c:pt>
                <c:pt idx="20550">
                  <c:v>1.6666666666666667</c:v>
                </c:pt>
                <c:pt idx="20551">
                  <c:v>1.6666666666666667</c:v>
                </c:pt>
                <c:pt idx="20552">
                  <c:v>1.6666666666666667</c:v>
                </c:pt>
                <c:pt idx="20553">
                  <c:v>1.6666666666666667</c:v>
                </c:pt>
                <c:pt idx="20554">
                  <c:v>1.6666666666666667</c:v>
                </c:pt>
                <c:pt idx="20555">
                  <c:v>1.6666666666666667</c:v>
                </c:pt>
                <c:pt idx="20556">
                  <c:v>1.6666666666666667</c:v>
                </c:pt>
                <c:pt idx="20557">
                  <c:v>1.6666666666666667</c:v>
                </c:pt>
                <c:pt idx="20558">
                  <c:v>1.6666666666666667</c:v>
                </c:pt>
                <c:pt idx="20559">
                  <c:v>1.6666666666666667</c:v>
                </c:pt>
                <c:pt idx="20560">
                  <c:v>1.6666666666666667</c:v>
                </c:pt>
                <c:pt idx="20561">
                  <c:v>1.6666666666666667</c:v>
                </c:pt>
                <c:pt idx="20562">
                  <c:v>1.6666666666666667</c:v>
                </c:pt>
                <c:pt idx="20563">
                  <c:v>1.6666666666666667</c:v>
                </c:pt>
                <c:pt idx="20564">
                  <c:v>1.6666666666666667</c:v>
                </c:pt>
                <c:pt idx="20565">
                  <c:v>1.6666666666666667</c:v>
                </c:pt>
                <c:pt idx="20566">
                  <c:v>1.6666666666666667</c:v>
                </c:pt>
                <c:pt idx="20567">
                  <c:v>1.6666666666666667</c:v>
                </c:pt>
                <c:pt idx="20568">
                  <c:v>1.6666666666666667</c:v>
                </c:pt>
                <c:pt idx="20569">
                  <c:v>1.6666666666666667</c:v>
                </c:pt>
                <c:pt idx="20570">
                  <c:v>1.6666666666666667</c:v>
                </c:pt>
                <c:pt idx="20571">
                  <c:v>1.6666666666666667</c:v>
                </c:pt>
                <c:pt idx="20572">
                  <c:v>1.6666666666666667</c:v>
                </c:pt>
                <c:pt idx="20573">
                  <c:v>1.6666666666666667</c:v>
                </c:pt>
                <c:pt idx="20574">
                  <c:v>1.6666666666666667</c:v>
                </c:pt>
                <c:pt idx="20575">
                  <c:v>1.6666666666666667</c:v>
                </c:pt>
                <c:pt idx="20576">
                  <c:v>1.6666666666666667</c:v>
                </c:pt>
                <c:pt idx="20577">
                  <c:v>1.6666666666666667</c:v>
                </c:pt>
                <c:pt idx="20578">
                  <c:v>1.6666666666666667</c:v>
                </c:pt>
                <c:pt idx="20579">
                  <c:v>1.6666666666666667</c:v>
                </c:pt>
                <c:pt idx="20580">
                  <c:v>1.6666666666666667</c:v>
                </c:pt>
                <c:pt idx="20581">
                  <c:v>1.6666666666666667</c:v>
                </c:pt>
                <c:pt idx="20582">
                  <c:v>1.6666666666666667</c:v>
                </c:pt>
                <c:pt idx="20583">
                  <c:v>1.6666666666666667</c:v>
                </c:pt>
                <c:pt idx="20584">
                  <c:v>1.6666666666666667</c:v>
                </c:pt>
                <c:pt idx="20585">
                  <c:v>1.6666666666666667</c:v>
                </c:pt>
                <c:pt idx="20586">
                  <c:v>1.6666666666666667</c:v>
                </c:pt>
                <c:pt idx="20587">
                  <c:v>1.6666666666666667</c:v>
                </c:pt>
                <c:pt idx="20588">
                  <c:v>1.6666666666666667</c:v>
                </c:pt>
                <c:pt idx="20589">
                  <c:v>1.6666666666666667</c:v>
                </c:pt>
                <c:pt idx="20590">
                  <c:v>1.6666666666666667</c:v>
                </c:pt>
                <c:pt idx="20591">
                  <c:v>1.6666666666666667</c:v>
                </c:pt>
                <c:pt idx="20592">
                  <c:v>1.6666666666666667</c:v>
                </c:pt>
                <c:pt idx="20593">
                  <c:v>1.6666666666666667</c:v>
                </c:pt>
                <c:pt idx="20594">
                  <c:v>1.6666666666666667</c:v>
                </c:pt>
                <c:pt idx="20595">
                  <c:v>1.6666666666666667</c:v>
                </c:pt>
                <c:pt idx="20596">
                  <c:v>1.6666666666666667</c:v>
                </c:pt>
                <c:pt idx="20597">
                  <c:v>1.6666666666666667</c:v>
                </c:pt>
                <c:pt idx="20598">
                  <c:v>1.6666666666666667</c:v>
                </c:pt>
                <c:pt idx="20599">
                  <c:v>1.6666666666666667</c:v>
                </c:pt>
                <c:pt idx="20600">
                  <c:v>1.6666666666666667</c:v>
                </c:pt>
                <c:pt idx="20601">
                  <c:v>1.6666666666666667</c:v>
                </c:pt>
                <c:pt idx="20602">
                  <c:v>1.6666666666666667</c:v>
                </c:pt>
                <c:pt idx="20603">
                  <c:v>1.6666666666666667</c:v>
                </c:pt>
                <c:pt idx="20604">
                  <c:v>1.6666666666666667</c:v>
                </c:pt>
                <c:pt idx="20605">
                  <c:v>1.6666666666666667</c:v>
                </c:pt>
                <c:pt idx="20606">
                  <c:v>1.6666666666666667</c:v>
                </c:pt>
                <c:pt idx="20607">
                  <c:v>1.6666666666666667</c:v>
                </c:pt>
                <c:pt idx="20608">
                  <c:v>1.6666666666666667</c:v>
                </c:pt>
                <c:pt idx="20609">
                  <c:v>1.6666666666666667</c:v>
                </c:pt>
                <c:pt idx="20610">
                  <c:v>1.6666666666666667</c:v>
                </c:pt>
                <c:pt idx="20611">
                  <c:v>1.6666666666666667</c:v>
                </c:pt>
                <c:pt idx="20612">
                  <c:v>1.6666666666666667</c:v>
                </c:pt>
                <c:pt idx="20613">
                  <c:v>1.6666666666666667</c:v>
                </c:pt>
                <c:pt idx="20614">
                  <c:v>1.6666666666666667</c:v>
                </c:pt>
                <c:pt idx="20615">
                  <c:v>1.6666666666666667</c:v>
                </c:pt>
                <c:pt idx="20616">
                  <c:v>1.6666666666666667</c:v>
                </c:pt>
                <c:pt idx="20617">
                  <c:v>1.6666666666666667</c:v>
                </c:pt>
                <c:pt idx="20618">
                  <c:v>1.6666666666666667</c:v>
                </c:pt>
                <c:pt idx="20619">
                  <c:v>1.6666666666666667</c:v>
                </c:pt>
                <c:pt idx="20620">
                  <c:v>1.6666666666666667</c:v>
                </c:pt>
                <c:pt idx="20621">
                  <c:v>1.6666666666666667</c:v>
                </c:pt>
                <c:pt idx="20622">
                  <c:v>1.6666666666666667</c:v>
                </c:pt>
                <c:pt idx="20623">
                  <c:v>1.6666666666666667</c:v>
                </c:pt>
                <c:pt idx="20624">
                  <c:v>1.6666666666666667</c:v>
                </c:pt>
                <c:pt idx="20625">
                  <c:v>1.6666666666666667</c:v>
                </c:pt>
                <c:pt idx="20626">
                  <c:v>1.6666666666666667</c:v>
                </c:pt>
                <c:pt idx="20627">
                  <c:v>1.6666666666666667</c:v>
                </c:pt>
                <c:pt idx="20628">
                  <c:v>1.6666666666666667</c:v>
                </c:pt>
                <c:pt idx="20629">
                  <c:v>1.6666666666666667</c:v>
                </c:pt>
                <c:pt idx="20630">
                  <c:v>1.6666666666666667</c:v>
                </c:pt>
                <c:pt idx="20631">
                  <c:v>1.6666666666666667</c:v>
                </c:pt>
                <c:pt idx="20632">
                  <c:v>1.6666666666666667</c:v>
                </c:pt>
                <c:pt idx="20633">
                  <c:v>1.6666666666666667</c:v>
                </c:pt>
                <c:pt idx="20634">
                  <c:v>1.6666666666666667</c:v>
                </c:pt>
                <c:pt idx="20635">
                  <c:v>1.6666666666666667</c:v>
                </c:pt>
                <c:pt idx="20636">
                  <c:v>1.6666666666666667</c:v>
                </c:pt>
                <c:pt idx="20637">
                  <c:v>1.6666666666666667</c:v>
                </c:pt>
                <c:pt idx="20638">
                  <c:v>1.6666666666666667</c:v>
                </c:pt>
                <c:pt idx="20639">
                  <c:v>1.6666666666666667</c:v>
                </c:pt>
                <c:pt idx="20640">
                  <c:v>1.6666666666666667</c:v>
                </c:pt>
                <c:pt idx="20641">
                  <c:v>1.6666666666666667</c:v>
                </c:pt>
                <c:pt idx="20642">
                  <c:v>1.6666666666666667</c:v>
                </c:pt>
                <c:pt idx="20643">
                  <c:v>1.6666666666666667</c:v>
                </c:pt>
                <c:pt idx="20644">
                  <c:v>1.6666666666666667</c:v>
                </c:pt>
                <c:pt idx="20645">
                  <c:v>1.6666666666666667</c:v>
                </c:pt>
                <c:pt idx="20646">
                  <c:v>1.6666666666666667</c:v>
                </c:pt>
                <c:pt idx="20647">
                  <c:v>1.6666666666666667</c:v>
                </c:pt>
                <c:pt idx="20648">
                  <c:v>1.6666666666666667</c:v>
                </c:pt>
                <c:pt idx="20649">
                  <c:v>1.6666666666666667</c:v>
                </c:pt>
                <c:pt idx="20650">
                  <c:v>1.6666666666666667</c:v>
                </c:pt>
                <c:pt idx="20651">
                  <c:v>1.6666666666666667</c:v>
                </c:pt>
                <c:pt idx="20652">
                  <c:v>1.6666666666666667</c:v>
                </c:pt>
                <c:pt idx="20653">
                  <c:v>1.6666666666666667</c:v>
                </c:pt>
                <c:pt idx="20654">
                  <c:v>1.6666666666666667</c:v>
                </c:pt>
                <c:pt idx="20655">
                  <c:v>1.6666666666666667</c:v>
                </c:pt>
                <c:pt idx="20656">
                  <c:v>1.6666666666666667</c:v>
                </c:pt>
                <c:pt idx="20657">
                  <c:v>1.6666666666666667</c:v>
                </c:pt>
                <c:pt idx="20658">
                  <c:v>1.6666666666666667</c:v>
                </c:pt>
                <c:pt idx="20659">
                  <c:v>1.6666666666666667</c:v>
                </c:pt>
                <c:pt idx="20660">
                  <c:v>1.6666666666666667</c:v>
                </c:pt>
                <c:pt idx="20661">
                  <c:v>1.6666666666666667</c:v>
                </c:pt>
                <c:pt idx="20662">
                  <c:v>1.6666666666666667</c:v>
                </c:pt>
                <c:pt idx="20663">
                  <c:v>1.6666666666666667</c:v>
                </c:pt>
                <c:pt idx="20664">
                  <c:v>1.6666666666666667</c:v>
                </c:pt>
                <c:pt idx="20665">
                  <c:v>1.6666666666666667</c:v>
                </c:pt>
                <c:pt idx="20666">
                  <c:v>1.6666666666666667</c:v>
                </c:pt>
                <c:pt idx="20667">
                  <c:v>1.6666666666666667</c:v>
                </c:pt>
                <c:pt idx="20668">
                  <c:v>1.6666666666666667</c:v>
                </c:pt>
                <c:pt idx="20669">
                  <c:v>1.6666666666666667</c:v>
                </c:pt>
                <c:pt idx="20670">
                  <c:v>1.6666666666666667</c:v>
                </c:pt>
                <c:pt idx="20671">
                  <c:v>1.6666666666666667</c:v>
                </c:pt>
                <c:pt idx="20672">
                  <c:v>1.6666666666666667</c:v>
                </c:pt>
                <c:pt idx="20673">
                  <c:v>1.6666666666666667</c:v>
                </c:pt>
                <c:pt idx="20674">
                  <c:v>1.6666666666666667</c:v>
                </c:pt>
                <c:pt idx="20675">
                  <c:v>1.6666666666666667</c:v>
                </c:pt>
                <c:pt idx="20676">
                  <c:v>1.6666666666666667</c:v>
                </c:pt>
                <c:pt idx="20677">
                  <c:v>1.6666666666666667</c:v>
                </c:pt>
                <c:pt idx="20678">
                  <c:v>1.6666666666666667</c:v>
                </c:pt>
                <c:pt idx="20679">
                  <c:v>1.6666666666666667</c:v>
                </c:pt>
                <c:pt idx="20680">
                  <c:v>1.6666666666666667</c:v>
                </c:pt>
                <c:pt idx="20681">
                  <c:v>1.6666666666666667</c:v>
                </c:pt>
                <c:pt idx="20682">
                  <c:v>1.6666666666666667</c:v>
                </c:pt>
                <c:pt idx="20683">
                  <c:v>1.6666666666666667</c:v>
                </c:pt>
                <c:pt idx="20684">
                  <c:v>1.6666666666666667</c:v>
                </c:pt>
                <c:pt idx="20685">
                  <c:v>1.6666666666666667</c:v>
                </c:pt>
                <c:pt idx="20686">
                  <c:v>1.6666666666666667</c:v>
                </c:pt>
                <c:pt idx="20687">
                  <c:v>1.6666666666666667</c:v>
                </c:pt>
                <c:pt idx="20688">
                  <c:v>1.6666666666666667</c:v>
                </c:pt>
                <c:pt idx="20689">
                  <c:v>1.6666666666666667</c:v>
                </c:pt>
                <c:pt idx="20690">
                  <c:v>1.6666666666666667</c:v>
                </c:pt>
                <c:pt idx="20691">
                  <c:v>1.6666666666666667</c:v>
                </c:pt>
                <c:pt idx="20692">
                  <c:v>1.6666666666666667</c:v>
                </c:pt>
                <c:pt idx="20693">
                  <c:v>1.6666666666666667</c:v>
                </c:pt>
                <c:pt idx="20694">
                  <c:v>1.6666666666666667</c:v>
                </c:pt>
                <c:pt idx="20695">
                  <c:v>1.6666666666666667</c:v>
                </c:pt>
                <c:pt idx="20696">
                  <c:v>1.6666666666666667</c:v>
                </c:pt>
                <c:pt idx="20697">
                  <c:v>1.6666666666666667</c:v>
                </c:pt>
                <c:pt idx="20698">
                  <c:v>1.6666666666666667</c:v>
                </c:pt>
                <c:pt idx="20699">
                  <c:v>1.6666666666666667</c:v>
                </c:pt>
                <c:pt idx="20700">
                  <c:v>1.6666666666666667</c:v>
                </c:pt>
                <c:pt idx="20701">
                  <c:v>1.6666666666666667</c:v>
                </c:pt>
                <c:pt idx="20702">
                  <c:v>1.6666666666666667</c:v>
                </c:pt>
                <c:pt idx="20703">
                  <c:v>1.6666666666666667</c:v>
                </c:pt>
                <c:pt idx="20704">
                  <c:v>1.6666666666666667</c:v>
                </c:pt>
                <c:pt idx="20705">
                  <c:v>1.6666666666666667</c:v>
                </c:pt>
                <c:pt idx="20706">
                  <c:v>1.6666666666666667</c:v>
                </c:pt>
                <c:pt idx="20707">
                  <c:v>1.6666666666666667</c:v>
                </c:pt>
                <c:pt idx="20708">
                  <c:v>1.6666666666666667</c:v>
                </c:pt>
                <c:pt idx="20709">
                  <c:v>1.6666666666666667</c:v>
                </c:pt>
                <c:pt idx="20710">
                  <c:v>1.6666666666666667</c:v>
                </c:pt>
                <c:pt idx="20711">
                  <c:v>1.6666666666666667</c:v>
                </c:pt>
                <c:pt idx="20712">
                  <c:v>1.6666666666666667</c:v>
                </c:pt>
                <c:pt idx="20713">
                  <c:v>1.6666666666666667</c:v>
                </c:pt>
                <c:pt idx="20714">
                  <c:v>1.6666666666666667</c:v>
                </c:pt>
                <c:pt idx="20715">
                  <c:v>1.6666666666666667</c:v>
                </c:pt>
                <c:pt idx="20716">
                  <c:v>1.6666666666666667</c:v>
                </c:pt>
                <c:pt idx="20717">
                  <c:v>1.6666666666666667</c:v>
                </c:pt>
                <c:pt idx="20718">
                  <c:v>1.6666666666666667</c:v>
                </c:pt>
                <c:pt idx="20719">
                  <c:v>1.6666666666666667</c:v>
                </c:pt>
                <c:pt idx="20720">
                  <c:v>1.6666666666666667</c:v>
                </c:pt>
                <c:pt idx="20721">
                  <c:v>1.6666666666666667</c:v>
                </c:pt>
                <c:pt idx="20722">
                  <c:v>1.6666666666666667</c:v>
                </c:pt>
                <c:pt idx="20723">
                  <c:v>1.6666666666666667</c:v>
                </c:pt>
                <c:pt idx="20724">
                  <c:v>1.6666666666666667</c:v>
                </c:pt>
                <c:pt idx="20725">
                  <c:v>1.6666666666666667</c:v>
                </c:pt>
                <c:pt idx="20726">
                  <c:v>1.6666666666666667</c:v>
                </c:pt>
                <c:pt idx="20727">
                  <c:v>1.6666666666666667</c:v>
                </c:pt>
                <c:pt idx="20728">
                  <c:v>1.6666666666666667</c:v>
                </c:pt>
                <c:pt idx="20729">
                  <c:v>1.6666666666666667</c:v>
                </c:pt>
                <c:pt idx="20730">
                  <c:v>1.6666666666666667</c:v>
                </c:pt>
                <c:pt idx="20731">
                  <c:v>1.6666666666666667</c:v>
                </c:pt>
                <c:pt idx="20732">
                  <c:v>1.6666666666666667</c:v>
                </c:pt>
                <c:pt idx="20733">
                  <c:v>1.6666666666666667</c:v>
                </c:pt>
                <c:pt idx="20734">
                  <c:v>1.6666666666666667</c:v>
                </c:pt>
                <c:pt idx="20735">
                  <c:v>1.6666666666666667</c:v>
                </c:pt>
                <c:pt idx="20736">
                  <c:v>1.6666666666666667</c:v>
                </c:pt>
                <c:pt idx="20737">
                  <c:v>1.6666666666666667</c:v>
                </c:pt>
                <c:pt idx="20738">
                  <c:v>1.6666666666666667</c:v>
                </c:pt>
                <c:pt idx="20739">
                  <c:v>1.6666666666666667</c:v>
                </c:pt>
                <c:pt idx="20740">
                  <c:v>1.6666666666666667</c:v>
                </c:pt>
                <c:pt idx="20741">
                  <c:v>1.6666666666666667</c:v>
                </c:pt>
                <c:pt idx="20742">
                  <c:v>1.6666666666666667</c:v>
                </c:pt>
                <c:pt idx="20743">
                  <c:v>1.6666666666666667</c:v>
                </c:pt>
                <c:pt idx="20744">
                  <c:v>1.6666666666666667</c:v>
                </c:pt>
                <c:pt idx="20745">
                  <c:v>1.6666666666666667</c:v>
                </c:pt>
                <c:pt idx="20746">
                  <c:v>1.6666666666666667</c:v>
                </c:pt>
                <c:pt idx="20747">
                  <c:v>1.6666666666666667</c:v>
                </c:pt>
                <c:pt idx="20748">
                  <c:v>1.6666666666666667</c:v>
                </c:pt>
                <c:pt idx="20749">
                  <c:v>1.6666666666666667</c:v>
                </c:pt>
                <c:pt idx="20750">
                  <c:v>1.6666666666666667</c:v>
                </c:pt>
                <c:pt idx="20751">
                  <c:v>1.6666666666666667</c:v>
                </c:pt>
                <c:pt idx="20752">
                  <c:v>1.6666666666666667</c:v>
                </c:pt>
                <c:pt idx="20753">
                  <c:v>1.6666666666666667</c:v>
                </c:pt>
                <c:pt idx="20754">
                  <c:v>1.6666666666666667</c:v>
                </c:pt>
                <c:pt idx="20755">
                  <c:v>1.6666666666666667</c:v>
                </c:pt>
                <c:pt idx="20756">
                  <c:v>1.6666666666666667</c:v>
                </c:pt>
                <c:pt idx="20757">
                  <c:v>1.6666666666666667</c:v>
                </c:pt>
                <c:pt idx="20758">
                  <c:v>1.6666666666666667</c:v>
                </c:pt>
                <c:pt idx="20759">
                  <c:v>1.6666666666666667</c:v>
                </c:pt>
                <c:pt idx="20760">
                  <c:v>1.6666666666666667</c:v>
                </c:pt>
                <c:pt idx="20761">
                  <c:v>1.6666666666666667</c:v>
                </c:pt>
                <c:pt idx="20762">
                  <c:v>1.6666666666666667</c:v>
                </c:pt>
                <c:pt idx="20763">
                  <c:v>1.6666666666666667</c:v>
                </c:pt>
                <c:pt idx="20764">
                  <c:v>1.6666666666666667</c:v>
                </c:pt>
                <c:pt idx="20765">
                  <c:v>1.6666666666666667</c:v>
                </c:pt>
                <c:pt idx="20766">
                  <c:v>1.6666666666666667</c:v>
                </c:pt>
                <c:pt idx="20767">
                  <c:v>1.6666666666666667</c:v>
                </c:pt>
                <c:pt idx="20768">
                  <c:v>1.6666666666666667</c:v>
                </c:pt>
                <c:pt idx="20769">
                  <c:v>1.6666666666666667</c:v>
                </c:pt>
                <c:pt idx="20770">
                  <c:v>1.6666666666666667</c:v>
                </c:pt>
                <c:pt idx="20771">
                  <c:v>1.6666666666666667</c:v>
                </c:pt>
                <c:pt idx="20772">
                  <c:v>1.6666666666666667</c:v>
                </c:pt>
                <c:pt idx="20773">
                  <c:v>1.6666666666666667</c:v>
                </c:pt>
                <c:pt idx="20774">
                  <c:v>1.6666666666666667</c:v>
                </c:pt>
                <c:pt idx="20775">
                  <c:v>1.6666666666666667</c:v>
                </c:pt>
                <c:pt idx="20776">
                  <c:v>1.6666666666666667</c:v>
                </c:pt>
                <c:pt idx="20777">
                  <c:v>1.6666666666666667</c:v>
                </c:pt>
                <c:pt idx="20778">
                  <c:v>1.6666666666666667</c:v>
                </c:pt>
                <c:pt idx="20779">
                  <c:v>1.6666666666666667</c:v>
                </c:pt>
                <c:pt idx="20780">
                  <c:v>1.6666666666666667</c:v>
                </c:pt>
                <c:pt idx="20781">
                  <c:v>1.6666666666666667</c:v>
                </c:pt>
                <c:pt idx="20782">
                  <c:v>1.6666666666666667</c:v>
                </c:pt>
                <c:pt idx="20783">
                  <c:v>1.6666666666666667</c:v>
                </c:pt>
                <c:pt idx="20784">
                  <c:v>1.6666666666666667</c:v>
                </c:pt>
                <c:pt idx="20785">
                  <c:v>1.6666666666666667</c:v>
                </c:pt>
                <c:pt idx="20786">
                  <c:v>1.6666666666666667</c:v>
                </c:pt>
                <c:pt idx="20787">
                  <c:v>1.6666666666666667</c:v>
                </c:pt>
                <c:pt idx="20788">
                  <c:v>1.6666666666666667</c:v>
                </c:pt>
                <c:pt idx="20789">
                  <c:v>1.6666666666666667</c:v>
                </c:pt>
                <c:pt idx="20790">
                  <c:v>1.6666666666666667</c:v>
                </c:pt>
                <c:pt idx="20791">
                  <c:v>1.6666666666666667</c:v>
                </c:pt>
                <c:pt idx="20792">
                  <c:v>1.6666666666666667</c:v>
                </c:pt>
                <c:pt idx="20793">
                  <c:v>1.6666666666666667</c:v>
                </c:pt>
                <c:pt idx="20794">
                  <c:v>1.6666666666666667</c:v>
                </c:pt>
                <c:pt idx="20795">
                  <c:v>1.6666666666666667</c:v>
                </c:pt>
                <c:pt idx="20796">
                  <c:v>1.6666666666666667</c:v>
                </c:pt>
                <c:pt idx="20797">
                  <c:v>1.6666666666666667</c:v>
                </c:pt>
                <c:pt idx="20798">
                  <c:v>1.6666666666666667</c:v>
                </c:pt>
                <c:pt idx="20799">
                  <c:v>1.6666666666666667</c:v>
                </c:pt>
                <c:pt idx="20800">
                  <c:v>1.6666666666666667</c:v>
                </c:pt>
                <c:pt idx="20801">
                  <c:v>1.6666666666666667</c:v>
                </c:pt>
                <c:pt idx="20802">
                  <c:v>1.6666666666666667</c:v>
                </c:pt>
                <c:pt idx="20803">
                  <c:v>1.6666666666666667</c:v>
                </c:pt>
                <c:pt idx="20804">
                  <c:v>1.6666666666666667</c:v>
                </c:pt>
                <c:pt idx="20805">
                  <c:v>1.6666666666666667</c:v>
                </c:pt>
                <c:pt idx="20806">
                  <c:v>1.6666666666666667</c:v>
                </c:pt>
                <c:pt idx="20807">
                  <c:v>1.6666666666666667</c:v>
                </c:pt>
                <c:pt idx="20808">
                  <c:v>1.6666666666666667</c:v>
                </c:pt>
                <c:pt idx="20809">
                  <c:v>1.6666666666666667</c:v>
                </c:pt>
                <c:pt idx="20810">
                  <c:v>1.6666666666666667</c:v>
                </c:pt>
                <c:pt idx="20811">
                  <c:v>1.6666666666666667</c:v>
                </c:pt>
                <c:pt idx="20812">
                  <c:v>1.6666666666666667</c:v>
                </c:pt>
                <c:pt idx="20813">
                  <c:v>1.6666666666666667</c:v>
                </c:pt>
                <c:pt idx="20814">
                  <c:v>1.6666666666666667</c:v>
                </c:pt>
                <c:pt idx="20815">
                  <c:v>1.6666666666666667</c:v>
                </c:pt>
                <c:pt idx="20816">
                  <c:v>1.6666666666666667</c:v>
                </c:pt>
                <c:pt idx="20817">
                  <c:v>1.6666666666666667</c:v>
                </c:pt>
                <c:pt idx="20818">
                  <c:v>1.6666666666666667</c:v>
                </c:pt>
                <c:pt idx="20819">
                  <c:v>1.6666666666666667</c:v>
                </c:pt>
                <c:pt idx="20820">
                  <c:v>1.6666666666666667</c:v>
                </c:pt>
                <c:pt idx="20821">
                  <c:v>1.6666666666666667</c:v>
                </c:pt>
                <c:pt idx="20822">
                  <c:v>1.6666666666666667</c:v>
                </c:pt>
                <c:pt idx="20823">
                  <c:v>1.6666666666666667</c:v>
                </c:pt>
                <c:pt idx="20824">
                  <c:v>1.6666666666666667</c:v>
                </c:pt>
                <c:pt idx="20825">
                  <c:v>1.6666666666666667</c:v>
                </c:pt>
                <c:pt idx="20826">
                  <c:v>1.6666666666666667</c:v>
                </c:pt>
                <c:pt idx="20827">
                  <c:v>1.6666666666666667</c:v>
                </c:pt>
                <c:pt idx="20828">
                  <c:v>1.6666666666666667</c:v>
                </c:pt>
                <c:pt idx="20829">
                  <c:v>1.6666666666666667</c:v>
                </c:pt>
                <c:pt idx="20830">
                  <c:v>1.6666666666666667</c:v>
                </c:pt>
                <c:pt idx="20831">
                  <c:v>1.6666666666666667</c:v>
                </c:pt>
                <c:pt idx="20832">
                  <c:v>1.6666666666666667</c:v>
                </c:pt>
                <c:pt idx="20833">
                  <c:v>1.6666666666666667</c:v>
                </c:pt>
                <c:pt idx="20834">
                  <c:v>1.6666666666666667</c:v>
                </c:pt>
                <c:pt idx="20835">
                  <c:v>1.6666666666666667</c:v>
                </c:pt>
                <c:pt idx="20836">
                  <c:v>1.6666666666666667</c:v>
                </c:pt>
                <c:pt idx="20837">
                  <c:v>1.6666666666666667</c:v>
                </c:pt>
                <c:pt idx="20838">
                  <c:v>1.6666666666666667</c:v>
                </c:pt>
                <c:pt idx="20839">
                  <c:v>1.6666666666666667</c:v>
                </c:pt>
                <c:pt idx="20840">
                  <c:v>1.6666666666666667</c:v>
                </c:pt>
                <c:pt idx="20841">
                  <c:v>1.6666666666666667</c:v>
                </c:pt>
                <c:pt idx="20842">
                  <c:v>1.6666666666666667</c:v>
                </c:pt>
                <c:pt idx="20843">
                  <c:v>1.6666666666666667</c:v>
                </c:pt>
                <c:pt idx="20844">
                  <c:v>1.6666666666666667</c:v>
                </c:pt>
                <c:pt idx="20845">
                  <c:v>1.6666666666666667</c:v>
                </c:pt>
                <c:pt idx="20846">
                  <c:v>1.6666666666666667</c:v>
                </c:pt>
                <c:pt idx="20847">
                  <c:v>1.6666666666666667</c:v>
                </c:pt>
                <c:pt idx="20848">
                  <c:v>1.6666666666666667</c:v>
                </c:pt>
                <c:pt idx="20849">
                  <c:v>1.6666666666666667</c:v>
                </c:pt>
                <c:pt idx="20850">
                  <c:v>1.6666666666666667</c:v>
                </c:pt>
                <c:pt idx="20851">
                  <c:v>1.6666666666666667</c:v>
                </c:pt>
                <c:pt idx="20852">
                  <c:v>1.6666666666666667</c:v>
                </c:pt>
                <c:pt idx="20853">
                  <c:v>1.6666666666666667</c:v>
                </c:pt>
                <c:pt idx="20854">
                  <c:v>1.6666666666666667</c:v>
                </c:pt>
                <c:pt idx="20855">
                  <c:v>1.6666666666666667</c:v>
                </c:pt>
                <c:pt idx="20856">
                  <c:v>1.6666666666666667</c:v>
                </c:pt>
                <c:pt idx="20857">
                  <c:v>1.6666666666666667</c:v>
                </c:pt>
                <c:pt idx="20858">
                  <c:v>1.6666666666666667</c:v>
                </c:pt>
                <c:pt idx="20859">
                  <c:v>1.6666666666666667</c:v>
                </c:pt>
                <c:pt idx="20860">
                  <c:v>1.6666666666666667</c:v>
                </c:pt>
                <c:pt idx="20861">
                  <c:v>1.6666666666666667</c:v>
                </c:pt>
                <c:pt idx="20862">
                  <c:v>1.6666666666666667</c:v>
                </c:pt>
                <c:pt idx="20863">
                  <c:v>1.6666666666666667</c:v>
                </c:pt>
                <c:pt idx="20864">
                  <c:v>1.6666666666666667</c:v>
                </c:pt>
                <c:pt idx="20865">
                  <c:v>1.6666666666666667</c:v>
                </c:pt>
                <c:pt idx="20866">
                  <c:v>1.6666666666666667</c:v>
                </c:pt>
                <c:pt idx="20867">
                  <c:v>1.6666666666666667</c:v>
                </c:pt>
                <c:pt idx="20868">
                  <c:v>1.6666666666666667</c:v>
                </c:pt>
                <c:pt idx="20869">
                  <c:v>1.6666666666666667</c:v>
                </c:pt>
                <c:pt idx="20870">
                  <c:v>1.6666666666666667</c:v>
                </c:pt>
                <c:pt idx="20871">
                  <c:v>1.6666666666666667</c:v>
                </c:pt>
                <c:pt idx="20872">
                  <c:v>1.6666666666666667</c:v>
                </c:pt>
                <c:pt idx="20873">
                  <c:v>1.6666666666666667</c:v>
                </c:pt>
                <c:pt idx="20874">
                  <c:v>1.6666666666666667</c:v>
                </c:pt>
                <c:pt idx="20875">
                  <c:v>1.6666666666666667</c:v>
                </c:pt>
                <c:pt idx="20876">
                  <c:v>1.6666666666666667</c:v>
                </c:pt>
                <c:pt idx="20877">
                  <c:v>1.6666666666666667</c:v>
                </c:pt>
                <c:pt idx="20878">
                  <c:v>1.6666666666666667</c:v>
                </c:pt>
                <c:pt idx="20879">
                  <c:v>1.6666666666666667</c:v>
                </c:pt>
                <c:pt idx="20880">
                  <c:v>1.6666666666666667</c:v>
                </c:pt>
                <c:pt idx="20881">
                  <c:v>1.6666666666666667</c:v>
                </c:pt>
                <c:pt idx="20882">
                  <c:v>1.6666666666666667</c:v>
                </c:pt>
                <c:pt idx="20883">
                  <c:v>1.6666666666666667</c:v>
                </c:pt>
                <c:pt idx="20884">
                  <c:v>1.6666666666666667</c:v>
                </c:pt>
                <c:pt idx="20885">
                  <c:v>1.6666666666666667</c:v>
                </c:pt>
                <c:pt idx="20886">
                  <c:v>1.6666666666666667</c:v>
                </c:pt>
                <c:pt idx="20887">
                  <c:v>1.6666666666666667</c:v>
                </c:pt>
                <c:pt idx="20888">
                  <c:v>1.6666666666666667</c:v>
                </c:pt>
                <c:pt idx="20889">
                  <c:v>1.6666666666666667</c:v>
                </c:pt>
                <c:pt idx="20890">
                  <c:v>1.6666666666666667</c:v>
                </c:pt>
                <c:pt idx="20891">
                  <c:v>1.6666666666666667</c:v>
                </c:pt>
                <c:pt idx="20892">
                  <c:v>1.6666666666666667</c:v>
                </c:pt>
                <c:pt idx="20893">
                  <c:v>1.6666666666666667</c:v>
                </c:pt>
                <c:pt idx="20894">
                  <c:v>1.6666666666666667</c:v>
                </c:pt>
                <c:pt idx="20895">
                  <c:v>1.6666666666666667</c:v>
                </c:pt>
                <c:pt idx="20896">
                  <c:v>1.6666666666666667</c:v>
                </c:pt>
                <c:pt idx="20897">
                  <c:v>1.6666666666666667</c:v>
                </c:pt>
                <c:pt idx="20898">
                  <c:v>1.6666666666666667</c:v>
                </c:pt>
                <c:pt idx="20899">
                  <c:v>1.6666666666666667</c:v>
                </c:pt>
                <c:pt idx="20900">
                  <c:v>1.6666666666666667</c:v>
                </c:pt>
                <c:pt idx="20901">
                  <c:v>1.6666666666666667</c:v>
                </c:pt>
                <c:pt idx="20902">
                  <c:v>1.6666666666666667</c:v>
                </c:pt>
                <c:pt idx="20903">
                  <c:v>1.6666666666666667</c:v>
                </c:pt>
                <c:pt idx="20904">
                  <c:v>1.6666666666666667</c:v>
                </c:pt>
                <c:pt idx="20905">
                  <c:v>1.6666666666666667</c:v>
                </c:pt>
                <c:pt idx="20906">
                  <c:v>1.6666666666666667</c:v>
                </c:pt>
                <c:pt idx="20907">
                  <c:v>1.6666666666666667</c:v>
                </c:pt>
                <c:pt idx="20908">
                  <c:v>1.6666666666666667</c:v>
                </c:pt>
                <c:pt idx="20909">
                  <c:v>1.6666666666666667</c:v>
                </c:pt>
                <c:pt idx="20910">
                  <c:v>1.6666666666666667</c:v>
                </c:pt>
                <c:pt idx="20911">
                  <c:v>1.6666666666666667</c:v>
                </c:pt>
                <c:pt idx="20912">
                  <c:v>1.6666666666666667</c:v>
                </c:pt>
                <c:pt idx="20913">
                  <c:v>1.6666666666666667</c:v>
                </c:pt>
                <c:pt idx="20914">
                  <c:v>1.6666666666666667</c:v>
                </c:pt>
                <c:pt idx="20915">
                  <c:v>1.6666666666666667</c:v>
                </c:pt>
                <c:pt idx="20916">
                  <c:v>1.3333333333333333</c:v>
                </c:pt>
                <c:pt idx="20917">
                  <c:v>1.3333333333333333</c:v>
                </c:pt>
                <c:pt idx="20918">
                  <c:v>1.3333333333333333</c:v>
                </c:pt>
                <c:pt idx="20919">
                  <c:v>1.3333333333333333</c:v>
                </c:pt>
                <c:pt idx="20920">
                  <c:v>1.3333333333333333</c:v>
                </c:pt>
                <c:pt idx="20921">
                  <c:v>1.3333333333333333</c:v>
                </c:pt>
                <c:pt idx="20922">
                  <c:v>1.3333333333333333</c:v>
                </c:pt>
                <c:pt idx="20923">
                  <c:v>1.3333333333333333</c:v>
                </c:pt>
                <c:pt idx="20924">
                  <c:v>1.3333333333333333</c:v>
                </c:pt>
                <c:pt idx="20925">
                  <c:v>1.3333333333333333</c:v>
                </c:pt>
                <c:pt idx="20926">
                  <c:v>1.3333333333333333</c:v>
                </c:pt>
                <c:pt idx="20927">
                  <c:v>1.3333333333333333</c:v>
                </c:pt>
                <c:pt idx="20928">
                  <c:v>1.3333333333333333</c:v>
                </c:pt>
                <c:pt idx="20929">
                  <c:v>1.3333333333333333</c:v>
                </c:pt>
                <c:pt idx="20930">
                  <c:v>1.3333333333333333</c:v>
                </c:pt>
                <c:pt idx="20931">
                  <c:v>1.3333333333333333</c:v>
                </c:pt>
                <c:pt idx="20932">
                  <c:v>1.3333333333333333</c:v>
                </c:pt>
                <c:pt idx="20933">
                  <c:v>1.3333333333333333</c:v>
                </c:pt>
                <c:pt idx="20934">
                  <c:v>1.3333333333333333</c:v>
                </c:pt>
                <c:pt idx="20935">
                  <c:v>1.3333333333333333</c:v>
                </c:pt>
                <c:pt idx="20936">
                  <c:v>1.3333333333333333</c:v>
                </c:pt>
                <c:pt idx="20937">
                  <c:v>1.3333333333333333</c:v>
                </c:pt>
                <c:pt idx="20938">
                  <c:v>1.3333333333333333</c:v>
                </c:pt>
                <c:pt idx="20939">
                  <c:v>1.3333333333333333</c:v>
                </c:pt>
                <c:pt idx="20940">
                  <c:v>1.3333333333333333</c:v>
                </c:pt>
                <c:pt idx="20941">
                  <c:v>1.3333333333333333</c:v>
                </c:pt>
                <c:pt idx="20942">
                  <c:v>1.3333333333333333</c:v>
                </c:pt>
                <c:pt idx="20943">
                  <c:v>1.3333333333333333</c:v>
                </c:pt>
                <c:pt idx="20944">
                  <c:v>1.3333333333333333</c:v>
                </c:pt>
                <c:pt idx="20945">
                  <c:v>1.3333333333333333</c:v>
                </c:pt>
                <c:pt idx="20946">
                  <c:v>1.3333333333333333</c:v>
                </c:pt>
                <c:pt idx="20947">
                  <c:v>1.3333333333333333</c:v>
                </c:pt>
                <c:pt idx="20948">
                  <c:v>1.3333333333333333</c:v>
                </c:pt>
                <c:pt idx="20949">
                  <c:v>1.3333333333333333</c:v>
                </c:pt>
                <c:pt idx="20950">
                  <c:v>1.3333333333333333</c:v>
                </c:pt>
                <c:pt idx="20951">
                  <c:v>1.3333333333333333</c:v>
                </c:pt>
                <c:pt idx="20952">
                  <c:v>1.3333333333333333</c:v>
                </c:pt>
                <c:pt idx="20953">
                  <c:v>1.3333333333333333</c:v>
                </c:pt>
                <c:pt idx="20954">
                  <c:v>1.3333333333333333</c:v>
                </c:pt>
                <c:pt idx="20955">
                  <c:v>1.3333333333333333</c:v>
                </c:pt>
                <c:pt idx="20956">
                  <c:v>1.3333333333333333</c:v>
                </c:pt>
                <c:pt idx="20957">
                  <c:v>1.3333333333333333</c:v>
                </c:pt>
                <c:pt idx="20958">
                  <c:v>1.3333333333333333</c:v>
                </c:pt>
                <c:pt idx="20959">
                  <c:v>1.3333333333333333</c:v>
                </c:pt>
                <c:pt idx="20960">
                  <c:v>1.3333333333333333</c:v>
                </c:pt>
                <c:pt idx="20961">
                  <c:v>1.3333333333333333</c:v>
                </c:pt>
                <c:pt idx="20962">
                  <c:v>1.3333333333333333</c:v>
                </c:pt>
                <c:pt idx="20963">
                  <c:v>1.3333333333333333</c:v>
                </c:pt>
                <c:pt idx="20964">
                  <c:v>1.3333333333333333</c:v>
                </c:pt>
                <c:pt idx="20965">
                  <c:v>1.3333333333333333</c:v>
                </c:pt>
                <c:pt idx="20966">
                  <c:v>1.3333333333333333</c:v>
                </c:pt>
                <c:pt idx="20967">
                  <c:v>1.3333333333333333</c:v>
                </c:pt>
                <c:pt idx="20968">
                  <c:v>1.3333333333333333</c:v>
                </c:pt>
                <c:pt idx="20969">
                  <c:v>1.3333333333333333</c:v>
                </c:pt>
                <c:pt idx="20970">
                  <c:v>1.3333333333333333</c:v>
                </c:pt>
                <c:pt idx="20971">
                  <c:v>1.3333333333333333</c:v>
                </c:pt>
                <c:pt idx="20972">
                  <c:v>1.3333333333333333</c:v>
                </c:pt>
                <c:pt idx="20973">
                  <c:v>1.3333333333333333</c:v>
                </c:pt>
                <c:pt idx="20974">
                  <c:v>1.3333333333333333</c:v>
                </c:pt>
                <c:pt idx="20975">
                  <c:v>1.3333333333333333</c:v>
                </c:pt>
                <c:pt idx="20976">
                  <c:v>1.3333333333333333</c:v>
                </c:pt>
                <c:pt idx="20977">
                  <c:v>1.3333333333333333</c:v>
                </c:pt>
                <c:pt idx="20978">
                  <c:v>1.3333333333333333</c:v>
                </c:pt>
                <c:pt idx="20979">
                  <c:v>1.3333333333333333</c:v>
                </c:pt>
                <c:pt idx="20980">
                  <c:v>1.3333333333333333</c:v>
                </c:pt>
                <c:pt idx="20981">
                  <c:v>1.3333333333333333</c:v>
                </c:pt>
                <c:pt idx="20982">
                  <c:v>1.3333333333333333</c:v>
                </c:pt>
                <c:pt idx="20983">
                  <c:v>1.3333333333333333</c:v>
                </c:pt>
                <c:pt idx="20984">
                  <c:v>1.3333333333333333</c:v>
                </c:pt>
                <c:pt idx="20985">
                  <c:v>1.3333333333333333</c:v>
                </c:pt>
                <c:pt idx="20986">
                  <c:v>1.3333333333333333</c:v>
                </c:pt>
                <c:pt idx="20987">
                  <c:v>1.3333333333333333</c:v>
                </c:pt>
                <c:pt idx="20988">
                  <c:v>1.3333333333333333</c:v>
                </c:pt>
                <c:pt idx="20989">
                  <c:v>1.3333333333333333</c:v>
                </c:pt>
                <c:pt idx="20990">
                  <c:v>1.3333333333333333</c:v>
                </c:pt>
                <c:pt idx="20991">
                  <c:v>1.3333333333333333</c:v>
                </c:pt>
                <c:pt idx="20992">
                  <c:v>1.3333333333333333</c:v>
                </c:pt>
                <c:pt idx="20993">
                  <c:v>1.3333333333333333</c:v>
                </c:pt>
                <c:pt idx="20994">
                  <c:v>1.3333333333333333</c:v>
                </c:pt>
                <c:pt idx="20995">
                  <c:v>1.3333333333333333</c:v>
                </c:pt>
                <c:pt idx="20996">
                  <c:v>1.3333333333333333</c:v>
                </c:pt>
                <c:pt idx="20997">
                  <c:v>1.3333333333333333</c:v>
                </c:pt>
                <c:pt idx="20998">
                  <c:v>1.3333333333333333</c:v>
                </c:pt>
                <c:pt idx="20999">
                  <c:v>1.3333333333333333</c:v>
                </c:pt>
                <c:pt idx="21000">
                  <c:v>1.3333333333333333</c:v>
                </c:pt>
                <c:pt idx="21001">
                  <c:v>1.3333333333333333</c:v>
                </c:pt>
                <c:pt idx="21002">
                  <c:v>1.3333333333333333</c:v>
                </c:pt>
                <c:pt idx="21003">
                  <c:v>1.3333333333333333</c:v>
                </c:pt>
                <c:pt idx="21004">
                  <c:v>1.3333333333333333</c:v>
                </c:pt>
                <c:pt idx="21005">
                  <c:v>1.3333333333333333</c:v>
                </c:pt>
                <c:pt idx="21006">
                  <c:v>1.3333333333333333</c:v>
                </c:pt>
                <c:pt idx="21007">
                  <c:v>1.3333333333333333</c:v>
                </c:pt>
                <c:pt idx="21008">
                  <c:v>1.3333333333333333</c:v>
                </c:pt>
                <c:pt idx="21009">
                  <c:v>1.3333333333333333</c:v>
                </c:pt>
                <c:pt idx="21010">
                  <c:v>1.3333333333333333</c:v>
                </c:pt>
                <c:pt idx="21011">
                  <c:v>1.3333333333333333</c:v>
                </c:pt>
                <c:pt idx="21012">
                  <c:v>1.3333333333333333</c:v>
                </c:pt>
                <c:pt idx="21013">
                  <c:v>1.3333333333333333</c:v>
                </c:pt>
                <c:pt idx="21014">
                  <c:v>1.3333333333333333</c:v>
                </c:pt>
                <c:pt idx="21015">
                  <c:v>1.3333333333333333</c:v>
                </c:pt>
                <c:pt idx="21016">
                  <c:v>1.3333333333333333</c:v>
                </c:pt>
                <c:pt idx="21017">
                  <c:v>1.3333333333333333</c:v>
                </c:pt>
                <c:pt idx="21018">
                  <c:v>1.3333333333333333</c:v>
                </c:pt>
                <c:pt idx="21019">
                  <c:v>1.3333333333333333</c:v>
                </c:pt>
                <c:pt idx="21020">
                  <c:v>1.3333333333333333</c:v>
                </c:pt>
                <c:pt idx="21021">
                  <c:v>1.3333333333333333</c:v>
                </c:pt>
                <c:pt idx="21022">
                  <c:v>1.3333333333333333</c:v>
                </c:pt>
                <c:pt idx="21023">
                  <c:v>1.3333333333333333</c:v>
                </c:pt>
                <c:pt idx="21024">
                  <c:v>1.3333333333333333</c:v>
                </c:pt>
                <c:pt idx="21025">
                  <c:v>1.3333333333333333</c:v>
                </c:pt>
                <c:pt idx="21026">
                  <c:v>1.3333333333333333</c:v>
                </c:pt>
                <c:pt idx="21027">
                  <c:v>1.3333333333333333</c:v>
                </c:pt>
                <c:pt idx="21028">
                  <c:v>1.3333333333333333</c:v>
                </c:pt>
                <c:pt idx="21029">
                  <c:v>1.3333333333333333</c:v>
                </c:pt>
                <c:pt idx="21030">
                  <c:v>1.3333333333333333</c:v>
                </c:pt>
                <c:pt idx="21031">
                  <c:v>1.3333333333333333</c:v>
                </c:pt>
                <c:pt idx="21032">
                  <c:v>1.3333333333333333</c:v>
                </c:pt>
                <c:pt idx="21033">
                  <c:v>1.3333333333333333</c:v>
                </c:pt>
                <c:pt idx="21034">
                  <c:v>1.3333333333333333</c:v>
                </c:pt>
                <c:pt idx="21035">
                  <c:v>1.3333333333333333</c:v>
                </c:pt>
                <c:pt idx="21036">
                  <c:v>1.3333333333333333</c:v>
                </c:pt>
                <c:pt idx="21037">
                  <c:v>1.3333333333333333</c:v>
                </c:pt>
                <c:pt idx="21038">
                  <c:v>1.3333333333333333</c:v>
                </c:pt>
                <c:pt idx="21039">
                  <c:v>1.3333333333333333</c:v>
                </c:pt>
                <c:pt idx="21040">
                  <c:v>1.3333333333333333</c:v>
                </c:pt>
                <c:pt idx="21041">
                  <c:v>1.3333333333333333</c:v>
                </c:pt>
                <c:pt idx="21042">
                  <c:v>1.3333333333333333</c:v>
                </c:pt>
                <c:pt idx="21043">
                  <c:v>1.3333333333333333</c:v>
                </c:pt>
                <c:pt idx="21044">
                  <c:v>1.3333333333333333</c:v>
                </c:pt>
                <c:pt idx="21045">
                  <c:v>1.3333333333333333</c:v>
                </c:pt>
                <c:pt idx="21046">
                  <c:v>1.3333333333333333</c:v>
                </c:pt>
                <c:pt idx="21047">
                  <c:v>1.3333333333333333</c:v>
                </c:pt>
                <c:pt idx="21048">
                  <c:v>1.3333333333333333</c:v>
                </c:pt>
                <c:pt idx="21049">
                  <c:v>1.3333333333333333</c:v>
                </c:pt>
                <c:pt idx="21050">
                  <c:v>1.3333333333333333</c:v>
                </c:pt>
                <c:pt idx="21051">
                  <c:v>1.3333333333333333</c:v>
                </c:pt>
                <c:pt idx="21052">
                  <c:v>1.3333333333333333</c:v>
                </c:pt>
                <c:pt idx="21053">
                  <c:v>1.3333333333333333</c:v>
                </c:pt>
                <c:pt idx="21054">
                  <c:v>1.3333333333333333</c:v>
                </c:pt>
                <c:pt idx="21055">
                  <c:v>1.3333333333333333</c:v>
                </c:pt>
                <c:pt idx="21056">
                  <c:v>1.3333333333333333</c:v>
                </c:pt>
                <c:pt idx="21057">
                  <c:v>1.3333333333333333</c:v>
                </c:pt>
                <c:pt idx="21058">
                  <c:v>1.3333333333333333</c:v>
                </c:pt>
                <c:pt idx="21059">
                  <c:v>1.3333333333333333</c:v>
                </c:pt>
                <c:pt idx="21060">
                  <c:v>1.3333333333333333</c:v>
                </c:pt>
                <c:pt idx="21061">
                  <c:v>1.3333333333333333</c:v>
                </c:pt>
                <c:pt idx="21062">
                  <c:v>1.3333333333333333</c:v>
                </c:pt>
                <c:pt idx="21063">
                  <c:v>1.3333333333333333</c:v>
                </c:pt>
                <c:pt idx="21064">
                  <c:v>1.3333333333333333</c:v>
                </c:pt>
                <c:pt idx="21065">
                  <c:v>1.3333333333333333</c:v>
                </c:pt>
                <c:pt idx="21066">
                  <c:v>1.3333333333333333</c:v>
                </c:pt>
                <c:pt idx="21067">
                  <c:v>1.3333333333333333</c:v>
                </c:pt>
                <c:pt idx="21068">
                  <c:v>1.3333333333333333</c:v>
                </c:pt>
                <c:pt idx="21069">
                  <c:v>1.3333333333333333</c:v>
                </c:pt>
                <c:pt idx="21070">
                  <c:v>1.3333333333333333</c:v>
                </c:pt>
                <c:pt idx="21071">
                  <c:v>1.3333333333333333</c:v>
                </c:pt>
                <c:pt idx="21072">
                  <c:v>1.3333333333333333</c:v>
                </c:pt>
                <c:pt idx="21073">
                  <c:v>1.3333333333333333</c:v>
                </c:pt>
                <c:pt idx="21074">
                  <c:v>1.3333333333333333</c:v>
                </c:pt>
                <c:pt idx="21075">
                  <c:v>1.3333333333333333</c:v>
                </c:pt>
                <c:pt idx="21076">
                  <c:v>1.3333333333333333</c:v>
                </c:pt>
                <c:pt idx="21077">
                  <c:v>1.3333333333333333</c:v>
                </c:pt>
                <c:pt idx="21078">
                  <c:v>1.3333333333333333</c:v>
                </c:pt>
                <c:pt idx="21079">
                  <c:v>1.3333333333333333</c:v>
                </c:pt>
                <c:pt idx="21080">
                  <c:v>1.3333333333333333</c:v>
                </c:pt>
                <c:pt idx="21081">
                  <c:v>1.3333333333333333</c:v>
                </c:pt>
                <c:pt idx="21082">
                  <c:v>1.3333333333333333</c:v>
                </c:pt>
                <c:pt idx="21083">
                  <c:v>1.3333333333333333</c:v>
                </c:pt>
                <c:pt idx="21084">
                  <c:v>1.3333333333333333</c:v>
                </c:pt>
                <c:pt idx="21085">
                  <c:v>1.3333333333333333</c:v>
                </c:pt>
                <c:pt idx="21086">
                  <c:v>1.3333333333333333</c:v>
                </c:pt>
                <c:pt idx="21087">
                  <c:v>1.3333333333333333</c:v>
                </c:pt>
                <c:pt idx="21088">
                  <c:v>1.3333333333333333</c:v>
                </c:pt>
                <c:pt idx="21089">
                  <c:v>1.3333333333333333</c:v>
                </c:pt>
                <c:pt idx="21090">
                  <c:v>1.3333333333333333</c:v>
                </c:pt>
                <c:pt idx="21091">
                  <c:v>1.3333333333333333</c:v>
                </c:pt>
                <c:pt idx="21092">
                  <c:v>1.3333333333333333</c:v>
                </c:pt>
                <c:pt idx="21093">
                  <c:v>1.3333333333333333</c:v>
                </c:pt>
                <c:pt idx="21094">
                  <c:v>1.3333333333333333</c:v>
                </c:pt>
                <c:pt idx="21095">
                  <c:v>1.3333333333333333</c:v>
                </c:pt>
                <c:pt idx="21096">
                  <c:v>1.3333333333333333</c:v>
                </c:pt>
                <c:pt idx="21097">
                  <c:v>1.3333333333333333</c:v>
                </c:pt>
                <c:pt idx="21098">
                  <c:v>1.3333333333333333</c:v>
                </c:pt>
                <c:pt idx="21099">
                  <c:v>1.3333333333333333</c:v>
                </c:pt>
                <c:pt idx="21100">
                  <c:v>1.3333333333333333</c:v>
                </c:pt>
                <c:pt idx="21101">
                  <c:v>1.3333333333333333</c:v>
                </c:pt>
                <c:pt idx="21102">
                  <c:v>1.3333333333333333</c:v>
                </c:pt>
                <c:pt idx="21103">
                  <c:v>1.3333333333333333</c:v>
                </c:pt>
                <c:pt idx="21104">
                  <c:v>1.3333333333333333</c:v>
                </c:pt>
                <c:pt idx="21105">
                  <c:v>1.3333333333333333</c:v>
                </c:pt>
                <c:pt idx="21106">
                  <c:v>1.3333333333333333</c:v>
                </c:pt>
                <c:pt idx="21107">
                  <c:v>1.3333333333333333</c:v>
                </c:pt>
                <c:pt idx="21108">
                  <c:v>1.3333333333333333</c:v>
                </c:pt>
                <c:pt idx="21109">
                  <c:v>1.3333333333333333</c:v>
                </c:pt>
                <c:pt idx="21110">
                  <c:v>1.3333333333333333</c:v>
                </c:pt>
                <c:pt idx="21111">
                  <c:v>1.3333333333333333</c:v>
                </c:pt>
                <c:pt idx="21112">
                  <c:v>1.3333333333333333</c:v>
                </c:pt>
                <c:pt idx="21113">
                  <c:v>1.3333333333333333</c:v>
                </c:pt>
                <c:pt idx="21114">
                  <c:v>1.3333333333333333</c:v>
                </c:pt>
                <c:pt idx="21115">
                  <c:v>1.3333333333333333</c:v>
                </c:pt>
                <c:pt idx="21116">
                  <c:v>1.3333333333333333</c:v>
                </c:pt>
                <c:pt idx="21117">
                  <c:v>1.3333333333333333</c:v>
                </c:pt>
                <c:pt idx="21118">
                  <c:v>1.3333333333333333</c:v>
                </c:pt>
                <c:pt idx="21119">
                  <c:v>1.3333333333333333</c:v>
                </c:pt>
                <c:pt idx="21120">
                  <c:v>1.3333333333333333</c:v>
                </c:pt>
                <c:pt idx="21121">
                  <c:v>1.3333333333333333</c:v>
                </c:pt>
                <c:pt idx="21122">
                  <c:v>1.3333333333333333</c:v>
                </c:pt>
                <c:pt idx="21123">
                  <c:v>1.3333333333333333</c:v>
                </c:pt>
                <c:pt idx="21124">
                  <c:v>1.3333333333333333</c:v>
                </c:pt>
                <c:pt idx="21125">
                  <c:v>1.3333333333333333</c:v>
                </c:pt>
                <c:pt idx="21126">
                  <c:v>1.3333333333333333</c:v>
                </c:pt>
                <c:pt idx="21127">
                  <c:v>1.3333333333333333</c:v>
                </c:pt>
                <c:pt idx="21128">
                  <c:v>1.3333333333333333</c:v>
                </c:pt>
                <c:pt idx="21129">
                  <c:v>1.3333333333333333</c:v>
                </c:pt>
                <c:pt idx="21130">
                  <c:v>1.3333333333333333</c:v>
                </c:pt>
                <c:pt idx="21131">
                  <c:v>1.3333333333333333</c:v>
                </c:pt>
                <c:pt idx="21132">
                  <c:v>1.3333333333333333</c:v>
                </c:pt>
                <c:pt idx="21133">
                  <c:v>1.3333333333333333</c:v>
                </c:pt>
                <c:pt idx="21134">
                  <c:v>1.3333333333333333</c:v>
                </c:pt>
                <c:pt idx="21135">
                  <c:v>1.3333333333333333</c:v>
                </c:pt>
                <c:pt idx="21136">
                  <c:v>1.3333333333333333</c:v>
                </c:pt>
                <c:pt idx="21137">
                  <c:v>1.3333333333333333</c:v>
                </c:pt>
                <c:pt idx="21138">
                  <c:v>1.3333333333333333</c:v>
                </c:pt>
                <c:pt idx="21139">
                  <c:v>1.3333333333333333</c:v>
                </c:pt>
                <c:pt idx="21140">
                  <c:v>1.3333333333333333</c:v>
                </c:pt>
                <c:pt idx="21141">
                  <c:v>1.3333333333333333</c:v>
                </c:pt>
                <c:pt idx="21142">
                  <c:v>1.3333333333333333</c:v>
                </c:pt>
                <c:pt idx="21143">
                  <c:v>1.3333333333333333</c:v>
                </c:pt>
                <c:pt idx="21144">
                  <c:v>1.3333333333333333</c:v>
                </c:pt>
                <c:pt idx="21145">
                  <c:v>1.3333333333333333</c:v>
                </c:pt>
                <c:pt idx="21146">
                  <c:v>1.3333333333333333</c:v>
                </c:pt>
                <c:pt idx="21147">
                  <c:v>1.3333333333333333</c:v>
                </c:pt>
                <c:pt idx="21148">
                  <c:v>1.3333333333333333</c:v>
                </c:pt>
                <c:pt idx="21149">
                  <c:v>1.3333333333333333</c:v>
                </c:pt>
                <c:pt idx="21150">
                  <c:v>1.3333333333333333</c:v>
                </c:pt>
                <c:pt idx="21151">
                  <c:v>1.3333333333333333</c:v>
                </c:pt>
                <c:pt idx="21152">
                  <c:v>1.3333333333333333</c:v>
                </c:pt>
                <c:pt idx="21153">
                  <c:v>1.3333333333333333</c:v>
                </c:pt>
                <c:pt idx="21154">
                  <c:v>1.3333333333333333</c:v>
                </c:pt>
                <c:pt idx="21155">
                  <c:v>1.3333333333333333</c:v>
                </c:pt>
                <c:pt idx="21156">
                  <c:v>1.3333333333333333</c:v>
                </c:pt>
                <c:pt idx="21157">
                  <c:v>1.3333333333333333</c:v>
                </c:pt>
                <c:pt idx="21158">
                  <c:v>1.3333333333333333</c:v>
                </c:pt>
                <c:pt idx="21159">
                  <c:v>1.3333333333333333</c:v>
                </c:pt>
                <c:pt idx="21160">
                  <c:v>1.3333333333333333</c:v>
                </c:pt>
                <c:pt idx="21161">
                  <c:v>1.3333333333333333</c:v>
                </c:pt>
                <c:pt idx="21162">
                  <c:v>1.3333333333333333</c:v>
                </c:pt>
                <c:pt idx="21163">
                  <c:v>1.3333333333333333</c:v>
                </c:pt>
                <c:pt idx="21164">
                  <c:v>1.3333333333333333</c:v>
                </c:pt>
                <c:pt idx="21165">
                  <c:v>1.3333333333333333</c:v>
                </c:pt>
                <c:pt idx="21166">
                  <c:v>1.3333333333333333</c:v>
                </c:pt>
                <c:pt idx="21167">
                  <c:v>1.3333333333333333</c:v>
                </c:pt>
                <c:pt idx="21168">
                  <c:v>1.3333333333333333</c:v>
                </c:pt>
                <c:pt idx="21169">
                  <c:v>1.3333333333333333</c:v>
                </c:pt>
                <c:pt idx="21170">
                  <c:v>1.3333333333333333</c:v>
                </c:pt>
                <c:pt idx="21171">
                  <c:v>1.3333333333333333</c:v>
                </c:pt>
                <c:pt idx="21172">
                  <c:v>1.3333333333333333</c:v>
                </c:pt>
                <c:pt idx="21173">
                  <c:v>1.3333333333333333</c:v>
                </c:pt>
                <c:pt idx="21174">
                  <c:v>1.3333333333333333</c:v>
                </c:pt>
                <c:pt idx="21175">
                  <c:v>1.3333333333333333</c:v>
                </c:pt>
                <c:pt idx="21176">
                  <c:v>1.3333333333333333</c:v>
                </c:pt>
                <c:pt idx="21177">
                  <c:v>1.3333333333333333</c:v>
                </c:pt>
                <c:pt idx="21178">
                  <c:v>1.3333333333333333</c:v>
                </c:pt>
                <c:pt idx="21179">
                  <c:v>1.3333333333333333</c:v>
                </c:pt>
                <c:pt idx="21180">
                  <c:v>1.3333333333333333</c:v>
                </c:pt>
                <c:pt idx="21181">
                  <c:v>1.3333333333333333</c:v>
                </c:pt>
                <c:pt idx="21182">
                  <c:v>1.3333333333333333</c:v>
                </c:pt>
                <c:pt idx="21183">
                  <c:v>1.3333333333333333</c:v>
                </c:pt>
                <c:pt idx="21184">
                  <c:v>1.3333333333333333</c:v>
                </c:pt>
                <c:pt idx="21185">
                  <c:v>1.3333333333333333</c:v>
                </c:pt>
                <c:pt idx="21186">
                  <c:v>1.3333333333333333</c:v>
                </c:pt>
                <c:pt idx="21187">
                  <c:v>1.3333333333333333</c:v>
                </c:pt>
                <c:pt idx="21188">
                  <c:v>1.3333333333333333</c:v>
                </c:pt>
                <c:pt idx="21189">
                  <c:v>1.3333333333333333</c:v>
                </c:pt>
                <c:pt idx="21190">
                  <c:v>1.3333333333333333</c:v>
                </c:pt>
                <c:pt idx="21191">
                  <c:v>1.3333333333333333</c:v>
                </c:pt>
                <c:pt idx="21192">
                  <c:v>1.3333333333333333</c:v>
                </c:pt>
                <c:pt idx="21193">
                  <c:v>1.3333333333333333</c:v>
                </c:pt>
                <c:pt idx="21194">
                  <c:v>1.3333333333333333</c:v>
                </c:pt>
                <c:pt idx="21195">
                  <c:v>1.3333333333333333</c:v>
                </c:pt>
                <c:pt idx="21196">
                  <c:v>1.3333333333333333</c:v>
                </c:pt>
                <c:pt idx="21197">
                  <c:v>1.3333333333333333</c:v>
                </c:pt>
                <c:pt idx="21198">
                  <c:v>1.3333333333333333</c:v>
                </c:pt>
                <c:pt idx="21199">
                  <c:v>1.3333333333333333</c:v>
                </c:pt>
                <c:pt idx="21200">
                  <c:v>1.3333333333333333</c:v>
                </c:pt>
                <c:pt idx="21201">
                  <c:v>1.3333333333333333</c:v>
                </c:pt>
                <c:pt idx="21202">
                  <c:v>1.3333333333333333</c:v>
                </c:pt>
                <c:pt idx="21203">
                  <c:v>1.3333333333333333</c:v>
                </c:pt>
                <c:pt idx="21204">
                  <c:v>1.3333333333333333</c:v>
                </c:pt>
                <c:pt idx="21205">
                  <c:v>1.3333333333333333</c:v>
                </c:pt>
                <c:pt idx="21206">
                  <c:v>1.3333333333333333</c:v>
                </c:pt>
                <c:pt idx="21207">
                  <c:v>1.3333333333333333</c:v>
                </c:pt>
                <c:pt idx="21208">
                  <c:v>1.3333333333333333</c:v>
                </c:pt>
                <c:pt idx="21209">
                  <c:v>1.3333333333333333</c:v>
                </c:pt>
                <c:pt idx="21210">
                  <c:v>1.3333333333333333</c:v>
                </c:pt>
                <c:pt idx="21211">
                  <c:v>1.3333333333333333</c:v>
                </c:pt>
                <c:pt idx="21212">
                  <c:v>1.3333333333333333</c:v>
                </c:pt>
                <c:pt idx="21213">
                  <c:v>1.3333333333333333</c:v>
                </c:pt>
                <c:pt idx="21214">
                  <c:v>1.3333333333333333</c:v>
                </c:pt>
                <c:pt idx="21215">
                  <c:v>1.3333333333333333</c:v>
                </c:pt>
                <c:pt idx="21216">
                  <c:v>1.3333333333333333</c:v>
                </c:pt>
                <c:pt idx="21217">
                  <c:v>1.3333333333333333</c:v>
                </c:pt>
                <c:pt idx="21218">
                  <c:v>1.3333333333333333</c:v>
                </c:pt>
                <c:pt idx="21219">
                  <c:v>1.3333333333333333</c:v>
                </c:pt>
                <c:pt idx="21220">
                  <c:v>1.3333333333333333</c:v>
                </c:pt>
                <c:pt idx="21221">
                  <c:v>1.3333333333333333</c:v>
                </c:pt>
                <c:pt idx="21222">
                  <c:v>1.3333333333333333</c:v>
                </c:pt>
                <c:pt idx="21223">
                  <c:v>1.3333333333333333</c:v>
                </c:pt>
                <c:pt idx="21224">
                  <c:v>1.3333333333333333</c:v>
                </c:pt>
                <c:pt idx="21225">
                  <c:v>1.3333333333333333</c:v>
                </c:pt>
                <c:pt idx="21226">
                  <c:v>1.3333333333333333</c:v>
                </c:pt>
                <c:pt idx="21227">
                  <c:v>1.3333333333333333</c:v>
                </c:pt>
                <c:pt idx="21228">
                  <c:v>1.3333333333333333</c:v>
                </c:pt>
                <c:pt idx="21229">
                  <c:v>1.3333333333333333</c:v>
                </c:pt>
                <c:pt idx="21230">
                  <c:v>1.3333333333333333</c:v>
                </c:pt>
                <c:pt idx="21231">
                  <c:v>1.3333333333333333</c:v>
                </c:pt>
                <c:pt idx="21232">
                  <c:v>1.3333333333333333</c:v>
                </c:pt>
                <c:pt idx="21233">
                  <c:v>1.3333333333333333</c:v>
                </c:pt>
                <c:pt idx="21234">
                  <c:v>1.3333333333333333</c:v>
                </c:pt>
                <c:pt idx="21235">
                  <c:v>1.3333333333333333</c:v>
                </c:pt>
                <c:pt idx="21236">
                  <c:v>1.3333333333333333</c:v>
                </c:pt>
                <c:pt idx="21237">
                  <c:v>1.3333333333333333</c:v>
                </c:pt>
                <c:pt idx="21238">
                  <c:v>1.3333333333333333</c:v>
                </c:pt>
                <c:pt idx="21239">
                  <c:v>1.3333333333333333</c:v>
                </c:pt>
                <c:pt idx="21240">
                  <c:v>1.3333333333333333</c:v>
                </c:pt>
                <c:pt idx="21241">
                  <c:v>1.3333333333333333</c:v>
                </c:pt>
                <c:pt idx="21242">
                  <c:v>1.3333333333333333</c:v>
                </c:pt>
                <c:pt idx="21243">
                  <c:v>1.3333333333333333</c:v>
                </c:pt>
                <c:pt idx="21244">
                  <c:v>1.3333333333333333</c:v>
                </c:pt>
                <c:pt idx="21245">
                  <c:v>1.3333333333333333</c:v>
                </c:pt>
                <c:pt idx="21246">
                  <c:v>1.3333333333333333</c:v>
                </c:pt>
                <c:pt idx="21247">
                  <c:v>1.3333333333333333</c:v>
                </c:pt>
                <c:pt idx="21248">
                  <c:v>1.3333333333333333</c:v>
                </c:pt>
                <c:pt idx="21249">
                  <c:v>1.3333333333333333</c:v>
                </c:pt>
                <c:pt idx="21250">
                  <c:v>1.3333333333333333</c:v>
                </c:pt>
                <c:pt idx="21251">
                  <c:v>1.3333333333333333</c:v>
                </c:pt>
                <c:pt idx="21252">
                  <c:v>1.3333333333333333</c:v>
                </c:pt>
                <c:pt idx="21253">
                  <c:v>1.3333333333333333</c:v>
                </c:pt>
                <c:pt idx="21254">
                  <c:v>1.3333333333333333</c:v>
                </c:pt>
                <c:pt idx="21255">
                  <c:v>1.3333333333333333</c:v>
                </c:pt>
                <c:pt idx="21256">
                  <c:v>1.3333333333333333</c:v>
                </c:pt>
                <c:pt idx="21257">
                  <c:v>1.3333333333333333</c:v>
                </c:pt>
                <c:pt idx="21258">
                  <c:v>1.3333333333333333</c:v>
                </c:pt>
                <c:pt idx="21259">
                  <c:v>1.3333333333333333</c:v>
                </c:pt>
                <c:pt idx="21260">
                  <c:v>1.3333333333333333</c:v>
                </c:pt>
                <c:pt idx="21261">
                  <c:v>1.3333333333333333</c:v>
                </c:pt>
                <c:pt idx="21262">
                  <c:v>1.3333333333333333</c:v>
                </c:pt>
                <c:pt idx="21263">
                  <c:v>1.3333333333333333</c:v>
                </c:pt>
                <c:pt idx="21264">
                  <c:v>1.3333333333333333</c:v>
                </c:pt>
                <c:pt idx="21265">
                  <c:v>1.3333333333333333</c:v>
                </c:pt>
                <c:pt idx="21266">
                  <c:v>1.3333333333333333</c:v>
                </c:pt>
                <c:pt idx="21267">
                  <c:v>1.3333333333333333</c:v>
                </c:pt>
                <c:pt idx="21268">
                  <c:v>1.3333333333333333</c:v>
                </c:pt>
                <c:pt idx="21269">
                  <c:v>1.3333333333333333</c:v>
                </c:pt>
                <c:pt idx="21270">
                  <c:v>1.3333333333333333</c:v>
                </c:pt>
                <c:pt idx="21271">
                  <c:v>1.3333333333333333</c:v>
                </c:pt>
                <c:pt idx="21272">
                  <c:v>1.3333333333333333</c:v>
                </c:pt>
                <c:pt idx="21273">
                  <c:v>1.3333333333333333</c:v>
                </c:pt>
                <c:pt idx="21274">
                  <c:v>1.3333333333333333</c:v>
                </c:pt>
                <c:pt idx="21275">
                  <c:v>1.3333333333333333</c:v>
                </c:pt>
                <c:pt idx="21276">
                  <c:v>1.3333333333333333</c:v>
                </c:pt>
                <c:pt idx="21277">
                  <c:v>1.3333333333333333</c:v>
                </c:pt>
                <c:pt idx="21278">
                  <c:v>1.3333333333333333</c:v>
                </c:pt>
                <c:pt idx="21279">
                  <c:v>1.3333333333333333</c:v>
                </c:pt>
                <c:pt idx="21280">
                  <c:v>1.3333333333333333</c:v>
                </c:pt>
                <c:pt idx="21281">
                  <c:v>1.3333333333333333</c:v>
                </c:pt>
                <c:pt idx="21282">
                  <c:v>1.3333333333333333</c:v>
                </c:pt>
                <c:pt idx="21283">
                  <c:v>1.3333333333333333</c:v>
                </c:pt>
                <c:pt idx="21284">
                  <c:v>1.3333333333333333</c:v>
                </c:pt>
                <c:pt idx="21285">
                  <c:v>1.3333333333333333</c:v>
                </c:pt>
                <c:pt idx="21286">
                  <c:v>1.3333333333333333</c:v>
                </c:pt>
                <c:pt idx="21287">
                  <c:v>1.3333333333333333</c:v>
                </c:pt>
                <c:pt idx="21288">
                  <c:v>1.3333333333333333</c:v>
                </c:pt>
                <c:pt idx="21289">
                  <c:v>1.3333333333333333</c:v>
                </c:pt>
                <c:pt idx="21290">
                  <c:v>1.3333333333333333</c:v>
                </c:pt>
                <c:pt idx="21291">
                  <c:v>1.3333333333333333</c:v>
                </c:pt>
                <c:pt idx="21292">
                  <c:v>1.3333333333333333</c:v>
                </c:pt>
                <c:pt idx="21293">
                  <c:v>1.3333333333333333</c:v>
                </c:pt>
                <c:pt idx="21294">
                  <c:v>1.3333333333333333</c:v>
                </c:pt>
                <c:pt idx="21295">
                  <c:v>1.3333333333333333</c:v>
                </c:pt>
                <c:pt idx="21296">
                  <c:v>1.3333333333333333</c:v>
                </c:pt>
                <c:pt idx="21297">
                  <c:v>1.3333333333333333</c:v>
                </c:pt>
                <c:pt idx="21298">
                  <c:v>1.3333333333333333</c:v>
                </c:pt>
                <c:pt idx="21299">
                  <c:v>1.3333333333333333</c:v>
                </c:pt>
                <c:pt idx="21300">
                  <c:v>1.3333333333333333</c:v>
                </c:pt>
                <c:pt idx="21301">
                  <c:v>1.3333333333333333</c:v>
                </c:pt>
                <c:pt idx="21302">
                  <c:v>1.3333333333333333</c:v>
                </c:pt>
                <c:pt idx="21303">
                  <c:v>1.3333333333333333</c:v>
                </c:pt>
                <c:pt idx="21304">
                  <c:v>1.3333333333333333</c:v>
                </c:pt>
                <c:pt idx="21305">
                  <c:v>1.3333333333333333</c:v>
                </c:pt>
                <c:pt idx="21306">
                  <c:v>1.3333333333333333</c:v>
                </c:pt>
                <c:pt idx="21307">
                  <c:v>1.3333333333333333</c:v>
                </c:pt>
                <c:pt idx="21308">
                  <c:v>1.3333333333333333</c:v>
                </c:pt>
                <c:pt idx="21309">
                  <c:v>1.3333333333333333</c:v>
                </c:pt>
                <c:pt idx="21310">
                  <c:v>1.3333333333333333</c:v>
                </c:pt>
                <c:pt idx="21311">
                  <c:v>1.3333333333333333</c:v>
                </c:pt>
                <c:pt idx="21312">
                  <c:v>1.3333333333333333</c:v>
                </c:pt>
                <c:pt idx="21313">
                  <c:v>1.3333333333333333</c:v>
                </c:pt>
                <c:pt idx="21314">
                  <c:v>1.3333333333333333</c:v>
                </c:pt>
                <c:pt idx="21315">
                  <c:v>1.3333333333333333</c:v>
                </c:pt>
                <c:pt idx="21316">
                  <c:v>1.3333333333333333</c:v>
                </c:pt>
                <c:pt idx="21317">
                  <c:v>1.3333333333333333</c:v>
                </c:pt>
                <c:pt idx="21318">
                  <c:v>1.3333333333333333</c:v>
                </c:pt>
                <c:pt idx="21319">
                  <c:v>1.3333333333333333</c:v>
                </c:pt>
                <c:pt idx="21320">
                  <c:v>1.3333333333333333</c:v>
                </c:pt>
                <c:pt idx="21321">
                  <c:v>1.3333333333333333</c:v>
                </c:pt>
                <c:pt idx="21322">
                  <c:v>1.3333333333333333</c:v>
                </c:pt>
                <c:pt idx="21323">
                  <c:v>1.3333333333333333</c:v>
                </c:pt>
                <c:pt idx="21324">
                  <c:v>1.3333333333333333</c:v>
                </c:pt>
                <c:pt idx="21325">
                  <c:v>1.3333333333333333</c:v>
                </c:pt>
                <c:pt idx="21326">
                  <c:v>1.3333333333333333</c:v>
                </c:pt>
                <c:pt idx="21327">
                  <c:v>1.3333333333333333</c:v>
                </c:pt>
                <c:pt idx="21328">
                  <c:v>1.3333333333333333</c:v>
                </c:pt>
                <c:pt idx="21329">
                  <c:v>1.3333333333333333</c:v>
                </c:pt>
                <c:pt idx="21330">
                  <c:v>1.3333333333333333</c:v>
                </c:pt>
                <c:pt idx="21331">
                  <c:v>1.3333333333333333</c:v>
                </c:pt>
                <c:pt idx="21332">
                  <c:v>1.3333333333333333</c:v>
                </c:pt>
                <c:pt idx="21333">
                  <c:v>1.3333333333333333</c:v>
                </c:pt>
                <c:pt idx="21334">
                  <c:v>1.3333333333333333</c:v>
                </c:pt>
                <c:pt idx="21335">
                  <c:v>1.3333333333333333</c:v>
                </c:pt>
                <c:pt idx="21336">
                  <c:v>1.3333333333333333</c:v>
                </c:pt>
                <c:pt idx="21337">
                  <c:v>1.3333333333333333</c:v>
                </c:pt>
                <c:pt idx="21338">
                  <c:v>1.3333333333333333</c:v>
                </c:pt>
                <c:pt idx="21339">
                  <c:v>1.3333333333333333</c:v>
                </c:pt>
                <c:pt idx="21340">
                  <c:v>1.3333333333333333</c:v>
                </c:pt>
                <c:pt idx="21341">
                  <c:v>1.3333333333333333</c:v>
                </c:pt>
                <c:pt idx="21342">
                  <c:v>1.3333333333333333</c:v>
                </c:pt>
                <c:pt idx="21343">
                  <c:v>1.3333333333333333</c:v>
                </c:pt>
                <c:pt idx="21344">
                  <c:v>1.3333333333333333</c:v>
                </c:pt>
                <c:pt idx="21345">
                  <c:v>1.3333333333333333</c:v>
                </c:pt>
                <c:pt idx="21346">
                  <c:v>1.3333333333333333</c:v>
                </c:pt>
                <c:pt idx="21347">
                  <c:v>1.3333333333333333</c:v>
                </c:pt>
                <c:pt idx="21348">
                  <c:v>1.3333333333333333</c:v>
                </c:pt>
                <c:pt idx="21349">
                  <c:v>1.3333333333333333</c:v>
                </c:pt>
                <c:pt idx="21350">
                  <c:v>1.3333333333333333</c:v>
                </c:pt>
                <c:pt idx="21351">
                  <c:v>1.3333333333333333</c:v>
                </c:pt>
                <c:pt idx="21352">
                  <c:v>1.3333333333333333</c:v>
                </c:pt>
                <c:pt idx="21353">
                  <c:v>1.3333333333333333</c:v>
                </c:pt>
                <c:pt idx="21354">
                  <c:v>1.3333333333333333</c:v>
                </c:pt>
                <c:pt idx="21355">
                  <c:v>1.3333333333333333</c:v>
                </c:pt>
                <c:pt idx="21356">
                  <c:v>1.3333333333333333</c:v>
                </c:pt>
                <c:pt idx="21357">
                  <c:v>1.3333333333333333</c:v>
                </c:pt>
                <c:pt idx="21358">
                  <c:v>1.3333333333333333</c:v>
                </c:pt>
                <c:pt idx="21359">
                  <c:v>1.3333333333333333</c:v>
                </c:pt>
                <c:pt idx="21360">
                  <c:v>1.3333333333333333</c:v>
                </c:pt>
                <c:pt idx="21361">
                  <c:v>1.3333333333333333</c:v>
                </c:pt>
                <c:pt idx="21362">
                  <c:v>1.3333333333333333</c:v>
                </c:pt>
                <c:pt idx="21363">
                  <c:v>1.3333333333333333</c:v>
                </c:pt>
                <c:pt idx="21364">
                  <c:v>1.3333333333333333</c:v>
                </c:pt>
                <c:pt idx="21365">
                  <c:v>1.3333333333333333</c:v>
                </c:pt>
                <c:pt idx="21366">
                  <c:v>1.3333333333333333</c:v>
                </c:pt>
                <c:pt idx="21367">
                  <c:v>1.3333333333333333</c:v>
                </c:pt>
                <c:pt idx="21368">
                  <c:v>1.3333333333333333</c:v>
                </c:pt>
                <c:pt idx="21369">
                  <c:v>1.3333333333333333</c:v>
                </c:pt>
                <c:pt idx="21370">
                  <c:v>1.3333333333333333</c:v>
                </c:pt>
                <c:pt idx="21371">
                  <c:v>1.3333333333333333</c:v>
                </c:pt>
                <c:pt idx="21372">
                  <c:v>1.3333333333333333</c:v>
                </c:pt>
                <c:pt idx="21373">
                  <c:v>1.3333333333333333</c:v>
                </c:pt>
                <c:pt idx="21374">
                  <c:v>1.3333333333333333</c:v>
                </c:pt>
                <c:pt idx="21375">
                  <c:v>1.3333333333333333</c:v>
                </c:pt>
                <c:pt idx="21376">
                  <c:v>1.3333333333333333</c:v>
                </c:pt>
                <c:pt idx="21377">
                  <c:v>1.3333333333333333</c:v>
                </c:pt>
                <c:pt idx="21378">
                  <c:v>1.3333333333333333</c:v>
                </c:pt>
                <c:pt idx="21379">
                  <c:v>1.3333333333333333</c:v>
                </c:pt>
                <c:pt idx="21380">
                  <c:v>1.3333333333333333</c:v>
                </c:pt>
                <c:pt idx="21381">
                  <c:v>1.3333333333333333</c:v>
                </c:pt>
                <c:pt idx="21382">
                  <c:v>1.3333333333333333</c:v>
                </c:pt>
                <c:pt idx="21383">
                  <c:v>1.3333333333333333</c:v>
                </c:pt>
                <c:pt idx="21384">
                  <c:v>1.3333333333333333</c:v>
                </c:pt>
                <c:pt idx="21385">
                  <c:v>1.3333333333333333</c:v>
                </c:pt>
                <c:pt idx="21386">
                  <c:v>1.3333333333333333</c:v>
                </c:pt>
                <c:pt idx="21387">
                  <c:v>1.3333333333333333</c:v>
                </c:pt>
                <c:pt idx="21388">
                  <c:v>1.3333333333333333</c:v>
                </c:pt>
                <c:pt idx="21389">
                  <c:v>1.3333333333333333</c:v>
                </c:pt>
                <c:pt idx="21390">
                  <c:v>1.3333333333333333</c:v>
                </c:pt>
                <c:pt idx="21391">
                  <c:v>1.3333333333333333</c:v>
                </c:pt>
                <c:pt idx="21392">
                  <c:v>1.3333333333333333</c:v>
                </c:pt>
                <c:pt idx="21393">
                  <c:v>1.3333333333333333</c:v>
                </c:pt>
                <c:pt idx="21394">
                  <c:v>1.3333333333333333</c:v>
                </c:pt>
                <c:pt idx="21395">
                  <c:v>1.3333333333333333</c:v>
                </c:pt>
                <c:pt idx="21396">
                  <c:v>1.3333333333333333</c:v>
                </c:pt>
                <c:pt idx="21397">
                  <c:v>1.3333333333333333</c:v>
                </c:pt>
                <c:pt idx="21398">
                  <c:v>1.3333333333333333</c:v>
                </c:pt>
                <c:pt idx="21399">
                  <c:v>1.3333333333333333</c:v>
                </c:pt>
                <c:pt idx="21400">
                  <c:v>1.3333333333333333</c:v>
                </c:pt>
                <c:pt idx="21401">
                  <c:v>1.3333333333333333</c:v>
                </c:pt>
                <c:pt idx="21402">
                  <c:v>1.3333333333333333</c:v>
                </c:pt>
                <c:pt idx="21403">
                  <c:v>1.3333333333333333</c:v>
                </c:pt>
                <c:pt idx="21404">
                  <c:v>1.3333333333333333</c:v>
                </c:pt>
                <c:pt idx="21405">
                  <c:v>1.3333333333333333</c:v>
                </c:pt>
                <c:pt idx="21406">
                  <c:v>1.3333333333333333</c:v>
                </c:pt>
                <c:pt idx="21407">
                  <c:v>1.3333333333333333</c:v>
                </c:pt>
                <c:pt idx="21408">
                  <c:v>1.3333333333333333</c:v>
                </c:pt>
                <c:pt idx="21409">
                  <c:v>1.3333333333333333</c:v>
                </c:pt>
                <c:pt idx="21410">
                  <c:v>1.3333333333333333</c:v>
                </c:pt>
                <c:pt idx="21411">
                  <c:v>1.3333333333333333</c:v>
                </c:pt>
                <c:pt idx="21412">
                  <c:v>1.3333333333333333</c:v>
                </c:pt>
                <c:pt idx="21413">
                  <c:v>1.3333333333333333</c:v>
                </c:pt>
                <c:pt idx="21414">
                  <c:v>1.3333333333333333</c:v>
                </c:pt>
                <c:pt idx="21415">
                  <c:v>1.3333333333333333</c:v>
                </c:pt>
                <c:pt idx="21416">
                  <c:v>1.3333333333333333</c:v>
                </c:pt>
                <c:pt idx="21417">
                  <c:v>1.3333333333333333</c:v>
                </c:pt>
                <c:pt idx="21418">
                  <c:v>1.3333333333333333</c:v>
                </c:pt>
                <c:pt idx="21419">
                  <c:v>1.3333333333333333</c:v>
                </c:pt>
                <c:pt idx="21420">
                  <c:v>1.3333333333333333</c:v>
                </c:pt>
                <c:pt idx="21421">
                  <c:v>1.3333333333333333</c:v>
                </c:pt>
                <c:pt idx="21422">
                  <c:v>1.3333333333333333</c:v>
                </c:pt>
                <c:pt idx="21423">
                  <c:v>1.3333333333333333</c:v>
                </c:pt>
                <c:pt idx="21424">
                  <c:v>1.3333333333333333</c:v>
                </c:pt>
                <c:pt idx="21425">
                  <c:v>1.3333333333333333</c:v>
                </c:pt>
                <c:pt idx="21426">
                  <c:v>1.3333333333333333</c:v>
                </c:pt>
                <c:pt idx="21427">
                  <c:v>1.3333333333333333</c:v>
                </c:pt>
                <c:pt idx="21428">
                  <c:v>1.3333333333333333</c:v>
                </c:pt>
                <c:pt idx="21429">
                  <c:v>1.3333333333333333</c:v>
                </c:pt>
                <c:pt idx="21430">
                  <c:v>1.3333333333333333</c:v>
                </c:pt>
                <c:pt idx="21431">
                  <c:v>1.3333333333333333</c:v>
                </c:pt>
                <c:pt idx="21432">
                  <c:v>1.3333333333333333</c:v>
                </c:pt>
                <c:pt idx="21433">
                  <c:v>1.3333333333333333</c:v>
                </c:pt>
                <c:pt idx="21434">
                  <c:v>1.3333333333333333</c:v>
                </c:pt>
                <c:pt idx="21435">
                  <c:v>1.3333333333333333</c:v>
                </c:pt>
                <c:pt idx="21436">
                  <c:v>1.3333333333333333</c:v>
                </c:pt>
                <c:pt idx="21437">
                  <c:v>1.3333333333333333</c:v>
                </c:pt>
                <c:pt idx="21438">
                  <c:v>1.3333333333333333</c:v>
                </c:pt>
                <c:pt idx="21439">
                  <c:v>1.3333333333333333</c:v>
                </c:pt>
                <c:pt idx="21440">
                  <c:v>1.3333333333333333</c:v>
                </c:pt>
                <c:pt idx="21441">
                  <c:v>1.3333333333333333</c:v>
                </c:pt>
                <c:pt idx="21442">
                  <c:v>1.3333333333333333</c:v>
                </c:pt>
                <c:pt idx="21443">
                  <c:v>1.3333333333333333</c:v>
                </c:pt>
                <c:pt idx="21444">
                  <c:v>1.3333333333333333</c:v>
                </c:pt>
                <c:pt idx="21445">
                  <c:v>1.3333333333333333</c:v>
                </c:pt>
                <c:pt idx="21446">
                  <c:v>1.3333333333333333</c:v>
                </c:pt>
                <c:pt idx="21447">
                  <c:v>1.3333333333333333</c:v>
                </c:pt>
                <c:pt idx="21448">
                  <c:v>1.3333333333333333</c:v>
                </c:pt>
                <c:pt idx="21449">
                  <c:v>1.3333333333333333</c:v>
                </c:pt>
                <c:pt idx="21450">
                  <c:v>1.3333333333333333</c:v>
                </c:pt>
                <c:pt idx="21451">
                  <c:v>1.3333333333333333</c:v>
                </c:pt>
                <c:pt idx="21452">
                  <c:v>1.3333333333333333</c:v>
                </c:pt>
                <c:pt idx="21453">
                  <c:v>1.3333333333333333</c:v>
                </c:pt>
                <c:pt idx="21454">
                  <c:v>1.3333333333333333</c:v>
                </c:pt>
                <c:pt idx="21455">
                  <c:v>1.3333333333333333</c:v>
                </c:pt>
                <c:pt idx="21456">
                  <c:v>1.3333333333333333</c:v>
                </c:pt>
                <c:pt idx="21457">
                  <c:v>1.3333333333333333</c:v>
                </c:pt>
                <c:pt idx="21458">
                  <c:v>1.3333333333333333</c:v>
                </c:pt>
                <c:pt idx="21459">
                  <c:v>1.3333333333333333</c:v>
                </c:pt>
                <c:pt idx="21460">
                  <c:v>1.3333333333333333</c:v>
                </c:pt>
                <c:pt idx="21461">
                  <c:v>1.3333333333333333</c:v>
                </c:pt>
                <c:pt idx="21462">
                  <c:v>1.3333333333333333</c:v>
                </c:pt>
                <c:pt idx="21463">
                  <c:v>1.3333333333333333</c:v>
                </c:pt>
                <c:pt idx="21464">
                  <c:v>1.3333333333333333</c:v>
                </c:pt>
                <c:pt idx="21465">
                  <c:v>1.3333333333333333</c:v>
                </c:pt>
                <c:pt idx="21466">
                  <c:v>1.3333333333333333</c:v>
                </c:pt>
                <c:pt idx="21467">
                  <c:v>1.3333333333333333</c:v>
                </c:pt>
                <c:pt idx="21468">
                  <c:v>1.3333333333333333</c:v>
                </c:pt>
                <c:pt idx="21469">
                  <c:v>1.3333333333333333</c:v>
                </c:pt>
                <c:pt idx="21470">
                  <c:v>1.3333333333333333</c:v>
                </c:pt>
                <c:pt idx="21471">
                  <c:v>1.3333333333333333</c:v>
                </c:pt>
                <c:pt idx="21472">
                  <c:v>1.3333333333333333</c:v>
                </c:pt>
                <c:pt idx="21473">
                  <c:v>1.3333333333333333</c:v>
                </c:pt>
                <c:pt idx="21474">
                  <c:v>1.3333333333333333</c:v>
                </c:pt>
                <c:pt idx="21475">
                  <c:v>1.3333333333333333</c:v>
                </c:pt>
                <c:pt idx="21476">
                  <c:v>1.3333333333333333</c:v>
                </c:pt>
                <c:pt idx="21477">
                  <c:v>1.3333333333333333</c:v>
                </c:pt>
                <c:pt idx="21478">
                  <c:v>1.3333333333333333</c:v>
                </c:pt>
                <c:pt idx="21479">
                  <c:v>1.3333333333333333</c:v>
                </c:pt>
                <c:pt idx="21480">
                  <c:v>1.3333333333333333</c:v>
                </c:pt>
                <c:pt idx="21481">
                  <c:v>1.3333333333333333</c:v>
                </c:pt>
                <c:pt idx="21482">
                  <c:v>1.3333333333333333</c:v>
                </c:pt>
                <c:pt idx="21483">
                  <c:v>1.3333333333333333</c:v>
                </c:pt>
                <c:pt idx="21484">
                  <c:v>1.3333333333333333</c:v>
                </c:pt>
                <c:pt idx="21485">
                  <c:v>1.3333333333333333</c:v>
                </c:pt>
                <c:pt idx="21486">
                  <c:v>1.3333333333333333</c:v>
                </c:pt>
                <c:pt idx="21487">
                  <c:v>1.3333333333333333</c:v>
                </c:pt>
                <c:pt idx="21488">
                  <c:v>1.3333333333333333</c:v>
                </c:pt>
                <c:pt idx="21489">
                  <c:v>1.3333333333333333</c:v>
                </c:pt>
                <c:pt idx="21490">
                  <c:v>1.3333333333333333</c:v>
                </c:pt>
                <c:pt idx="21491">
                  <c:v>1.3333333333333333</c:v>
                </c:pt>
                <c:pt idx="21492">
                  <c:v>1.3333333333333333</c:v>
                </c:pt>
                <c:pt idx="21493">
                  <c:v>1.3333333333333333</c:v>
                </c:pt>
                <c:pt idx="21494">
                  <c:v>1.3333333333333333</c:v>
                </c:pt>
                <c:pt idx="21495">
                  <c:v>1.3333333333333333</c:v>
                </c:pt>
                <c:pt idx="21496">
                  <c:v>1.3333333333333333</c:v>
                </c:pt>
                <c:pt idx="21497">
                  <c:v>1.3333333333333333</c:v>
                </c:pt>
                <c:pt idx="21498">
                  <c:v>1.3333333333333333</c:v>
                </c:pt>
                <c:pt idx="21499">
                  <c:v>1.3333333333333333</c:v>
                </c:pt>
                <c:pt idx="21500">
                  <c:v>1.3333333333333333</c:v>
                </c:pt>
                <c:pt idx="21501">
                  <c:v>1.3333333333333333</c:v>
                </c:pt>
                <c:pt idx="21502">
                  <c:v>1.3333333333333333</c:v>
                </c:pt>
                <c:pt idx="21503">
                  <c:v>1.3333333333333333</c:v>
                </c:pt>
                <c:pt idx="21504">
                  <c:v>1.3333333333333333</c:v>
                </c:pt>
                <c:pt idx="21505">
                  <c:v>1.3333333333333333</c:v>
                </c:pt>
                <c:pt idx="21506">
                  <c:v>1.3333333333333333</c:v>
                </c:pt>
                <c:pt idx="21507">
                  <c:v>1.3333333333333333</c:v>
                </c:pt>
                <c:pt idx="21508">
                  <c:v>1.3333333333333333</c:v>
                </c:pt>
                <c:pt idx="21509">
                  <c:v>1.3333333333333333</c:v>
                </c:pt>
                <c:pt idx="21510">
                  <c:v>1.3333333333333333</c:v>
                </c:pt>
                <c:pt idx="21511">
                  <c:v>1.3333333333333333</c:v>
                </c:pt>
                <c:pt idx="21512">
                  <c:v>1.3333333333333333</c:v>
                </c:pt>
                <c:pt idx="21513">
                  <c:v>1.3333333333333333</c:v>
                </c:pt>
                <c:pt idx="21514">
                  <c:v>1.3333333333333333</c:v>
                </c:pt>
                <c:pt idx="21515">
                  <c:v>1.3333333333333333</c:v>
                </c:pt>
                <c:pt idx="21516">
                  <c:v>1.3333333333333333</c:v>
                </c:pt>
                <c:pt idx="21517">
                  <c:v>1.3333333333333333</c:v>
                </c:pt>
                <c:pt idx="21518">
                  <c:v>1.3333333333333333</c:v>
                </c:pt>
                <c:pt idx="21519">
                  <c:v>1.3333333333333333</c:v>
                </c:pt>
                <c:pt idx="21520">
                  <c:v>1.3333333333333333</c:v>
                </c:pt>
                <c:pt idx="21521">
                  <c:v>1.3333333333333333</c:v>
                </c:pt>
                <c:pt idx="21522">
                  <c:v>1.3333333333333333</c:v>
                </c:pt>
                <c:pt idx="21523">
                  <c:v>1.3333333333333333</c:v>
                </c:pt>
                <c:pt idx="21524">
                  <c:v>1.3333333333333333</c:v>
                </c:pt>
                <c:pt idx="21525">
                  <c:v>1.3333333333333333</c:v>
                </c:pt>
                <c:pt idx="21526">
                  <c:v>1.3333333333333333</c:v>
                </c:pt>
                <c:pt idx="21527">
                  <c:v>1.3333333333333333</c:v>
                </c:pt>
                <c:pt idx="21528">
                  <c:v>1.3333333333333333</c:v>
                </c:pt>
                <c:pt idx="21529">
                  <c:v>1.3333333333333333</c:v>
                </c:pt>
                <c:pt idx="21530">
                  <c:v>1.3333333333333333</c:v>
                </c:pt>
                <c:pt idx="21531">
                  <c:v>1.3333333333333333</c:v>
                </c:pt>
                <c:pt idx="21532">
                  <c:v>1.3333333333333333</c:v>
                </c:pt>
                <c:pt idx="21533">
                  <c:v>1.3333333333333333</c:v>
                </c:pt>
                <c:pt idx="21534">
                  <c:v>1.3333333333333333</c:v>
                </c:pt>
                <c:pt idx="21535">
                  <c:v>1.3333333333333333</c:v>
                </c:pt>
                <c:pt idx="21536">
                  <c:v>1.3333333333333333</c:v>
                </c:pt>
                <c:pt idx="21537">
                  <c:v>1.3333333333333333</c:v>
                </c:pt>
                <c:pt idx="21538">
                  <c:v>1.3333333333333333</c:v>
                </c:pt>
                <c:pt idx="21539">
                  <c:v>1.3333333333333333</c:v>
                </c:pt>
                <c:pt idx="21540">
                  <c:v>1.3333333333333333</c:v>
                </c:pt>
                <c:pt idx="21541">
                  <c:v>1.3333333333333333</c:v>
                </c:pt>
                <c:pt idx="21542">
                  <c:v>1.3333333333333333</c:v>
                </c:pt>
                <c:pt idx="21543">
                  <c:v>1.3333333333333333</c:v>
                </c:pt>
                <c:pt idx="21544">
                  <c:v>1.3333333333333333</c:v>
                </c:pt>
                <c:pt idx="21545">
                  <c:v>1.3333333333333333</c:v>
                </c:pt>
                <c:pt idx="21546">
                  <c:v>1.3333333333333333</c:v>
                </c:pt>
                <c:pt idx="21547">
                  <c:v>1.3333333333333333</c:v>
                </c:pt>
                <c:pt idx="21548">
                  <c:v>1.3333333333333333</c:v>
                </c:pt>
                <c:pt idx="21549">
                  <c:v>1.3333333333333333</c:v>
                </c:pt>
                <c:pt idx="21550">
                  <c:v>1.3333333333333333</c:v>
                </c:pt>
                <c:pt idx="21551">
                  <c:v>1.3333333333333333</c:v>
                </c:pt>
                <c:pt idx="21552">
                  <c:v>1.3333333333333333</c:v>
                </c:pt>
                <c:pt idx="21553">
                  <c:v>1.3333333333333333</c:v>
                </c:pt>
                <c:pt idx="21554">
                  <c:v>1.3333333333333333</c:v>
                </c:pt>
                <c:pt idx="21555">
                  <c:v>1.3333333333333333</c:v>
                </c:pt>
                <c:pt idx="21556">
                  <c:v>1.3333333333333333</c:v>
                </c:pt>
                <c:pt idx="21557">
                  <c:v>1.3333333333333333</c:v>
                </c:pt>
                <c:pt idx="21558">
                  <c:v>1.3333333333333333</c:v>
                </c:pt>
                <c:pt idx="21559">
                  <c:v>1.3333333333333333</c:v>
                </c:pt>
                <c:pt idx="21560">
                  <c:v>1.3333333333333333</c:v>
                </c:pt>
                <c:pt idx="21561">
                  <c:v>1.3333333333333333</c:v>
                </c:pt>
                <c:pt idx="21562">
                  <c:v>1.3333333333333333</c:v>
                </c:pt>
                <c:pt idx="21563">
                  <c:v>1.3333333333333333</c:v>
                </c:pt>
                <c:pt idx="21564">
                  <c:v>1.3333333333333333</c:v>
                </c:pt>
                <c:pt idx="21565">
                  <c:v>1.3333333333333333</c:v>
                </c:pt>
                <c:pt idx="21566">
                  <c:v>1.3333333333333333</c:v>
                </c:pt>
                <c:pt idx="21567">
                  <c:v>1.3333333333333333</c:v>
                </c:pt>
                <c:pt idx="21568">
                  <c:v>1.3333333333333333</c:v>
                </c:pt>
                <c:pt idx="21569">
                  <c:v>1.3333333333333333</c:v>
                </c:pt>
                <c:pt idx="21570">
                  <c:v>1.3333333333333333</c:v>
                </c:pt>
                <c:pt idx="21571">
                  <c:v>1.3333333333333333</c:v>
                </c:pt>
                <c:pt idx="21572">
                  <c:v>1.3333333333333333</c:v>
                </c:pt>
                <c:pt idx="21573">
                  <c:v>1.3333333333333333</c:v>
                </c:pt>
                <c:pt idx="21574">
                  <c:v>1.3333333333333333</c:v>
                </c:pt>
                <c:pt idx="21575">
                  <c:v>1.3333333333333333</c:v>
                </c:pt>
                <c:pt idx="21576">
                  <c:v>1.3333333333333333</c:v>
                </c:pt>
                <c:pt idx="21577">
                  <c:v>1.3333333333333333</c:v>
                </c:pt>
                <c:pt idx="21578">
                  <c:v>1.3333333333333333</c:v>
                </c:pt>
                <c:pt idx="21579">
                  <c:v>1.3333333333333333</c:v>
                </c:pt>
                <c:pt idx="21580">
                  <c:v>1.3333333333333333</c:v>
                </c:pt>
                <c:pt idx="21581">
                  <c:v>1.3333333333333333</c:v>
                </c:pt>
                <c:pt idx="21582">
                  <c:v>1.3333333333333333</c:v>
                </c:pt>
                <c:pt idx="21583">
                  <c:v>1.3333333333333333</c:v>
                </c:pt>
                <c:pt idx="21584">
                  <c:v>1.3333333333333333</c:v>
                </c:pt>
                <c:pt idx="21585">
                  <c:v>1.3333333333333333</c:v>
                </c:pt>
                <c:pt idx="21586">
                  <c:v>1.3333333333333333</c:v>
                </c:pt>
                <c:pt idx="21587">
                  <c:v>1.3333333333333333</c:v>
                </c:pt>
                <c:pt idx="21588">
                  <c:v>1.3333333333333333</c:v>
                </c:pt>
                <c:pt idx="21589">
                  <c:v>1.3333333333333333</c:v>
                </c:pt>
                <c:pt idx="21590">
                  <c:v>1.3333333333333333</c:v>
                </c:pt>
                <c:pt idx="21591">
                  <c:v>1.3333333333333333</c:v>
                </c:pt>
                <c:pt idx="21592">
                  <c:v>1.3333333333333333</c:v>
                </c:pt>
                <c:pt idx="21593">
                  <c:v>1.3333333333333333</c:v>
                </c:pt>
                <c:pt idx="21594">
                  <c:v>1.3333333333333333</c:v>
                </c:pt>
                <c:pt idx="21595">
                  <c:v>1.3333333333333333</c:v>
                </c:pt>
                <c:pt idx="21596">
                  <c:v>1.3333333333333333</c:v>
                </c:pt>
                <c:pt idx="21597">
                  <c:v>1.3333333333333333</c:v>
                </c:pt>
                <c:pt idx="21598">
                  <c:v>1.3333333333333333</c:v>
                </c:pt>
                <c:pt idx="21599">
                  <c:v>1.3333333333333333</c:v>
                </c:pt>
                <c:pt idx="21600">
                  <c:v>1.3333333333333333</c:v>
                </c:pt>
                <c:pt idx="21601">
                  <c:v>1.3333333333333333</c:v>
                </c:pt>
                <c:pt idx="21602">
                  <c:v>1.3333333333333333</c:v>
                </c:pt>
                <c:pt idx="21603">
                  <c:v>1.3333333333333333</c:v>
                </c:pt>
                <c:pt idx="21604">
                  <c:v>1.3333333333333333</c:v>
                </c:pt>
                <c:pt idx="21605">
                  <c:v>1.3333333333333333</c:v>
                </c:pt>
                <c:pt idx="21606">
                  <c:v>1.3333333333333333</c:v>
                </c:pt>
                <c:pt idx="21607">
                  <c:v>1.3333333333333333</c:v>
                </c:pt>
                <c:pt idx="21608">
                  <c:v>1.3333333333333333</c:v>
                </c:pt>
                <c:pt idx="21609">
                  <c:v>1.3333333333333333</c:v>
                </c:pt>
                <c:pt idx="21610">
                  <c:v>1.3333333333333333</c:v>
                </c:pt>
                <c:pt idx="21611">
                  <c:v>1.3333333333333333</c:v>
                </c:pt>
                <c:pt idx="21612">
                  <c:v>1.3333333333333333</c:v>
                </c:pt>
                <c:pt idx="21613">
                  <c:v>1.3333333333333333</c:v>
                </c:pt>
                <c:pt idx="21614">
                  <c:v>1.3333333333333333</c:v>
                </c:pt>
                <c:pt idx="21615">
                  <c:v>1.3333333333333333</c:v>
                </c:pt>
                <c:pt idx="21616">
                  <c:v>1.3333333333333333</c:v>
                </c:pt>
                <c:pt idx="21617">
                  <c:v>1.3333333333333333</c:v>
                </c:pt>
                <c:pt idx="21618">
                  <c:v>1.3333333333333333</c:v>
                </c:pt>
                <c:pt idx="21619">
                  <c:v>1.3333333333333333</c:v>
                </c:pt>
                <c:pt idx="21620">
                  <c:v>1.3333333333333333</c:v>
                </c:pt>
                <c:pt idx="21621">
                  <c:v>1.3333333333333333</c:v>
                </c:pt>
                <c:pt idx="21622">
                  <c:v>1.3333333333333333</c:v>
                </c:pt>
                <c:pt idx="21623">
                  <c:v>1.3333333333333333</c:v>
                </c:pt>
                <c:pt idx="21624">
                  <c:v>1.3333333333333333</c:v>
                </c:pt>
                <c:pt idx="21625">
                  <c:v>1.3333333333333333</c:v>
                </c:pt>
                <c:pt idx="21626">
                  <c:v>1.3333333333333333</c:v>
                </c:pt>
                <c:pt idx="21627">
                  <c:v>1.3333333333333333</c:v>
                </c:pt>
                <c:pt idx="21628">
                  <c:v>1.3333333333333333</c:v>
                </c:pt>
                <c:pt idx="21629">
                  <c:v>1.3333333333333333</c:v>
                </c:pt>
                <c:pt idx="21630">
                  <c:v>1.3333333333333333</c:v>
                </c:pt>
                <c:pt idx="21631">
                  <c:v>1.3333333333333333</c:v>
                </c:pt>
                <c:pt idx="21632">
                  <c:v>1.3333333333333333</c:v>
                </c:pt>
                <c:pt idx="21633">
                  <c:v>1.3333333333333333</c:v>
                </c:pt>
                <c:pt idx="21634">
                  <c:v>1.3333333333333333</c:v>
                </c:pt>
                <c:pt idx="21635">
                  <c:v>1.3333333333333333</c:v>
                </c:pt>
                <c:pt idx="21636">
                  <c:v>1.3333333333333333</c:v>
                </c:pt>
                <c:pt idx="21637">
                  <c:v>1.3333333333333333</c:v>
                </c:pt>
                <c:pt idx="21638">
                  <c:v>1.3333333333333333</c:v>
                </c:pt>
                <c:pt idx="21639">
                  <c:v>1.3333333333333333</c:v>
                </c:pt>
                <c:pt idx="21640">
                  <c:v>1.3333333333333333</c:v>
                </c:pt>
                <c:pt idx="21641">
                  <c:v>1.3333333333333333</c:v>
                </c:pt>
                <c:pt idx="21642">
                  <c:v>1.3333333333333333</c:v>
                </c:pt>
                <c:pt idx="21643">
                  <c:v>1.3333333333333333</c:v>
                </c:pt>
                <c:pt idx="21644">
                  <c:v>1.3333333333333333</c:v>
                </c:pt>
                <c:pt idx="21645">
                  <c:v>1.3333333333333333</c:v>
                </c:pt>
                <c:pt idx="21646">
                  <c:v>1.3333333333333333</c:v>
                </c:pt>
                <c:pt idx="21647">
                  <c:v>1.3333333333333333</c:v>
                </c:pt>
                <c:pt idx="21648">
                  <c:v>1.3333333333333333</c:v>
                </c:pt>
                <c:pt idx="21649">
                  <c:v>1.3333333333333333</c:v>
                </c:pt>
                <c:pt idx="21650">
                  <c:v>1.3333333333333333</c:v>
                </c:pt>
                <c:pt idx="21651">
                  <c:v>1.3333333333333333</c:v>
                </c:pt>
                <c:pt idx="21652">
                  <c:v>1.3333333333333333</c:v>
                </c:pt>
                <c:pt idx="21653">
                  <c:v>1.3333333333333333</c:v>
                </c:pt>
                <c:pt idx="21654">
                  <c:v>1.3333333333333333</c:v>
                </c:pt>
                <c:pt idx="21655">
                  <c:v>1.3333333333333333</c:v>
                </c:pt>
                <c:pt idx="21656">
                  <c:v>1.3333333333333333</c:v>
                </c:pt>
                <c:pt idx="21657">
                  <c:v>1.3333333333333333</c:v>
                </c:pt>
                <c:pt idx="21658">
                  <c:v>1.3333333333333333</c:v>
                </c:pt>
                <c:pt idx="21659">
                  <c:v>1.3333333333333333</c:v>
                </c:pt>
                <c:pt idx="21660">
                  <c:v>1.3333333333333333</c:v>
                </c:pt>
                <c:pt idx="21661">
                  <c:v>1.3333333333333333</c:v>
                </c:pt>
                <c:pt idx="21662">
                  <c:v>1.3333333333333333</c:v>
                </c:pt>
                <c:pt idx="21663">
                  <c:v>1.3333333333333333</c:v>
                </c:pt>
                <c:pt idx="21664">
                  <c:v>1.3333333333333333</c:v>
                </c:pt>
                <c:pt idx="21665">
                  <c:v>1.3333333333333333</c:v>
                </c:pt>
                <c:pt idx="21666">
                  <c:v>1.3333333333333333</c:v>
                </c:pt>
                <c:pt idx="21667">
                  <c:v>1.3333333333333333</c:v>
                </c:pt>
                <c:pt idx="21668">
                  <c:v>1.3333333333333333</c:v>
                </c:pt>
                <c:pt idx="21669">
                  <c:v>1.3333333333333333</c:v>
                </c:pt>
                <c:pt idx="21670">
                  <c:v>1.3333333333333333</c:v>
                </c:pt>
                <c:pt idx="21671">
                  <c:v>1.3333333333333333</c:v>
                </c:pt>
                <c:pt idx="21672">
                  <c:v>1.3333333333333333</c:v>
                </c:pt>
                <c:pt idx="21673">
                  <c:v>1.3333333333333333</c:v>
                </c:pt>
                <c:pt idx="21674">
                  <c:v>1.3333333333333333</c:v>
                </c:pt>
                <c:pt idx="21675">
                  <c:v>1.3333333333333333</c:v>
                </c:pt>
                <c:pt idx="21676">
                  <c:v>1.3333333333333333</c:v>
                </c:pt>
                <c:pt idx="21677">
                  <c:v>1.3333333333333333</c:v>
                </c:pt>
                <c:pt idx="21678">
                  <c:v>1.3333333333333333</c:v>
                </c:pt>
                <c:pt idx="21679">
                  <c:v>1.3333333333333333</c:v>
                </c:pt>
                <c:pt idx="21680">
                  <c:v>1.3333333333333333</c:v>
                </c:pt>
                <c:pt idx="21681">
                  <c:v>1.3333333333333333</c:v>
                </c:pt>
                <c:pt idx="21682">
                  <c:v>1.3333333333333333</c:v>
                </c:pt>
                <c:pt idx="21683">
                  <c:v>1.3333333333333333</c:v>
                </c:pt>
                <c:pt idx="21684">
                  <c:v>1.3333333333333333</c:v>
                </c:pt>
                <c:pt idx="21685">
                  <c:v>1.3333333333333333</c:v>
                </c:pt>
                <c:pt idx="21686">
                  <c:v>1.3333333333333333</c:v>
                </c:pt>
                <c:pt idx="21687">
                  <c:v>1.3333333333333333</c:v>
                </c:pt>
                <c:pt idx="21688">
                  <c:v>1.3333333333333333</c:v>
                </c:pt>
                <c:pt idx="21689">
                  <c:v>1.3333333333333333</c:v>
                </c:pt>
                <c:pt idx="21690">
                  <c:v>1.3333333333333333</c:v>
                </c:pt>
                <c:pt idx="21691">
                  <c:v>1.3333333333333333</c:v>
                </c:pt>
                <c:pt idx="21692">
                  <c:v>1.3333333333333333</c:v>
                </c:pt>
                <c:pt idx="21693">
                  <c:v>1.3333333333333333</c:v>
                </c:pt>
                <c:pt idx="21694">
                  <c:v>1.3333333333333333</c:v>
                </c:pt>
                <c:pt idx="21695">
                  <c:v>1.3333333333333333</c:v>
                </c:pt>
                <c:pt idx="21696">
                  <c:v>1.3333333333333333</c:v>
                </c:pt>
                <c:pt idx="21697">
                  <c:v>1.3333333333333333</c:v>
                </c:pt>
                <c:pt idx="21698">
                  <c:v>1.3333333333333333</c:v>
                </c:pt>
                <c:pt idx="21699">
                  <c:v>1.3333333333333333</c:v>
                </c:pt>
                <c:pt idx="21700">
                  <c:v>1.3333333333333333</c:v>
                </c:pt>
                <c:pt idx="21701">
                  <c:v>1.3333333333333333</c:v>
                </c:pt>
                <c:pt idx="21702">
                  <c:v>1.3333333333333333</c:v>
                </c:pt>
                <c:pt idx="21703">
                  <c:v>1.3333333333333333</c:v>
                </c:pt>
                <c:pt idx="21704">
                  <c:v>1.3333333333333333</c:v>
                </c:pt>
                <c:pt idx="21705">
                  <c:v>1.3333333333333333</c:v>
                </c:pt>
                <c:pt idx="21706">
                  <c:v>1.3333333333333333</c:v>
                </c:pt>
                <c:pt idx="21707">
                  <c:v>1.3333333333333333</c:v>
                </c:pt>
                <c:pt idx="21708">
                  <c:v>1.3333333333333333</c:v>
                </c:pt>
                <c:pt idx="21709">
                  <c:v>1.3333333333333333</c:v>
                </c:pt>
                <c:pt idx="21710">
                  <c:v>1.3333333333333333</c:v>
                </c:pt>
                <c:pt idx="21711">
                  <c:v>1.3333333333333333</c:v>
                </c:pt>
                <c:pt idx="21712">
                  <c:v>1.3333333333333333</c:v>
                </c:pt>
                <c:pt idx="21713">
                  <c:v>1.3333333333333333</c:v>
                </c:pt>
                <c:pt idx="21714">
                  <c:v>1.3333333333333333</c:v>
                </c:pt>
                <c:pt idx="21715">
                  <c:v>1.3333333333333333</c:v>
                </c:pt>
                <c:pt idx="21716">
                  <c:v>1.3333333333333333</c:v>
                </c:pt>
                <c:pt idx="21717">
                  <c:v>1.3333333333333333</c:v>
                </c:pt>
                <c:pt idx="21718">
                  <c:v>1.3333333333333333</c:v>
                </c:pt>
                <c:pt idx="21719">
                  <c:v>1.3333333333333333</c:v>
                </c:pt>
                <c:pt idx="21720">
                  <c:v>1.3333333333333333</c:v>
                </c:pt>
                <c:pt idx="21721">
                  <c:v>1.3333333333333333</c:v>
                </c:pt>
                <c:pt idx="21722">
                  <c:v>1.3333333333333333</c:v>
                </c:pt>
                <c:pt idx="21723">
                  <c:v>1.3333333333333333</c:v>
                </c:pt>
                <c:pt idx="21724">
                  <c:v>1.3333333333333333</c:v>
                </c:pt>
                <c:pt idx="21725">
                  <c:v>1.3333333333333333</c:v>
                </c:pt>
                <c:pt idx="21726">
                  <c:v>1.3333333333333333</c:v>
                </c:pt>
                <c:pt idx="21727">
                  <c:v>1.3333333333333333</c:v>
                </c:pt>
                <c:pt idx="21728">
                  <c:v>1.3333333333333333</c:v>
                </c:pt>
                <c:pt idx="21729">
                  <c:v>1.3333333333333333</c:v>
                </c:pt>
                <c:pt idx="21730">
                  <c:v>1.3333333333333333</c:v>
                </c:pt>
                <c:pt idx="21731">
                  <c:v>1.3333333333333333</c:v>
                </c:pt>
                <c:pt idx="21732">
                  <c:v>1.3333333333333333</c:v>
                </c:pt>
                <c:pt idx="21733">
                  <c:v>1.3333333333333333</c:v>
                </c:pt>
                <c:pt idx="21734">
                  <c:v>1.3333333333333333</c:v>
                </c:pt>
                <c:pt idx="21735">
                  <c:v>1.3333333333333333</c:v>
                </c:pt>
                <c:pt idx="21736">
                  <c:v>1.3333333333333333</c:v>
                </c:pt>
                <c:pt idx="21737">
                  <c:v>1.3333333333333333</c:v>
                </c:pt>
                <c:pt idx="21738">
                  <c:v>1.3333333333333333</c:v>
                </c:pt>
                <c:pt idx="21739">
                  <c:v>1.3333333333333333</c:v>
                </c:pt>
                <c:pt idx="21740">
                  <c:v>1.3333333333333333</c:v>
                </c:pt>
                <c:pt idx="21741">
                  <c:v>1.3333333333333333</c:v>
                </c:pt>
                <c:pt idx="21742">
                  <c:v>1.3333333333333333</c:v>
                </c:pt>
                <c:pt idx="21743">
                  <c:v>1.3333333333333333</c:v>
                </c:pt>
                <c:pt idx="21744">
                  <c:v>1.3333333333333333</c:v>
                </c:pt>
                <c:pt idx="21745">
                  <c:v>1.3333333333333333</c:v>
                </c:pt>
                <c:pt idx="21746">
                  <c:v>1.3333333333333333</c:v>
                </c:pt>
                <c:pt idx="21747">
                  <c:v>1.3333333333333333</c:v>
                </c:pt>
                <c:pt idx="21748">
                  <c:v>1.3333333333333333</c:v>
                </c:pt>
                <c:pt idx="21749">
                  <c:v>1.3333333333333333</c:v>
                </c:pt>
                <c:pt idx="21750">
                  <c:v>1.3333333333333333</c:v>
                </c:pt>
                <c:pt idx="21751">
                  <c:v>1.3333333333333333</c:v>
                </c:pt>
                <c:pt idx="21752">
                  <c:v>1.3333333333333333</c:v>
                </c:pt>
                <c:pt idx="21753">
                  <c:v>1.3333333333333333</c:v>
                </c:pt>
                <c:pt idx="21754">
                  <c:v>1.3333333333333333</c:v>
                </c:pt>
                <c:pt idx="21755">
                  <c:v>1.3333333333333333</c:v>
                </c:pt>
                <c:pt idx="21756">
                  <c:v>1.3333333333333333</c:v>
                </c:pt>
                <c:pt idx="21757">
                  <c:v>1.3333333333333333</c:v>
                </c:pt>
                <c:pt idx="21758">
                  <c:v>1.3333333333333333</c:v>
                </c:pt>
                <c:pt idx="21759">
                  <c:v>1.3333333333333333</c:v>
                </c:pt>
                <c:pt idx="21760">
                  <c:v>1.3333333333333333</c:v>
                </c:pt>
                <c:pt idx="21761">
                  <c:v>1.3333333333333333</c:v>
                </c:pt>
                <c:pt idx="21762">
                  <c:v>1.3333333333333333</c:v>
                </c:pt>
                <c:pt idx="21763">
                  <c:v>1.3333333333333333</c:v>
                </c:pt>
                <c:pt idx="21764">
                  <c:v>1.3333333333333333</c:v>
                </c:pt>
                <c:pt idx="21765">
                  <c:v>1.3333333333333333</c:v>
                </c:pt>
                <c:pt idx="21766">
                  <c:v>1.3333333333333333</c:v>
                </c:pt>
                <c:pt idx="21767">
                  <c:v>1.3333333333333333</c:v>
                </c:pt>
                <c:pt idx="21768">
                  <c:v>1.3333333333333333</c:v>
                </c:pt>
                <c:pt idx="21769">
                  <c:v>1.3333333333333333</c:v>
                </c:pt>
                <c:pt idx="21770">
                  <c:v>1.3333333333333333</c:v>
                </c:pt>
                <c:pt idx="21771">
                  <c:v>1.3333333333333333</c:v>
                </c:pt>
                <c:pt idx="21772">
                  <c:v>1.3333333333333333</c:v>
                </c:pt>
                <c:pt idx="21773">
                  <c:v>1.3333333333333333</c:v>
                </c:pt>
                <c:pt idx="21774">
                  <c:v>1.3333333333333333</c:v>
                </c:pt>
                <c:pt idx="21775">
                  <c:v>1.3333333333333333</c:v>
                </c:pt>
                <c:pt idx="21776">
                  <c:v>1.3333333333333333</c:v>
                </c:pt>
                <c:pt idx="21777">
                  <c:v>1.3333333333333333</c:v>
                </c:pt>
                <c:pt idx="21778">
                  <c:v>1.3333333333333333</c:v>
                </c:pt>
                <c:pt idx="21779">
                  <c:v>1.3333333333333333</c:v>
                </c:pt>
                <c:pt idx="21780">
                  <c:v>1.3333333333333333</c:v>
                </c:pt>
                <c:pt idx="21781">
                  <c:v>1.3333333333333333</c:v>
                </c:pt>
                <c:pt idx="21782">
                  <c:v>1.3333333333333333</c:v>
                </c:pt>
                <c:pt idx="21783">
                  <c:v>1.3333333333333333</c:v>
                </c:pt>
                <c:pt idx="21784">
                  <c:v>1.3333333333333333</c:v>
                </c:pt>
                <c:pt idx="21785">
                  <c:v>1.3333333333333333</c:v>
                </c:pt>
                <c:pt idx="21786">
                  <c:v>1.3333333333333333</c:v>
                </c:pt>
                <c:pt idx="21787">
                  <c:v>1.3333333333333333</c:v>
                </c:pt>
                <c:pt idx="21788">
                  <c:v>1.3333333333333333</c:v>
                </c:pt>
                <c:pt idx="21789">
                  <c:v>1.3333333333333333</c:v>
                </c:pt>
                <c:pt idx="21790">
                  <c:v>1.3333333333333333</c:v>
                </c:pt>
                <c:pt idx="21791">
                  <c:v>1.3333333333333333</c:v>
                </c:pt>
                <c:pt idx="21792">
                  <c:v>1.3333333333333333</c:v>
                </c:pt>
                <c:pt idx="21793">
                  <c:v>1.3333333333333333</c:v>
                </c:pt>
                <c:pt idx="21794">
                  <c:v>1.3333333333333333</c:v>
                </c:pt>
                <c:pt idx="21795">
                  <c:v>1.3333333333333333</c:v>
                </c:pt>
                <c:pt idx="21796">
                  <c:v>1.3333333333333333</c:v>
                </c:pt>
                <c:pt idx="21797">
                  <c:v>1.3333333333333333</c:v>
                </c:pt>
                <c:pt idx="21798">
                  <c:v>1.3333333333333333</c:v>
                </c:pt>
                <c:pt idx="21799">
                  <c:v>1.3333333333333333</c:v>
                </c:pt>
                <c:pt idx="21800">
                  <c:v>1.3333333333333333</c:v>
                </c:pt>
                <c:pt idx="21801">
                  <c:v>1.3333333333333333</c:v>
                </c:pt>
                <c:pt idx="21802">
                  <c:v>1.3333333333333333</c:v>
                </c:pt>
                <c:pt idx="21803">
                  <c:v>1.3333333333333333</c:v>
                </c:pt>
                <c:pt idx="21804">
                  <c:v>1.3333333333333333</c:v>
                </c:pt>
                <c:pt idx="21805">
                  <c:v>1.3333333333333333</c:v>
                </c:pt>
                <c:pt idx="21806">
                  <c:v>1.3333333333333333</c:v>
                </c:pt>
                <c:pt idx="21807">
                  <c:v>1.3333333333333333</c:v>
                </c:pt>
                <c:pt idx="21808">
                  <c:v>1.3333333333333333</c:v>
                </c:pt>
                <c:pt idx="21809">
                  <c:v>1.3333333333333333</c:v>
                </c:pt>
                <c:pt idx="21810">
                  <c:v>1.3333333333333333</c:v>
                </c:pt>
                <c:pt idx="21811">
                  <c:v>1.3333333333333333</c:v>
                </c:pt>
                <c:pt idx="21812">
                  <c:v>1.3333333333333333</c:v>
                </c:pt>
                <c:pt idx="21813">
                  <c:v>1.3333333333333333</c:v>
                </c:pt>
                <c:pt idx="21814">
                  <c:v>1.3333333333333333</c:v>
                </c:pt>
                <c:pt idx="21815">
                  <c:v>1.3333333333333333</c:v>
                </c:pt>
                <c:pt idx="21816">
                  <c:v>1.3333333333333333</c:v>
                </c:pt>
                <c:pt idx="21817">
                  <c:v>1.3333333333333333</c:v>
                </c:pt>
                <c:pt idx="21818">
                  <c:v>1.3333333333333333</c:v>
                </c:pt>
                <c:pt idx="21819">
                  <c:v>1.3333333333333333</c:v>
                </c:pt>
                <c:pt idx="21820">
                  <c:v>1.3333333333333333</c:v>
                </c:pt>
                <c:pt idx="21821">
                  <c:v>1.3333333333333333</c:v>
                </c:pt>
                <c:pt idx="21822">
                  <c:v>1.3333333333333333</c:v>
                </c:pt>
                <c:pt idx="21823">
                  <c:v>1.3333333333333333</c:v>
                </c:pt>
                <c:pt idx="21824">
                  <c:v>1.3333333333333333</c:v>
                </c:pt>
                <c:pt idx="21825">
                  <c:v>1.3333333333333333</c:v>
                </c:pt>
                <c:pt idx="21826">
                  <c:v>1.3333333333333333</c:v>
                </c:pt>
                <c:pt idx="21827">
                  <c:v>1.3333333333333333</c:v>
                </c:pt>
                <c:pt idx="21828">
                  <c:v>1.3333333333333333</c:v>
                </c:pt>
                <c:pt idx="21829">
                  <c:v>1.3333333333333333</c:v>
                </c:pt>
                <c:pt idx="21830">
                  <c:v>1.3333333333333333</c:v>
                </c:pt>
                <c:pt idx="21831">
                  <c:v>1.3333333333333333</c:v>
                </c:pt>
                <c:pt idx="21832">
                  <c:v>1.3333333333333333</c:v>
                </c:pt>
                <c:pt idx="21833">
                  <c:v>1.3333333333333333</c:v>
                </c:pt>
                <c:pt idx="21834">
                  <c:v>1.3333333333333333</c:v>
                </c:pt>
                <c:pt idx="21835">
                  <c:v>1.3333333333333333</c:v>
                </c:pt>
                <c:pt idx="21836">
                  <c:v>1.3333333333333333</c:v>
                </c:pt>
                <c:pt idx="21837">
                  <c:v>1.3333333333333333</c:v>
                </c:pt>
                <c:pt idx="21838">
                  <c:v>1.3333333333333333</c:v>
                </c:pt>
                <c:pt idx="21839">
                  <c:v>1.3333333333333333</c:v>
                </c:pt>
                <c:pt idx="21840">
                  <c:v>1.3333333333333333</c:v>
                </c:pt>
                <c:pt idx="21841">
                  <c:v>1.3333333333333333</c:v>
                </c:pt>
                <c:pt idx="21842">
                  <c:v>1.3333333333333333</c:v>
                </c:pt>
                <c:pt idx="21843">
                  <c:v>1.3333333333333333</c:v>
                </c:pt>
                <c:pt idx="21844">
                  <c:v>1.3333333333333333</c:v>
                </c:pt>
                <c:pt idx="21845">
                  <c:v>1.3333333333333333</c:v>
                </c:pt>
                <c:pt idx="21846">
                  <c:v>1.3333333333333333</c:v>
                </c:pt>
                <c:pt idx="21847">
                  <c:v>1.3333333333333333</c:v>
                </c:pt>
                <c:pt idx="21848">
                  <c:v>1.3333333333333333</c:v>
                </c:pt>
                <c:pt idx="21849">
                  <c:v>1.3333333333333333</c:v>
                </c:pt>
                <c:pt idx="21850">
                  <c:v>1.3333333333333333</c:v>
                </c:pt>
                <c:pt idx="21851">
                  <c:v>1.3333333333333333</c:v>
                </c:pt>
                <c:pt idx="21852">
                  <c:v>1.3333333333333333</c:v>
                </c:pt>
                <c:pt idx="21853">
                  <c:v>1.3333333333333333</c:v>
                </c:pt>
                <c:pt idx="21854">
                  <c:v>1.3333333333333333</c:v>
                </c:pt>
                <c:pt idx="21855">
                  <c:v>1.3333333333333333</c:v>
                </c:pt>
                <c:pt idx="21856">
                  <c:v>1.3333333333333333</c:v>
                </c:pt>
                <c:pt idx="21857">
                  <c:v>1.3333333333333333</c:v>
                </c:pt>
                <c:pt idx="21858">
                  <c:v>1.3333333333333333</c:v>
                </c:pt>
                <c:pt idx="21859">
                  <c:v>1.3333333333333333</c:v>
                </c:pt>
                <c:pt idx="21860">
                  <c:v>1.3333333333333333</c:v>
                </c:pt>
                <c:pt idx="21861">
                  <c:v>1.3333333333333333</c:v>
                </c:pt>
                <c:pt idx="21862">
                  <c:v>1.3333333333333333</c:v>
                </c:pt>
                <c:pt idx="21863">
                  <c:v>1.3333333333333333</c:v>
                </c:pt>
                <c:pt idx="21864">
                  <c:v>1.3333333333333333</c:v>
                </c:pt>
                <c:pt idx="21865">
                  <c:v>1.3333333333333333</c:v>
                </c:pt>
                <c:pt idx="21866">
                  <c:v>1.3333333333333333</c:v>
                </c:pt>
                <c:pt idx="21867">
                  <c:v>1.3333333333333333</c:v>
                </c:pt>
                <c:pt idx="21868">
                  <c:v>1.3333333333333333</c:v>
                </c:pt>
                <c:pt idx="21869">
                  <c:v>1.3333333333333333</c:v>
                </c:pt>
                <c:pt idx="21870">
                  <c:v>1.3333333333333333</c:v>
                </c:pt>
                <c:pt idx="21871">
                  <c:v>1.3333333333333333</c:v>
                </c:pt>
                <c:pt idx="21872">
                  <c:v>1.3333333333333333</c:v>
                </c:pt>
                <c:pt idx="21873">
                  <c:v>1.3333333333333333</c:v>
                </c:pt>
                <c:pt idx="21874">
                  <c:v>1.3333333333333333</c:v>
                </c:pt>
                <c:pt idx="21875">
                  <c:v>1.3333333333333333</c:v>
                </c:pt>
                <c:pt idx="21876">
                  <c:v>1.3333333333333333</c:v>
                </c:pt>
                <c:pt idx="21877">
                  <c:v>1.3333333333333333</c:v>
                </c:pt>
                <c:pt idx="21878">
                  <c:v>1.3333333333333333</c:v>
                </c:pt>
                <c:pt idx="21879">
                  <c:v>1.3333333333333333</c:v>
                </c:pt>
                <c:pt idx="21880">
                  <c:v>1.3333333333333333</c:v>
                </c:pt>
                <c:pt idx="21881">
                  <c:v>1.3333333333333333</c:v>
                </c:pt>
                <c:pt idx="21882">
                  <c:v>1.3333333333333333</c:v>
                </c:pt>
                <c:pt idx="21883">
                  <c:v>1.3333333333333333</c:v>
                </c:pt>
                <c:pt idx="21884">
                  <c:v>1.3333333333333333</c:v>
                </c:pt>
                <c:pt idx="21885">
                  <c:v>1.3333333333333333</c:v>
                </c:pt>
                <c:pt idx="21886">
                  <c:v>1.3333333333333333</c:v>
                </c:pt>
                <c:pt idx="21887">
                  <c:v>1.3333333333333333</c:v>
                </c:pt>
                <c:pt idx="21888">
                  <c:v>1.3333333333333333</c:v>
                </c:pt>
                <c:pt idx="21889">
                  <c:v>1.3333333333333333</c:v>
                </c:pt>
                <c:pt idx="21890">
                  <c:v>1.3333333333333333</c:v>
                </c:pt>
                <c:pt idx="21891">
                  <c:v>1.3333333333333333</c:v>
                </c:pt>
                <c:pt idx="21892">
                  <c:v>1.3333333333333333</c:v>
                </c:pt>
                <c:pt idx="21893">
                  <c:v>1.3333333333333333</c:v>
                </c:pt>
                <c:pt idx="21894">
                  <c:v>1.3333333333333333</c:v>
                </c:pt>
                <c:pt idx="21895">
                  <c:v>1.3333333333333333</c:v>
                </c:pt>
                <c:pt idx="21896">
                  <c:v>1.3333333333333333</c:v>
                </c:pt>
                <c:pt idx="21897">
                  <c:v>1.3333333333333333</c:v>
                </c:pt>
                <c:pt idx="21898">
                  <c:v>1.3333333333333333</c:v>
                </c:pt>
                <c:pt idx="21899">
                  <c:v>1.3333333333333333</c:v>
                </c:pt>
                <c:pt idx="21900">
                  <c:v>1.3333333333333333</c:v>
                </c:pt>
                <c:pt idx="21901">
                  <c:v>1.3333333333333333</c:v>
                </c:pt>
                <c:pt idx="21902">
                  <c:v>1.3333333333333333</c:v>
                </c:pt>
                <c:pt idx="21903">
                  <c:v>1.3333333333333333</c:v>
                </c:pt>
                <c:pt idx="21904">
                  <c:v>1.3333333333333333</c:v>
                </c:pt>
                <c:pt idx="21905">
                  <c:v>1.3333333333333333</c:v>
                </c:pt>
                <c:pt idx="21906">
                  <c:v>1.3333333333333333</c:v>
                </c:pt>
                <c:pt idx="21907">
                  <c:v>1.3333333333333333</c:v>
                </c:pt>
                <c:pt idx="21908">
                  <c:v>1.3333333333333333</c:v>
                </c:pt>
                <c:pt idx="21909">
                  <c:v>1.3333333333333333</c:v>
                </c:pt>
                <c:pt idx="21910">
                  <c:v>1.3333333333333333</c:v>
                </c:pt>
                <c:pt idx="21911">
                  <c:v>1.3333333333333333</c:v>
                </c:pt>
                <c:pt idx="21912">
                  <c:v>1.3333333333333333</c:v>
                </c:pt>
                <c:pt idx="21913">
                  <c:v>1.3333333333333333</c:v>
                </c:pt>
                <c:pt idx="21914">
                  <c:v>1.3333333333333333</c:v>
                </c:pt>
                <c:pt idx="21915">
                  <c:v>1.3333333333333333</c:v>
                </c:pt>
                <c:pt idx="21916">
                  <c:v>1.3333333333333333</c:v>
                </c:pt>
                <c:pt idx="21917">
                  <c:v>1.3333333333333333</c:v>
                </c:pt>
                <c:pt idx="21918">
                  <c:v>1.3333333333333333</c:v>
                </c:pt>
                <c:pt idx="21919">
                  <c:v>1.3333333333333333</c:v>
                </c:pt>
                <c:pt idx="21920">
                  <c:v>1.3333333333333333</c:v>
                </c:pt>
                <c:pt idx="21921">
                  <c:v>1.3333333333333333</c:v>
                </c:pt>
                <c:pt idx="21922">
                  <c:v>1.3333333333333333</c:v>
                </c:pt>
                <c:pt idx="21923">
                  <c:v>1.3333333333333333</c:v>
                </c:pt>
                <c:pt idx="21924">
                  <c:v>1.3333333333333333</c:v>
                </c:pt>
                <c:pt idx="21925">
                  <c:v>1.3333333333333333</c:v>
                </c:pt>
                <c:pt idx="21926">
                  <c:v>1.3333333333333333</c:v>
                </c:pt>
                <c:pt idx="21927">
                  <c:v>1.3333333333333333</c:v>
                </c:pt>
                <c:pt idx="21928">
                  <c:v>1.3333333333333333</c:v>
                </c:pt>
                <c:pt idx="21929">
                  <c:v>1.3333333333333333</c:v>
                </c:pt>
                <c:pt idx="21930">
                  <c:v>1.3333333333333333</c:v>
                </c:pt>
                <c:pt idx="21931">
                  <c:v>1.3333333333333333</c:v>
                </c:pt>
                <c:pt idx="21932">
                  <c:v>1.3333333333333333</c:v>
                </c:pt>
                <c:pt idx="21933">
                  <c:v>1.3333333333333333</c:v>
                </c:pt>
                <c:pt idx="21934">
                  <c:v>1.3333333333333333</c:v>
                </c:pt>
                <c:pt idx="21935">
                  <c:v>1.3333333333333333</c:v>
                </c:pt>
                <c:pt idx="21936">
                  <c:v>1.3333333333333333</c:v>
                </c:pt>
                <c:pt idx="21937">
                  <c:v>1.3333333333333333</c:v>
                </c:pt>
                <c:pt idx="21938">
                  <c:v>1.3333333333333333</c:v>
                </c:pt>
                <c:pt idx="21939">
                  <c:v>1.3333333333333333</c:v>
                </c:pt>
                <c:pt idx="21940">
                  <c:v>1.3333333333333333</c:v>
                </c:pt>
                <c:pt idx="21941">
                  <c:v>1.3333333333333333</c:v>
                </c:pt>
                <c:pt idx="21942">
                  <c:v>1.3333333333333333</c:v>
                </c:pt>
                <c:pt idx="21943">
                  <c:v>1.3333333333333333</c:v>
                </c:pt>
                <c:pt idx="21944">
                  <c:v>1.3333333333333333</c:v>
                </c:pt>
                <c:pt idx="21945">
                  <c:v>1.3333333333333333</c:v>
                </c:pt>
                <c:pt idx="21946">
                  <c:v>1.3333333333333333</c:v>
                </c:pt>
                <c:pt idx="21947">
                  <c:v>1.3333333333333333</c:v>
                </c:pt>
                <c:pt idx="21948">
                  <c:v>1.3333333333333333</c:v>
                </c:pt>
                <c:pt idx="21949">
                  <c:v>1.3333333333333333</c:v>
                </c:pt>
                <c:pt idx="21950">
                  <c:v>1.3333333333333333</c:v>
                </c:pt>
                <c:pt idx="21951">
                  <c:v>1.3333333333333333</c:v>
                </c:pt>
                <c:pt idx="21952">
                  <c:v>1.3333333333333333</c:v>
                </c:pt>
                <c:pt idx="21953">
                  <c:v>1.3333333333333333</c:v>
                </c:pt>
                <c:pt idx="21954">
                  <c:v>1.3333333333333333</c:v>
                </c:pt>
                <c:pt idx="21955">
                  <c:v>1.3333333333333333</c:v>
                </c:pt>
                <c:pt idx="21956">
                  <c:v>1.3333333333333333</c:v>
                </c:pt>
                <c:pt idx="21957">
                  <c:v>1.3333333333333333</c:v>
                </c:pt>
                <c:pt idx="21958">
                  <c:v>1.3333333333333333</c:v>
                </c:pt>
                <c:pt idx="21959">
                  <c:v>1.3333333333333333</c:v>
                </c:pt>
                <c:pt idx="21960">
                  <c:v>1.3333333333333333</c:v>
                </c:pt>
                <c:pt idx="21961">
                  <c:v>1.3333333333333333</c:v>
                </c:pt>
                <c:pt idx="21962">
                  <c:v>1.3333333333333333</c:v>
                </c:pt>
                <c:pt idx="21963">
                  <c:v>1.3333333333333333</c:v>
                </c:pt>
                <c:pt idx="21964">
                  <c:v>1.3333333333333333</c:v>
                </c:pt>
                <c:pt idx="21965">
                  <c:v>1.3333333333333333</c:v>
                </c:pt>
                <c:pt idx="21966">
                  <c:v>1.3333333333333333</c:v>
                </c:pt>
                <c:pt idx="21967">
                  <c:v>1.3333333333333333</c:v>
                </c:pt>
                <c:pt idx="21968">
                  <c:v>1.3333333333333333</c:v>
                </c:pt>
                <c:pt idx="21969">
                  <c:v>1.3333333333333333</c:v>
                </c:pt>
                <c:pt idx="21970">
                  <c:v>1.3333333333333333</c:v>
                </c:pt>
                <c:pt idx="21971">
                  <c:v>1.3333333333333333</c:v>
                </c:pt>
                <c:pt idx="21972">
                  <c:v>1.3333333333333333</c:v>
                </c:pt>
                <c:pt idx="21973">
                  <c:v>1.3333333333333333</c:v>
                </c:pt>
                <c:pt idx="21974">
                  <c:v>1.3333333333333333</c:v>
                </c:pt>
                <c:pt idx="21975">
                  <c:v>1.3333333333333333</c:v>
                </c:pt>
                <c:pt idx="21976">
                  <c:v>1.3333333333333333</c:v>
                </c:pt>
                <c:pt idx="21977">
                  <c:v>1.3333333333333333</c:v>
                </c:pt>
                <c:pt idx="21978">
                  <c:v>1.3333333333333333</c:v>
                </c:pt>
                <c:pt idx="21979">
                  <c:v>1.3333333333333333</c:v>
                </c:pt>
                <c:pt idx="21980">
                  <c:v>1.3333333333333333</c:v>
                </c:pt>
                <c:pt idx="21981">
                  <c:v>1.3333333333333333</c:v>
                </c:pt>
                <c:pt idx="21982">
                  <c:v>1.3333333333333333</c:v>
                </c:pt>
                <c:pt idx="21983">
                  <c:v>1.3333333333333333</c:v>
                </c:pt>
                <c:pt idx="21984">
                  <c:v>1.3333333333333333</c:v>
                </c:pt>
                <c:pt idx="21985">
                  <c:v>1.3333333333333333</c:v>
                </c:pt>
                <c:pt idx="21986">
                  <c:v>1.3333333333333333</c:v>
                </c:pt>
                <c:pt idx="21987">
                  <c:v>1.3333333333333333</c:v>
                </c:pt>
                <c:pt idx="21988">
                  <c:v>1.3333333333333333</c:v>
                </c:pt>
                <c:pt idx="21989">
                  <c:v>1.3333333333333333</c:v>
                </c:pt>
                <c:pt idx="21990">
                  <c:v>1.3333333333333333</c:v>
                </c:pt>
                <c:pt idx="21991">
                  <c:v>1.3333333333333333</c:v>
                </c:pt>
                <c:pt idx="21992">
                  <c:v>1.3333333333333333</c:v>
                </c:pt>
                <c:pt idx="21993">
                  <c:v>1.3333333333333333</c:v>
                </c:pt>
                <c:pt idx="21994">
                  <c:v>1.3333333333333333</c:v>
                </c:pt>
                <c:pt idx="21995">
                  <c:v>1.3333333333333333</c:v>
                </c:pt>
                <c:pt idx="21996">
                  <c:v>1.3333333333333333</c:v>
                </c:pt>
                <c:pt idx="21997">
                  <c:v>1.3333333333333333</c:v>
                </c:pt>
                <c:pt idx="21998">
                  <c:v>1.3333333333333333</c:v>
                </c:pt>
                <c:pt idx="21999">
                  <c:v>1.3333333333333333</c:v>
                </c:pt>
                <c:pt idx="22000">
                  <c:v>1.3333333333333333</c:v>
                </c:pt>
                <c:pt idx="22001">
                  <c:v>1.3333333333333333</c:v>
                </c:pt>
                <c:pt idx="22002">
                  <c:v>1.3333333333333333</c:v>
                </c:pt>
                <c:pt idx="22003">
                  <c:v>1.3333333333333333</c:v>
                </c:pt>
                <c:pt idx="22004">
                  <c:v>1.3333333333333333</c:v>
                </c:pt>
                <c:pt idx="22005">
                  <c:v>1.3333333333333333</c:v>
                </c:pt>
                <c:pt idx="22006">
                  <c:v>1.3333333333333333</c:v>
                </c:pt>
                <c:pt idx="22007">
                  <c:v>1.3333333333333333</c:v>
                </c:pt>
                <c:pt idx="22008">
                  <c:v>1.3333333333333333</c:v>
                </c:pt>
                <c:pt idx="22009">
                  <c:v>1.3333333333333333</c:v>
                </c:pt>
                <c:pt idx="22010">
                  <c:v>1.3333333333333333</c:v>
                </c:pt>
                <c:pt idx="22011">
                  <c:v>1.3333333333333333</c:v>
                </c:pt>
                <c:pt idx="22012">
                  <c:v>1.3333333333333333</c:v>
                </c:pt>
                <c:pt idx="22013">
                  <c:v>1.3333333333333333</c:v>
                </c:pt>
                <c:pt idx="22014">
                  <c:v>1.3333333333333333</c:v>
                </c:pt>
                <c:pt idx="22015">
                  <c:v>1.3333333333333333</c:v>
                </c:pt>
                <c:pt idx="22016">
                  <c:v>1.3333333333333333</c:v>
                </c:pt>
                <c:pt idx="22017">
                  <c:v>1.3333333333333333</c:v>
                </c:pt>
                <c:pt idx="22018">
                  <c:v>1.3333333333333333</c:v>
                </c:pt>
                <c:pt idx="22019">
                  <c:v>1.3333333333333333</c:v>
                </c:pt>
                <c:pt idx="22020">
                  <c:v>1.3333333333333333</c:v>
                </c:pt>
                <c:pt idx="22021">
                  <c:v>1.3333333333333333</c:v>
                </c:pt>
                <c:pt idx="22022">
                  <c:v>1.3333333333333333</c:v>
                </c:pt>
                <c:pt idx="22023">
                  <c:v>1.3333333333333333</c:v>
                </c:pt>
                <c:pt idx="22024">
                  <c:v>1.3333333333333333</c:v>
                </c:pt>
                <c:pt idx="22025">
                  <c:v>1.3333333333333333</c:v>
                </c:pt>
                <c:pt idx="22026">
                  <c:v>1.3333333333333333</c:v>
                </c:pt>
                <c:pt idx="22027">
                  <c:v>1.3333333333333333</c:v>
                </c:pt>
                <c:pt idx="22028">
                  <c:v>1.3333333333333333</c:v>
                </c:pt>
                <c:pt idx="22029">
                  <c:v>1.3333333333333333</c:v>
                </c:pt>
                <c:pt idx="22030">
                  <c:v>1.3333333333333333</c:v>
                </c:pt>
                <c:pt idx="22031">
                  <c:v>1.3333333333333333</c:v>
                </c:pt>
                <c:pt idx="22032">
                  <c:v>1.3333333333333333</c:v>
                </c:pt>
                <c:pt idx="22033">
                  <c:v>1.3333333333333333</c:v>
                </c:pt>
                <c:pt idx="22034">
                  <c:v>1.3333333333333333</c:v>
                </c:pt>
                <c:pt idx="22035">
                  <c:v>1.3333333333333333</c:v>
                </c:pt>
                <c:pt idx="22036">
                  <c:v>1.3333333333333333</c:v>
                </c:pt>
                <c:pt idx="22037">
                  <c:v>1.3333333333333333</c:v>
                </c:pt>
                <c:pt idx="22038">
                  <c:v>1.3333333333333333</c:v>
                </c:pt>
                <c:pt idx="22039">
                  <c:v>1.3333333333333333</c:v>
                </c:pt>
                <c:pt idx="22040">
                  <c:v>1.3333333333333333</c:v>
                </c:pt>
                <c:pt idx="22041">
                  <c:v>1.3333333333333333</c:v>
                </c:pt>
                <c:pt idx="22042">
                  <c:v>1.3333333333333333</c:v>
                </c:pt>
                <c:pt idx="22043">
                  <c:v>1.3333333333333333</c:v>
                </c:pt>
                <c:pt idx="22044">
                  <c:v>1.3333333333333333</c:v>
                </c:pt>
                <c:pt idx="22045">
                  <c:v>1.3333333333333333</c:v>
                </c:pt>
                <c:pt idx="22046">
                  <c:v>1.3333333333333333</c:v>
                </c:pt>
                <c:pt idx="22047">
                  <c:v>1.3333333333333333</c:v>
                </c:pt>
                <c:pt idx="22048">
                  <c:v>1.3333333333333333</c:v>
                </c:pt>
                <c:pt idx="22049">
                  <c:v>1.3333333333333333</c:v>
                </c:pt>
                <c:pt idx="22050">
                  <c:v>1.3333333333333333</c:v>
                </c:pt>
                <c:pt idx="22051">
                  <c:v>1.3333333333333333</c:v>
                </c:pt>
                <c:pt idx="22052">
                  <c:v>1.3333333333333333</c:v>
                </c:pt>
                <c:pt idx="22053">
                  <c:v>1.3333333333333333</c:v>
                </c:pt>
                <c:pt idx="22054">
                  <c:v>1.3333333333333333</c:v>
                </c:pt>
                <c:pt idx="22055">
                  <c:v>1.3333333333333333</c:v>
                </c:pt>
                <c:pt idx="22056">
                  <c:v>1.3333333333333333</c:v>
                </c:pt>
                <c:pt idx="22057">
                  <c:v>1.3333333333333333</c:v>
                </c:pt>
                <c:pt idx="22058">
                  <c:v>1.3333333333333333</c:v>
                </c:pt>
                <c:pt idx="22059">
                  <c:v>1.3333333333333333</c:v>
                </c:pt>
                <c:pt idx="22060">
                  <c:v>1.3333333333333333</c:v>
                </c:pt>
                <c:pt idx="22061">
                  <c:v>1.3333333333333333</c:v>
                </c:pt>
                <c:pt idx="22062">
                  <c:v>1.3333333333333333</c:v>
                </c:pt>
                <c:pt idx="22063">
                  <c:v>1.3333333333333333</c:v>
                </c:pt>
                <c:pt idx="22064">
                  <c:v>1.3333333333333333</c:v>
                </c:pt>
                <c:pt idx="22065">
                  <c:v>1.3333333333333333</c:v>
                </c:pt>
                <c:pt idx="22066">
                  <c:v>1.3333333333333333</c:v>
                </c:pt>
                <c:pt idx="22067">
                  <c:v>1.3333333333333333</c:v>
                </c:pt>
                <c:pt idx="22068">
                  <c:v>1.3333333333333333</c:v>
                </c:pt>
                <c:pt idx="22069">
                  <c:v>1.3333333333333333</c:v>
                </c:pt>
                <c:pt idx="22070">
                  <c:v>1.3333333333333333</c:v>
                </c:pt>
                <c:pt idx="22071">
                  <c:v>1.3333333333333333</c:v>
                </c:pt>
                <c:pt idx="22072">
                  <c:v>1.3333333333333333</c:v>
                </c:pt>
                <c:pt idx="22073">
                  <c:v>1.3333333333333333</c:v>
                </c:pt>
                <c:pt idx="22074">
                  <c:v>1.3333333333333333</c:v>
                </c:pt>
                <c:pt idx="22075">
                  <c:v>1.3333333333333333</c:v>
                </c:pt>
                <c:pt idx="22076">
                  <c:v>1.3333333333333333</c:v>
                </c:pt>
                <c:pt idx="22077">
                  <c:v>1.3333333333333333</c:v>
                </c:pt>
                <c:pt idx="22078">
                  <c:v>1.3333333333333333</c:v>
                </c:pt>
                <c:pt idx="22079">
                  <c:v>1.3333333333333333</c:v>
                </c:pt>
                <c:pt idx="22080">
                  <c:v>1.3333333333333333</c:v>
                </c:pt>
                <c:pt idx="22081">
                  <c:v>1.3333333333333333</c:v>
                </c:pt>
                <c:pt idx="22082">
                  <c:v>1.3333333333333333</c:v>
                </c:pt>
                <c:pt idx="22083">
                  <c:v>1.3333333333333333</c:v>
                </c:pt>
                <c:pt idx="22084">
                  <c:v>1.3333333333333333</c:v>
                </c:pt>
                <c:pt idx="22085">
                  <c:v>1.3333333333333333</c:v>
                </c:pt>
                <c:pt idx="22086">
                  <c:v>1.3333333333333333</c:v>
                </c:pt>
                <c:pt idx="22087">
                  <c:v>1.3333333333333333</c:v>
                </c:pt>
                <c:pt idx="22088">
                  <c:v>1.3333333333333333</c:v>
                </c:pt>
                <c:pt idx="22089">
                  <c:v>1.3333333333333333</c:v>
                </c:pt>
                <c:pt idx="22090">
                  <c:v>1.3333333333333333</c:v>
                </c:pt>
                <c:pt idx="22091">
                  <c:v>1.3333333333333333</c:v>
                </c:pt>
                <c:pt idx="22092">
                  <c:v>1.3333333333333333</c:v>
                </c:pt>
                <c:pt idx="22093">
                  <c:v>1.3333333333333333</c:v>
                </c:pt>
                <c:pt idx="22094">
                  <c:v>1.3333333333333333</c:v>
                </c:pt>
                <c:pt idx="22095">
                  <c:v>1.3333333333333333</c:v>
                </c:pt>
                <c:pt idx="22096">
                  <c:v>1.3333333333333333</c:v>
                </c:pt>
                <c:pt idx="22097">
                  <c:v>1.3333333333333333</c:v>
                </c:pt>
                <c:pt idx="22098">
                  <c:v>1.3333333333333333</c:v>
                </c:pt>
                <c:pt idx="22099">
                  <c:v>1.3333333333333333</c:v>
                </c:pt>
                <c:pt idx="22100">
                  <c:v>1.3333333333333333</c:v>
                </c:pt>
                <c:pt idx="22101">
                  <c:v>1.3333333333333333</c:v>
                </c:pt>
                <c:pt idx="22102">
                  <c:v>1.3333333333333333</c:v>
                </c:pt>
                <c:pt idx="22103">
                  <c:v>1.3333333333333333</c:v>
                </c:pt>
                <c:pt idx="22104">
                  <c:v>1.3333333333333333</c:v>
                </c:pt>
                <c:pt idx="22105">
                  <c:v>1.3333333333333333</c:v>
                </c:pt>
                <c:pt idx="22106">
                  <c:v>1.3333333333333333</c:v>
                </c:pt>
                <c:pt idx="22107">
                  <c:v>1.3333333333333333</c:v>
                </c:pt>
                <c:pt idx="22108">
                  <c:v>1.3333333333333333</c:v>
                </c:pt>
                <c:pt idx="22109">
                  <c:v>1.3333333333333333</c:v>
                </c:pt>
                <c:pt idx="22110">
                  <c:v>1.3333333333333333</c:v>
                </c:pt>
                <c:pt idx="22111">
                  <c:v>1.3333333333333333</c:v>
                </c:pt>
                <c:pt idx="22112">
                  <c:v>1.3333333333333333</c:v>
                </c:pt>
                <c:pt idx="22113">
                  <c:v>1.3333333333333333</c:v>
                </c:pt>
                <c:pt idx="22114">
                  <c:v>1.3333333333333333</c:v>
                </c:pt>
                <c:pt idx="22115">
                  <c:v>1.3333333333333333</c:v>
                </c:pt>
                <c:pt idx="22116">
                  <c:v>1.3333333333333333</c:v>
                </c:pt>
                <c:pt idx="22117">
                  <c:v>1.3333333333333333</c:v>
                </c:pt>
                <c:pt idx="22118">
                  <c:v>1.3333333333333333</c:v>
                </c:pt>
                <c:pt idx="22119">
                  <c:v>1.3333333333333333</c:v>
                </c:pt>
                <c:pt idx="22120">
                  <c:v>1.3333333333333333</c:v>
                </c:pt>
                <c:pt idx="22121">
                  <c:v>1.3333333333333333</c:v>
                </c:pt>
                <c:pt idx="22122">
                  <c:v>1.3333333333333333</c:v>
                </c:pt>
                <c:pt idx="22123">
                  <c:v>1.3333333333333333</c:v>
                </c:pt>
                <c:pt idx="22124">
                  <c:v>1.3333333333333333</c:v>
                </c:pt>
                <c:pt idx="22125">
                  <c:v>1.3333333333333333</c:v>
                </c:pt>
                <c:pt idx="22126">
                  <c:v>1.3333333333333333</c:v>
                </c:pt>
                <c:pt idx="22127">
                  <c:v>1.3333333333333333</c:v>
                </c:pt>
                <c:pt idx="22128">
                  <c:v>1.3333333333333333</c:v>
                </c:pt>
                <c:pt idx="22129">
                  <c:v>1.3333333333333333</c:v>
                </c:pt>
                <c:pt idx="22130">
                  <c:v>1.3333333333333333</c:v>
                </c:pt>
                <c:pt idx="22131">
                  <c:v>1.3333333333333333</c:v>
                </c:pt>
                <c:pt idx="22132">
                  <c:v>1.3333333333333333</c:v>
                </c:pt>
                <c:pt idx="22133">
                  <c:v>1.3333333333333333</c:v>
                </c:pt>
                <c:pt idx="22134">
                  <c:v>1.3333333333333333</c:v>
                </c:pt>
                <c:pt idx="22135">
                  <c:v>1.3333333333333333</c:v>
                </c:pt>
                <c:pt idx="22136">
                  <c:v>1.3333333333333333</c:v>
                </c:pt>
                <c:pt idx="22137">
                  <c:v>1.3333333333333333</c:v>
                </c:pt>
                <c:pt idx="22138">
                  <c:v>1.3333333333333333</c:v>
                </c:pt>
                <c:pt idx="22139">
                  <c:v>1.3333333333333333</c:v>
                </c:pt>
                <c:pt idx="22140">
                  <c:v>1.3333333333333333</c:v>
                </c:pt>
                <c:pt idx="22141">
                  <c:v>1.3333333333333333</c:v>
                </c:pt>
                <c:pt idx="22142">
                  <c:v>1.3333333333333333</c:v>
                </c:pt>
                <c:pt idx="22143">
                  <c:v>1.3333333333333333</c:v>
                </c:pt>
                <c:pt idx="22144">
                  <c:v>1.3333333333333333</c:v>
                </c:pt>
                <c:pt idx="22145">
                  <c:v>1.3333333333333333</c:v>
                </c:pt>
                <c:pt idx="22146">
                  <c:v>1.3333333333333333</c:v>
                </c:pt>
                <c:pt idx="22147">
                  <c:v>1.3333333333333333</c:v>
                </c:pt>
                <c:pt idx="22148">
                  <c:v>1.3333333333333333</c:v>
                </c:pt>
                <c:pt idx="22149">
                  <c:v>1.3333333333333333</c:v>
                </c:pt>
                <c:pt idx="22150">
                  <c:v>1.3333333333333333</c:v>
                </c:pt>
                <c:pt idx="22151">
                  <c:v>1.3333333333333333</c:v>
                </c:pt>
                <c:pt idx="22152">
                  <c:v>1.3333333333333333</c:v>
                </c:pt>
                <c:pt idx="22153">
                  <c:v>1.3333333333333333</c:v>
                </c:pt>
                <c:pt idx="22154">
                  <c:v>1.3333333333333333</c:v>
                </c:pt>
                <c:pt idx="22155">
                  <c:v>1.3333333333333333</c:v>
                </c:pt>
                <c:pt idx="22156">
                  <c:v>1.3333333333333333</c:v>
                </c:pt>
                <c:pt idx="22157">
                  <c:v>1.3333333333333333</c:v>
                </c:pt>
                <c:pt idx="22158">
                  <c:v>1.3333333333333333</c:v>
                </c:pt>
                <c:pt idx="22159">
                  <c:v>1.3333333333333333</c:v>
                </c:pt>
                <c:pt idx="22160">
                  <c:v>1.3333333333333333</c:v>
                </c:pt>
                <c:pt idx="22161">
                  <c:v>1.3333333333333333</c:v>
                </c:pt>
                <c:pt idx="22162">
                  <c:v>1.3333333333333333</c:v>
                </c:pt>
                <c:pt idx="22163">
                  <c:v>1.3333333333333333</c:v>
                </c:pt>
                <c:pt idx="22164">
                  <c:v>1.3333333333333333</c:v>
                </c:pt>
                <c:pt idx="22165">
                  <c:v>1.3333333333333333</c:v>
                </c:pt>
                <c:pt idx="22166">
                  <c:v>1.3333333333333333</c:v>
                </c:pt>
                <c:pt idx="22167">
                  <c:v>1.3333333333333333</c:v>
                </c:pt>
                <c:pt idx="22168">
                  <c:v>1.3333333333333333</c:v>
                </c:pt>
                <c:pt idx="22169">
                  <c:v>1.3333333333333333</c:v>
                </c:pt>
                <c:pt idx="22170">
                  <c:v>1.3333333333333333</c:v>
                </c:pt>
                <c:pt idx="22171">
                  <c:v>1.3333333333333333</c:v>
                </c:pt>
                <c:pt idx="22172">
                  <c:v>1.3333333333333333</c:v>
                </c:pt>
                <c:pt idx="22173">
                  <c:v>1.3333333333333333</c:v>
                </c:pt>
                <c:pt idx="22174">
                  <c:v>1.3333333333333333</c:v>
                </c:pt>
                <c:pt idx="22175">
                  <c:v>1.3333333333333333</c:v>
                </c:pt>
                <c:pt idx="22176">
                  <c:v>1.3333333333333333</c:v>
                </c:pt>
                <c:pt idx="22177">
                  <c:v>1.3333333333333333</c:v>
                </c:pt>
                <c:pt idx="22178">
                  <c:v>1.3333333333333333</c:v>
                </c:pt>
                <c:pt idx="22179">
                  <c:v>1.3333333333333333</c:v>
                </c:pt>
                <c:pt idx="22180">
                  <c:v>1.3333333333333333</c:v>
                </c:pt>
                <c:pt idx="22181">
                  <c:v>1.3333333333333333</c:v>
                </c:pt>
                <c:pt idx="22182">
                  <c:v>1.3333333333333333</c:v>
                </c:pt>
                <c:pt idx="22183">
                  <c:v>1.3333333333333333</c:v>
                </c:pt>
                <c:pt idx="22184">
                  <c:v>1.3333333333333333</c:v>
                </c:pt>
                <c:pt idx="22185">
                  <c:v>1.3333333333333333</c:v>
                </c:pt>
                <c:pt idx="22186">
                  <c:v>1.3333333333333333</c:v>
                </c:pt>
                <c:pt idx="22187">
                  <c:v>1.3333333333333333</c:v>
                </c:pt>
                <c:pt idx="22188">
                  <c:v>1.3333333333333333</c:v>
                </c:pt>
                <c:pt idx="22189">
                  <c:v>1.3333333333333333</c:v>
                </c:pt>
                <c:pt idx="22190">
                  <c:v>1.3333333333333333</c:v>
                </c:pt>
                <c:pt idx="22191">
                  <c:v>1.3333333333333333</c:v>
                </c:pt>
                <c:pt idx="22192">
                  <c:v>1.3333333333333333</c:v>
                </c:pt>
                <c:pt idx="22193">
                  <c:v>1.3333333333333333</c:v>
                </c:pt>
                <c:pt idx="22194">
                  <c:v>1.3333333333333333</c:v>
                </c:pt>
                <c:pt idx="22195">
                  <c:v>1.3333333333333333</c:v>
                </c:pt>
                <c:pt idx="22196">
                  <c:v>1.3333333333333333</c:v>
                </c:pt>
                <c:pt idx="22197">
                  <c:v>1.3333333333333333</c:v>
                </c:pt>
                <c:pt idx="22198">
                  <c:v>1.3333333333333333</c:v>
                </c:pt>
                <c:pt idx="22199">
                  <c:v>1.3333333333333333</c:v>
                </c:pt>
                <c:pt idx="22200">
                  <c:v>1.3333333333333333</c:v>
                </c:pt>
                <c:pt idx="22201">
                  <c:v>1.3333333333333333</c:v>
                </c:pt>
                <c:pt idx="22202">
                  <c:v>1.3333333333333333</c:v>
                </c:pt>
                <c:pt idx="22203">
                  <c:v>1.3333333333333333</c:v>
                </c:pt>
                <c:pt idx="22204">
                  <c:v>1.3333333333333333</c:v>
                </c:pt>
                <c:pt idx="22205">
                  <c:v>1.3333333333333333</c:v>
                </c:pt>
                <c:pt idx="22206">
                  <c:v>1.3333333333333333</c:v>
                </c:pt>
                <c:pt idx="22207">
                  <c:v>1.3333333333333333</c:v>
                </c:pt>
                <c:pt idx="22208">
                  <c:v>1.3333333333333333</c:v>
                </c:pt>
                <c:pt idx="22209">
                  <c:v>1.3333333333333333</c:v>
                </c:pt>
                <c:pt idx="22210">
                  <c:v>1.3333333333333333</c:v>
                </c:pt>
                <c:pt idx="22211">
                  <c:v>1.3333333333333333</c:v>
                </c:pt>
                <c:pt idx="22212">
                  <c:v>1.3333333333333333</c:v>
                </c:pt>
                <c:pt idx="22213">
                  <c:v>1.3333333333333333</c:v>
                </c:pt>
                <c:pt idx="22214">
                  <c:v>1.3333333333333333</c:v>
                </c:pt>
                <c:pt idx="22215">
                  <c:v>1.3333333333333333</c:v>
                </c:pt>
                <c:pt idx="22216">
                  <c:v>1.3333333333333333</c:v>
                </c:pt>
                <c:pt idx="22217">
                  <c:v>1.3333333333333333</c:v>
                </c:pt>
                <c:pt idx="22218">
                  <c:v>1.3333333333333333</c:v>
                </c:pt>
                <c:pt idx="22219">
                  <c:v>1.3333333333333333</c:v>
                </c:pt>
                <c:pt idx="22220">
                  <c:v>1.3333333333333333</c:v>
                </c:pt>
                <c:pt idx="22221">
                  <c:v>1.3333333333333333</c:v>
                </c:pt>
                <c:pt idx="22222">
                  <c:v>1.3333333333333333</c:v>
                </c:pt>
                <c:pt idx="22223">
                  <c:v>1.3333333333333333</c:v>
                </c:pt>
                <c:pt idx="22224">
                  <c:v>1.3333333333333333</c:v>
                </c:pt>
                <c:pt idx="22225">
                  <c:v>1.3333333333333333</c:v>
                </c:pt>
                <c:pt idx="22226">
                  <c:v>1.3333333333333333</c:v>
                </c:pt>
                <c:pt idx="22227">
                  <c:v>1.3333333333333333</c:v>
                </c:pt>
                <c:pt idx="22228">
                  <c:v>1.3333333333333333</c:v>
                </c:pt>
                <c:pt idx="22229">
                  <c:v>1.3333333333333333</c:v>
                </c:pt>
                <c:pt idx="22230">
                  <c:v>1.3333333333333333</c:v>
                </c:pt>
                <c:pt idx="22231">
                  <c:v>1.3333333333333333</c:v>
                </c:pt>
                <c:pt idx="22232">
                  <c:v>1.3333333333333333</c:v>
                </c:pt>
                <c:pt idx="22233">
                  <c:v>1.3333333333333333</c:v>
                </c:pt>
                <c:pt idx="22234">
                  <c:v>1.3333333333333333</c:v>
                </c:pt>
                <c:pt idx="22235">
                  <c:v>1.3333333333333333</c:v>
                </c:pt>
                <c:pt idx="22236">
                  <c:v>1.3333333333333333</c:v>
                </c:pt>
                <c:pt idx="22237">
                  <c:v>1.3333333333333333</c:v>
                </c:pt>
                <c:pt idx="22238">
                  <c:v>1.3333333333333333</c:v>
                </c:pt>
                <c:pt idx="22239">
                  <c:v>1.3333333333333333</c:v>
                </c:pt>
                <c:pt idx="22240">
                  <c:v>1.3333333333333333</c:v>
                </c:pt>
                <c:pt idx="22241">
                  <c:v>1.3333333333333333</c:v>
                </c:pt>
                <c:pt idx="22242">
                  <c:v>1.3333333333333333</c:v>
                </c:pt>
                <c:pt idx="22243">
                  <c:v>1.3333333333333333</c:v>
                </c:pt>
                <c:pt idx="22244">
                  <c:v>1.3333333333333333</c:v>
                </c:pt>
                <c:pt idx="22245">
                  <c:v>1.3333333333333333</c:v>
                </c:pt>
                <c:pt idx="22246">
                  <c:v>1.3333333333333333</c:v>
                </c:pt>
                <c:pt idx="22247">
                  <c:v>1.3333333333333333</c:v>
                </c:pt>
                <c:pt idx="22248">
                  <c:v>1.3333333333333333</c:v>
                </c:pt>
                <c:pt idx="22249">
                  <c:v>1.3333333333333333</c:v>
                </c:pt>
                <c:pt idx="22250">
                  <c:v>1.3333333333333333</c:v>
                </c:pt>
                <c:pt idx="22251">
                  <c:v>1.3333333333333333</c:v>
                </c:pt>
                <c:pt idx="22252">
                  <c:v>1.3333333333333333</c:v>
                </c:pt>
                <c:pt idx="22253">
                  <c:v>1.3333333333333333</c:v>
                </c:pt>
                <c:pt idx="22254">
                  <c:v>1.3333333333333333</c:v>
                </c:pt>
                <c:pt idx="22255">
                  <c:v>1.3333333333333333</c:v>
                </c:pt>
                <c:pt idx="22256">
                  <c:v>1.3333333333333333</c:v>
                </c:pt>
                <c:pt idx="22257">
                  <c:v>1.3333333333333333</c:v>
                </c:pt>
                <c:pt idx="22258">
                  <c:v>1.3333333333333333</c:v>
                </c:pt>
                <c:pt idx="22259">
                  <c:v>1.3333333333333333</c:v>
                </c:pt>
                <c:pt idx="22260">
                  <c:v>1.3333333333333333</c:v>
                </c:pt>
                <c:pt idx="22261">
                  <c:v>1.3333333333333333</c:v>
                </c:pt>
                <c:pt idx="22262">
                  <c:v>1.3333333333333333</c:v>
                </c:pt>
                <c:pt idx="22263">
                  <c:v>1.3333333333333333</c:v>
                </c:pt>
                <c:pt idx="22264">
                  <c:v>1.3333333333333333</c:v>
                </c:pt>
                <c:pt idx="22265">
                  <c:v>1.3333333333333333</c:v>
                </c:pt>
                <c:pt idx="22266">
                  <c:v>1.3333333333333333</c:v>
                </c:pt>
                <c:pt idx="22267">
                  <c:v>1.3333333333333333</c:v>
                </c:pt>
                <c:pt idx="22268">
                  <c:v>1.3333333333333333</c:v>
                </c:pt>
                <c:pt idx="22269">
                  <c:v>1.3333333333333333</c:v>
                </c:pt>
                <c:pt idx="22270">
                  <c:v>1.3333333333333333</c:v>
                </c:pt>
                <c:pt idx="22271">
                  <c:v>1.3333333333333333</c:v>
                </c:pt>
                <c:pt idx="22272">
                  <c:v>1.3333333333333333</c:v>
                </c:pt>
                <c:pt idx="22273">
                  <c:v>1.3333333333333333</c:v>
                </c:pt>
                <c:pt idx="22274">
                  <c:v>1.3333333333333333</c:v>
                </c:pt>
                <c:pt idx="22275">
                  <c:v>1.3333333333333333</c:v>
                </c:pt>
                <c:pt idx="22276">
                  <c:v>1.3333333333333333</c:v>
                </c:pt>
                <c:pt idx="22277">
                  <c:v>1.3333333333333333</c:v>
                </c:pt>
                <c:pt idx="22278">
                  <c:v>1.3333333333333333</c:v>
                </c:pt>
                <c:pt idx="22279">
                  <c:v>1.3333333333333333</c:v>
                </c:pt>
                <c:pt idx="22280">
                  <c:v>1.3333333333333333</c:v>
                </c:pt>
                <c:pt idx="22281">
                  <c:v>1.3333333333333333</c:v>
                </c:pt>
                <c:pt idx="22282">
                  <c:v>1.3333333333333333</c:v>
                </c:pt>
                <c:pt idx="22283">
                  <c:v>1.3333333333333333</c:v>
                </c:pt>
                <c:pt idx="22284">
                  <c:v>1.3333333333333333</c:v>
                </c:pt>
                <c:pt idx="22285">
                  <c:v>1.3333333333333333</c:v>
                </c:pt>
                <c:pt idx="22286">
                  <c:v>1.3333333333333333</c:v>
                </c:pt>
                <c:pt idx="22287">
                  <c:v>1.3333333333333333</c:v>
                </c:pt>
                <c:pt idx="22288">
                  <c:v>1.3333333333333333</c:v>
                </c:pt>
                <c:pt idx="22289">
                  <c:v>1.3333333333333333</c:v>
                </c:pt>
                <c:pt idx="22290">
                  <c:v>1.3333333333333333</c:v>
                </c:pt>
                <c:pt idx="22291">
                  <c:v>1.3333333333333333</c:v>
                </c:pt>
                <c:pt idx="22292">
                  <c:v>1.3333333333333333</c:v>
                </c:pt>
                <c:pt idx="22293">
                  <c:v>1.3333333333333333</c:v>
                </c:pt>
                <c:pt idx="22294">
                  <c:v>1.3333333333333333</c:v>
                </c:pt>
                <c:pt idx="22295">
                  <c:v>1.3333333333333333</c:v>
                </c:pt>
                <c:pt idx="22296">
                  <c:v>1.3333333333333333</c:v>
                </c:pt>
                <c:pt idx="22297">
                  <c:v>1.3333333333333333</c:v>
                </c:pt>
                <c:pt idx="22298">
                  <c:v>1.3333333333333333</c:v>
                </c:pt>
                <c:pt idx="22299">
                  <c:v>1.3333333333333333</c:v>
                </c:pt>
                <c:pt idx="22300">
                  <c:v>1.3333333333333333</c:v>
                </c:pt>
                <c:pt idx="22301">
                  <c:v>1.3333333333333333</c:v>
                </c:pt>
                <c:pt idx="22302">
                  <c:v>1.3333333333333333</c:v>
                </c:pt>
                <c:pt idx="22303">
                  <c:v>1.3333333333333333</c:v>
                </c:pt>
                <c:pt idx="22304">
                  <c:v>1.3333333333333333</c:v>
                </c:pt>
                <c:pt idx="22305">
                  <c:v>1.3333333333333333</c:v>
                </c:pt>
                <c:pt idx="22306">
                  <c:v>1.3333333333333333</c:v>
                </c:pt>
                <c:pt idx="22307">
                  <c:v>1.3333333333333333</c:v>
                </c:pt>
                <c:pt idx="22308">
                  <c:v>1.3333333333333333</c:v>
                </c:pt>
                <c:pt idx="22309">
                  <c:v>1.3333333333333333</c:v>
                </c:pt>
                <c:pt idx="22310">
                  <c:v>1.3333333333333333</c:v>
                </c:pt>
                <c:pt idx="22311">
                  <c:v>1.3333333333333333</c:v>
                </c:pt>
                <c:pt idx="22312">
                  <c:v>1.3333333333333333</c:v>
                </c:pt>
                <c:pt idx="22313">
                  <c:v>1.3333333333333333</c:v>
                </c:pt>
                <c:pt idx="22314">
                  <c:v>1.3333333333333333</c:v>
                </c:pt>
                <c:pt idx="22315">
                  <c:v>1.3333333333333333</c:v>
                </c:pt>
                <c:pt idx="22316">
                  <c:v>1.3333333333333333</c:v>
                </c:pt>
                <c:pt idx="22317">
                  <c:v>1.3333333333333333</c:v>
                </c:pt>
                <c:pt idx="22318">
                  <c:v>1.3333333333333333</c:v>
                </c:pt>
                <c:pt idx="22319">
                  <c:v>1.3333333333333333</c:v>
                </c:pt>
                <c:pt idx="22320">
                  <c:v>1.3333333333333333</c:v>
                </c:pt>
                <c:pt idx="22321">
                  <c:v>1.3333333333333333</c:v>
                </c:pt>
                <c:pt idx="22322">
                  <c:v>1.3333333333333333</c:v>
                </c:pt>
                <c:pt idx="22323">
                  <c:v>1.3333333333333333</c:v>
                </c:pt>
                <c:pt idx="22324">
                  <c:v>1.3333333333333333</c:v>
                </c:pt>
                <c:pt idx="22325">
                  <c:v>1.3333333333333333</c:v>
                </c:pt>
                <c:pt idx="22326">
                  <c:v>1.3333333333333333</c:v>
                </c:pt>
                <c:pt idx="22327">
                  <c:v>1.3333333333333333</c:v>
                </c:pt>
                <c:pt idx="22328">
                  <c:v>1.3333333333333333</c:v>
                </c:pt>
                <c:pt idx="22329">
                  <c:v>1.3333333333333333</c:v>
                </c:pt>
                <c:pt idx="22330">
                  <c:v>1.3333333333333333</c:v>
                </c:pt>
                <c:pt idx="22331">
                  <c:v>1.3333333333333333</c:v>
                </c:pt>
                <c:pt idx="22332">
                  <c:v>1.3333333333333333</c:v>
                </c:pt>
                <c:pt idx="22333">
                  <c:v>1.3333333333333333</c:v>
                </c:pt>
                <c:pt idx="22334">
                  <c:v>1.3333333333333333</c:v>
                </c:pt>
                <c:pt idx="22335">
                  <c:v>1.3333333333333333</c:v>
                </c:pt>
                <c:pt idx="22336">
                  <c:v>1.3333333333333333</c:v>
                </c:pt>
                <c:pt idx="22337">
                  <c:v>1.3333333333333333</c:v>
                </c:pt>
                <c:pt idx="22338">
                  <c:v>1.3333333333333333</c:v>
                </c:pt>
                <c:pt idx="22339">
                  <c:v>1.3333333333333333</c:v>
                </c:pt>
                <c:pt idx="22340">
                  <c:v>1.3333333333333333</c:v>
                </c:pt>
                <c:pt idx="22341">
                  <c:v>1.3333333333333333</c:v>
                </c:pt>
                <c:pt idx="22342">
                  <c:v>1.3333333333333333</c:v>
                </c:pt>
                <c:pt idx="22343">
                  <c:v>1.3333333333333333</c:v>
                </c:pt>
                <c:pt idx="22344">
                  <c:v>1.3333333333333333</c:v>
                </c:pt>
                <c:pt idx="22345">
                  <c:v>1.3333333333333333</c:v>
                </c:pt>
                <c:pt idx="22346">
                  <c:v>1.3333333333333333</c:v>
                </c:pt>
                <c:pt idx="22347">
                  <c:v>1.3333333333333333</c:v>
                </c:pt>
                <c:pt idx="22348">
                  <c:v>1.3333333333333333</c:v>
                </c:pt>
                <c:pt idx="22349">
                  <c:v>1.3333333333333333</c:v>
                </c:pt>
                <c:pt idx="22350">
                  <c:v>1.3333333333333333</c:v>
                </c:pt>
                <c:pt idx="22351">
                  <c:v>1.3333333333333333</c:v>
                </c:pt>
                <c:pt idx="22352">
                  <c:v>1.3333333333333333</c:v>
                </c:pt>
                <c:pt idx="22353">
                  <c:v>1.3333333333333333</c:v>
                </c:pt>
                <c:pt idx="22354">
                  <c:v>1.3333333333333333</c:v>
                </c:pt>
                <c:pt idx="22355">
                  <c:v>1.3333333333333333</c:v>
                </c:pt>
                <c:pt idx="22356">
                  <c:v>1.3333333333333333</c:v>
                </c:pt>
                <c:pt idx="22357">
                  <c:v>1.3333333333333333</c:v>
                </c:pt>
                <c:pt idx="22358">
                  <c:v>1.3333333333333333</c:v>
                </c:pt>
                <c:pt idx="22359">
                  <c:v>1.3333333333333333</c:v>
                </c:pt>
                <c:pt idx="22360">
                  <c:v>1.3333333333333333</c:v>
                </c:pt>
                <c:pt idx="22361">
                  <c:v>1.3333333333333333</c:v>
                </c:pt>
                <c:pt idx="22362">
                  <c:v>1.3333333333333333</c:v>
                </c:pt>
                <c:pt idx="22363">
                  <c:v>1.3333333333333333</c:v>
                </c:pt>
                <c:pt idx="22364">
                  <c:v>1.3333333333333333</c:v>
                </c:pt>
                <c:pt idx="22365">
                  <c:v>1.3333333333333333</c:v>
                </c:pt>
                <c:pt idx="22366">
                  <c:v>1.3333333333333333</c:v>
                </c:pt>
                <c:pt idx="22367">
                  <c:v>1.3333333333333333</c:v>
                </c:pt>
                <c:pt idx="22368">
                  <c:v>1.3333333333333333</c:v>
                </c:pt>
                <c:pt idx="22369">
                  <c:v>1.3333333333333333</c:v>
                </c:pt>
                <c:pt idx="22370">
                  <c:v>1.3333333333333333</c:v>
                </c:pt>
                <c:pt idx="22371">
                  <c:v>1.3333333333333333</c:v>
                </c:pt>
                <c:pt idx="22372">
                  <c:v>1.3333333333333333</c:v>
                </c:pt>
                <c:pt idx="22373">
                  <c:v>1.3333333333333333</c:v>
                </c:pt>
                <c:pt idx="22374">
                  <c:v>1.3333333333333333</c:v>
                </c:pt>
                <c:pt idx="22375">
                  <c:v>1.3333333333333333</c:v>
                </c:pt>
                <c:pt idx="22376">
                  <c:v>1.3333333333333333</c:v>
                </c:pt>
                <c:pt idx="22377">
                  <c:v>1.3333333333333333</c:v>
                </c:pt>
                <c:pt idx="22378">
                  <c:v>1.3333333333333333</c:v>
                </c:pt>
                <c:pt idx="22379">
                  <c:v>1.3333333333333333</c:v>
                </c:pt>
                <c:pt idx="22380">
                  <c:v>1.3333333333333333</c:v>
                </c:pt>
                <c:pt idx="22381">
                  <c:v>1.3333333333333333</c:v>
                </c:pt>
                <c:pt idx="22382">
                  <c:v>1.3333333333333333</c:v>
                </c:pt>
                <c:pt idx="22383">
                  <c:v>1.3333333333333333</c:v>
                </c:pt>
                <c:pt idx="22384">
                  <c:v>1.3333333333333333</c:v>
                </c:pt>
                <c:pt idx="22385">
                  <c:v>1.3333333333333333</c:v>
                </c:pt>
                <c:pt idx="22386">
                  <c:v>1.3333333333333333</c:v>
                </c:pt>
                <c:pt idx="22387">
                  <c:v>1.3333333333333333</c:v>
                </c:pt>
                <c:pt idx="22388">
                  <c:v>1.3333333333333333</c:v>
                </c:pt>
                <c:pt idx="22389">
                  <c:v>1.3333333333333333</c:v>
                </c:pt>
                <c:pt idx="22390">
                  <c:v>1.3333333333333333</c:v>
                </c:pt>
                <c:pt idx="22391">
                  <c:v>1.3333333333333333</c:v>
                </c:pt>
                <c:pt idx="22392">
                  <c:v>1.3333333333333333</c:v>
                </c:pt>
                <c:pt idx="22393">
                  <c:v>1.3333333333333333</c:v>
                </c:pt>
                <c:pt idx="22394">
                  <c:v>1.3333333333333333</c:v>
                </c:pt>
                <c:pt idx="22395">
                  <c:v>1.3333333333333333</c:v>
                </c:pt>
                <c:pt idx="22396">
                  <c:v>1.3333333333333333</c:v>
                </c:pt>
                <c:pt idx="22397">
                  <c:v>1.3333333333333333</c:v>
                </c:pt>
                <c:pt idx="22398">
                  <c:v>1.3333333333333333</c:v>
                </c:pt>
                <c:pt idx="22399">
                  <c:v>1.3333333333333333</c:v>
                </c:pt>
                <c:pt idx="22400">
                  <c:v>1.3333333333333333</c:v>
                </c:pt>
                <c:pt idx="22401">
                  <c:v>1.3333333333333333</c:v>
                </c:pt>
                <c:pt idx="22402">
                  <c:v>1.3333333333333333</c:v>
                </c:pt>
                <c:pt idx="22403">
                  <c:v>1.3333333333333333</c:v>
                </c:pt>
                <c:pt idx="22404">
                  <c:v>1.3333333333333333</c:v>
                </c:pt>
                <c:pt idx="22405">
                  <c:v>1.3333333333333333</c:v>
                </c:pt>
                <c:pt idx="22406">
                  <c:v>1.3333333333333333</c:v>
                </c:pt>
                <c:pt idx="22407">
                  <c:v>1.3333333333333333</c:v>
                </c:pt>
                <c:pt idx="22408">
                  <c:v>1.3333333333333333</c:v>
                </c:pt>
                <c:pt idx="22409">
                  <c:v>1.3333333333333333</c:v>
                </c:pt>
                <c:pt idx="22410">
                  <c:v>1.3333333333333333</c:v>
                </c:pt>
                <c:pt idx="22411">
                  <c:v>1.3333333333333333</c:v>
                </c:pt>
                <c:pt idx="22412">
                  <c:v>1.3333333333333333</c:v>
                </c:pt>
                <c:pt idx="22413">
                  <c:v>1.3333333333333333</c:v>
                </c:pt>
                <c:pt idx="22414">
                  <c:v>1.3333333333333333</c:v>
                </c:pt>
                <c:pt idx="22415">
                  <c:v>1.3333333333333333</c:v>
                </c:pt>
                <c:pt idx="22416">
                  <c:v>1.3333333333333333</c:v>
                </c:pt>
                <c:pt idx="22417">
                  <c:v>1.3333333333333333</c:v>
                </c:pt>
                <c:pt idx="22418">
                  <c:v>1.3333333333333333</c:v>
                </c:pt>
                <c:pt idx="22419">
                  <c:v>1.3333333333333333</c:v>
                </c:pt>
                <c:pt idx="22420">
                  <c:v>1.3333333333333333</c:v>
                </c:pt>
                <c:pt idx="22421">
                  <c:v>1.3333333333333333</c:v>
                </c:pt>
                <c:pt idx="22422">
                  <c:v>1.3333333333333333</c:v>
                </c:pt>
                <c:pt idx="22423">
                  <c:v>1.3333333333333333</c:v>
                </c:pt>
                <c:pt idx="22424">
                  <c:v>1.3333333333333333</c:v>
                </c:pt>
                <c:pt idx="22425">
                  <c:v>1.3333333333333333</c:v>
                </c:pt>
                <c:pt idx="22426">
                  <c:v>1.3333333333333333</c:v>
                </c:pt>
                <c:pt idx="22427">
                  <c:v>1.3333333333333333</c:v>
                </c:pt>
                <c:pt idx="22428">
                  <c:v>1.3333333333333333</c:v>
                </c:pt>
                <c:pt idx="22429">
                  <c:v>1.3333333333333333</c:v>
                </c:pt>
                <c:pt idx="22430">
                  <c:v>1.3333333333333333</c:v>
                </c:pt>
                <c:pt idx="22431">
                  <c:v>1.3333333333333333</c:v>
                </c:pt>
                <c:pt idx="22432">
                  <c:v>1.3333333333333333</c:v>
                </c:pt>
                <c:pt idx="22433">
                  <c:v>1.3333333333333333</c:v>
                </c:pt>
                <c:pt idx="22434">
                  <c:v>1.3333333333333333</c:v>
                </c:pt>
                <c:pt idx="22435">
                  <c:v>1.3333333333333333</c:v>
                </c:pt>
                <c:pt idx="22436">
                  <c:v>1.3333333333333333</c:v>
                </c:pt>
                <c:pt idx="22437">
                  <c:v>1.3333333333333333</c:v>
                </c:pt>
                <c:pt idx="22438">
                  <c:v>1.3333333333333333</c:v>
                </c:pt>
                <c:pt idx="22439">
                  <c:v>1.3333333333333333</c:v>
                </c:pt>
                <c:pt idx="22440">
                  <c:v>1.3333333333333333</c:v>
                </c:pt>
                <c:pt idx="22441">
                  <c:v>1.3333333333333333</c:v>
                </c:pt>
                <c:pt idx="22442">
                  <c:v>1.3333333333333333</c:v>
                </c:pt>
                <c:pt idx="22443">
                  <c:v>1.3333333333333333</c:v>
                </c:pt>
                <c:pt idx="22444">
                  <c:v>1.3333333333333333</c:v>
                </c:pt>
                <c:pt idx="22445">
                  <c:v>1.3333333333333333</c:v>
                </c:pt>
                <c:pt idx="22446">
                  <c:v>1.3333333333333333</c:v>
                </c:pt>
                <c:pt idx="22447">
                  <c:v>1.3333333333333333</c:v>
                </c:pt>
                <c:pt idx="22448">
                  <c:v>1.3333333333333333</c:v>
                </c:pt>
                <c:pt idx="22449">
                  <c:v>1.3333333333333333</c:v>
                </c:pt>
                <c:pt idx="22450">
                  <c:v>1.3333333333333333</c:v>
                </c:pt>
                <c:pt idx="22451">
                  <c:v>1.3333333333333333</c:v>
                </c:pt>
                <c:pt idx="22452">
                  <c:v>1.3333333333333333</c:v>
                </c:pt>
                <c:pt idx="22453">
                  <c:v>1.3333333333333333</c:v>
                </c:pt>
                <c:pt idx="22454">
                  <c:v>1.3333333333333333</c:v>
                </c:pt>
                <c:pt idx="22455">
                  <c:v>1.3333333333333333</c:v>
                </c:pt>
                <c:pt idx="22456">
                  <c:v>1.3333333333333333</c:v>
                </c:pt>
                <c:pt idx="22457">
                  <c:v>1.3333333333333333</c:v>
                </c:pt>
                <c:pt idx="22458">
                  <c:v>1.3333333333333333</c:v>
                </c:pt>
                <c:pt idx="22459">
                  <c:v>1.3333333333333333</c:v>
                </c:pt>
                <c:pt idx="22460">
                  <c:v>1.3333333333333333</c:v>
                </c:pt>
                <c:pt idx="22461">
                  <c:v>1.3333333333333333</c:v>
                </c:pt>
                <c:pt idx="22462">
                  <c:v>1.3333333333333333</c:v>
                </c:pt>
                <c:pt idx="22463">
                  <c:v>1.3333333333333333</c:v>
                </c:pt>
                <c:pt idx="22464">
                  <c:v>1.3333333333333333</c:v>
                </c:pt>
                <c:pt idx="22465">
                  <c:v>1.3333333333333333</c:v>
                </c:pt>
                <c:pt idx="22466">
                  <c:v>1.3333333333333333</c:v>
                </c:pt>
                <c:pt idx="22467">
                  <c:v>1.3333333333333333</c:v>
                </c:pt>
                <c:pt idx="22468">
                  <c:v>1.3333333333333333</c:v>
                </c:pt>
                <c:pt idx="22469">
                  <c:v>1.3333333333333333</c:v>
                </c:pt>
                <c:pt idx="22470">
                  <c:v>1.3333333333333333</c:v>
                </c:pt>
                <c:pt idx="22471">
                  <c:v>1.3333333333333333</c:v>
                </c:pt>
                <c:pt idx="22472">
                  <c:v>1.3333333333333333</c:v>
                </c:pt>
                <c:pt idx="22473">
                  <c:v>1.3333333333333333</c:v>
                </c:pt>
                <c:pt idx="22474">
                  <c:v>1.3333333333333333</c:v>
                </c:pt>
                <c:pt idx="22475">
                  <c:v>1.3333333333333333</c:v>
                </c:pt>
                <c:pt idx="22476">
                  <c:v>1.3333333333333333</c:v>
                </c:pt>
                <c:pt idx="22477">
                  <c:v>1.3333333333333333</c:v>
                </c:pt>
                <c:pt idx="22478">
                  <c:v>1.3333333333333333</c:v>
                </c:pt>
                <c:pt idx="22479">
                  <c:v>1.3333333333333333</c:v>
                </c:pt>
                <c:pt idx="22480">
                  <c:v>1.3333333333333333</c:v>
                </c:pt>
                <c:pt idx="22481">
                  <c:v>1.3333333333333333</c:v>
                </c:pt>
                <c:pt idx="22482">
                  <c:v>1.3333333333333333</c:v>
                </c:pt>
                <c:pt idx="22483">
                  <c:v>1.3333333333333333</c:v>
                </c:pt>
                <c:pt idx="22484">
                  <c:v>1.3333333333333333</c:v>
                </c:pt>
                <c:pt idx="22485">
                  <c:v>1.3333333333333333</c:v>
                </c:pt>
                <c:pt idx="22486">
                  <c:v>1.3333333333333333</c:v>
                </c:pt>
                <c:pt idx="22487">
                  <c:v>1.3333333333333333</c:v>
                </c:pt>
                <c:pt idx="22488">
                  <c:v>1.3333333333333333</c:v>
                </c:pt>
                <c:pt idx="22489">
                  <c:v>1.3333333333333333</c:v>
                </c:pt>
                <c:pt idx="22490">
                  <c:v>1.3333333333333333</c:v>
                </c:pt>
                <c:pt idx="22491">
                  <c:v>1.3333333333333333</c:v>
                </c:pt>
                <c:pt idx="22492">
                  <c:v>1.3333333333333333</c:v>
                </c:pt>
                <c:pt idx="22493">
                  <c:v>1.3333333333333333</c:v>
                </c:pt>
                <c:pt idx="22494">
                  <c:v>1.3333333333333333</c:v>
                </c:pt>
                <c:pt idx="22495">
                  <c:v>1.3333333333333333</c:v>
                </c:pt>
                <c:pt idx="22496">
                  <c:v>1.3333333333333333</c:v>
                </c:pt>
                <c:pt idx="22497">
                  <c:v>1.3333333333333333</c:v>
                </c:pt>
                <c:pt idx="22498">
                  <c:v>1.3333333333333333</c:v>
                </c:pt>
                <c:pt idx="22499">
                  <c:v>1.3333333333333333</c:v>
                </c:pt>
                <c:pt idx="22500">
                  <c:v>1.3333333333333333</c:v>
                </c:pt>
                <c:pt idx="22501">
                  <c:v>1.3333333333333333</c:v>
                </c:pt>
                <c:pt idx="22502">
                  <c:v>1.3333333333333333</c:v>
                </c:pt>
                <c:pt idx="22503">
                  <c:v>1.3333333333333333</c:v>
                </c:pt>
                <c:pt idx="22504">
                  <c:v>1.3333333333333333</c:v>
                </c:pt>
                <c:pt idx="22505">
                  <c:v>1.3333333333333333</c:v>
                </c:pt>
                <c:pt idx="22506">
                  <c:v>1.3333333333333333</c:v>
                </c:pt>
                <c:pt idx="22507">
                  <c:v>1.3333333333333333</c:v>
                </c:pt>
                <c:pt idx="22508">
                  <c:v>1.3333333333333333</c:v>
                </c:pt>
                <c:pt idx="22509">
                  <c:v>1.3333333333333333</c:v>
                </c:pt>
                <c:pt idx="22510">
                  <c:v>1.3333333333333333</c:v>
                </c:pt>
                <c:pt idx="22511">
                  <c:v>1.3333333333333333</c:v>
                </c:pt>
                <c:pt idx="22512">
                  <c:v>1.3333333333333333</c:v>
                </c:pt>
                <c:pt idx="22513">
                  <c:v>1.3333333333333333</c:v>
                </c:pt>
                <c:pt idx="22514">
                  <c:v>1.3333333333333333</c:v>
                </c:pt>
                <c:pt idx="22515">
                  <c:v>1.3333333333333333</c:v>
                </c:pt>
                <c:pt idx="22516">
                  <c:v>1.3333333333333333</c:v>
                </c:pt>
                <c:pt idx="22517">
                  <c:v>1.3333333333333333</c:v>
                </c:pt>
                <c:pt idx="22518">
                  <c:v>1.3333333333333333</c:v>
                </c:pt>
                <c:pt idx="22519">
                  <c:v>1.3333333333333333</c:v>
                </c:pt>
                <c:pt idx="22520">
                  <c:v>1.3333333333333333</c:v>
                </c:pt>
                <c:pt idx="22521">
                  <c:v>1.3333333333333333</c:v>
                </c:pt>
                <c:pt idx="22522">
                  <c:v>1.3333333333333333</c:v>
                </c:pt>
                <c:pt idx="22523">
                  <c:v>1.3333333333333333</c:v>
                </c:pt>
                <c:pt idx="22524">
                  <c:v>1.3333333333333333</c:v>
                </c:pt>
                <c:pt idx="22525">
                  <c:v>1.3333333333333333</c:v>
                </c:pt>
                <c:pt idx="22526">
                  <c:v>1.3333333333333333</c:v>
                </c:pt>
                <c:pt idx="22527">
                  <c:v>1.3333333333333333</c:v>
                </c:pt>
                <c:pt idx="22528">
                  <c:v>1.3333333333333333</c:v>
                </c:pt>
                <c:pt idx="22529">
                  <c:v>1.3333333333333333</c:v>
                </c:pt>
                <c:pt idx="22530">
                  <c:v>1.3333333333333333</c:v>
                </c:pt>
                <c:pt idx="22531">
                  <c:v>1.3333333333333333</c:v>
                </c:pt>
                <c:pt idx="22532">
                  <c:v>1.3333333333333333</c:v>
                </c:pt>
                <c:pt idx="22533">
                  <c:v>1.3333333333333333</c:v>
                </c:pt>
                <c:pt idx="22534">
                  <c:v>1.3333333333333333</c:v>
                </c:pt>
                <c:pt idx="22535">
                  <c:v>1.3333333333333333</c:v>
                </c:pt>
                <c:pt idx="22536">
                  <c:v>1.3333333333333333</c:v>
                </c:pt>
                <c:pt idx="22537">
                  <c:v>1.3333333333333333</c:v>
                </c:pt>
                <c:pt idx="22538">
                  <c:v>1.3333333333333333</c:v>
                </c:pt>
                <c:pt idx="22539">
                  <c:v>1.3333333333333333</c:v>
                </c:pt>
                <c:pt idx="22540">
                  <c:v>1.3333333333333333</c:v>
                </c:pt>
                <c:pt idx="22541">
                  <c:v>1.3333333333333333</c:v>
                </c:pt>
                <c:pt idx="22542">
                  <c:v>1.3333333333333333</c:v>
                </c:pt>
                <c:pt idx="22543">
                  <c:v>1.3333333333333333</c:v>
                </c:pt>
                <c:pt idx="22544">
                  <c:v>1.3333333333333333</c:v>
                </c:pt>
                <c:pt idx="22545">
                  <c:v>1.3333333333333333</c:v>
                </c:pt>
                <c:pt idx="22546">
                  <c:v>1.3333333333333333</c:v>
                </c:pt>
                <c:pt idx="22547">
                  <c:v>1.3333333333333333</c:v>
                </c:pt>
                <c:pt idx="22548">
                  <c:v>1.3333333333333333</c:v>
                </c:pt>
                <c:pt idx="22549">
                  <c:v>1.3333333333333333</c:v>
                </c:pt>
                <c:pt idx="22550">
                  <c:v>1.3333333333333333</c:v>
                </c:pt>
                <c:pt idx="22551">
                  <c:v>1.3333333333333333</c:v>
                </c:pt>
                <c:pt idx="22552">
                  <c:v>1.3333333333333333</c:v>
                </c:pt>
                <c:pt idx="22553">
                  <c:v>1.3333333333333333</c:v>
                </c:pt>
                <c:pt idx="22554">
                  <c:v>1.3333333333333333</c:v>
                </c:pt>
                <c:pt idx="22555">
                  <c:v>1.3333333333333333</c:v>
                </c:pt>
                <c:pt idx="22556">
                  <c:v>1.3333333333333333</c:v>
                </c:pt>
                <c:pt idx="22557">
                  <c:v>1.3333333333333333</c:v>
                </c:pt>
                <c:pt idx="22558">
                  <c:v>1.3333333333333333</c:v>
                </c:pt>
                <c:pt idx="22559">
                  <c:v>1.3333333333333333</c:v>
                </c:pt>
                <c:pt idx="22560">
                  <c:v>1.3333333333333333</c:v>
                </c:pt>
                <c:pt idx="22561">
                  <c:v>1.3333333333333333</c:v>
                </c:pt>
                <c:pt idx="22562">
                  <c:v>1.3333333333333333</c:v>
                </c:pt>
                <c:pt idx="22563">
                  <c:v>1.3333333333333333</c:v>
                </c:pt>
                <c:pt idx="22564">
                  <c:v>1.3333333333333333</c:v>
                </c:pt>
                <c:pt idx="22565">
                  <c:v>1.3333333333333333</c:v>
                </c:pt>
                <c:pt idx="22566">
                  <c:v>1.3333333333333333</c:v>
                </c:pt>
                <c:pt idx="22567">
                  <c:v>1.3333333333333333</c:v>
                </c:pt>
                <c:pt idx="22568">
                  <c:v>1.3333333333333333</c:v>
                </c:pt>
                <c:pt idx="22569">
                  <c:v>1.3333333333333333</c:v>
                </c:pt>
                <c:pt idx="22570">
                  <c:v>1.3333333333333333</c:v>
                </c:pt>
                <c:pt idx="22571">
                  <c:v>1.3333333333333333</c:v>
                </c:pt>
                <c:pt idx="22572">
                  <c:v>1.3333333333333333</c:v>
                </c:pt>
                <c:pt idx="22573">
                  <c:v>1.3333333333333333</c:v>
                </c:pt>
                <c:pt idx="22574">
                  <c:v>1.3333333333333333</c:v>
                </c:pt>
                <c:pt idx="22575">
                  <c:v>1.3333333333333333</c:v>
                </c:pt>
                <c:pt idx="22576">
                  <c:v>1.3333333333333333</c:v>
                </c:pt>
                <c:pt idx="22577">
                  <c:v>1.3333333333333333</c:v>
                </c:pt>
                <c:pt idx="22578">
                  <c:v>1.3333333333333333</c:v>
                </c:pt>
                <c:pt idx="22579">
                  <c:v>1.3333333333333333</c:v>
                </c:pt>
                <c:pt idx="22580">
                  <c:v>1.3333333333333333</c:v>
                </c:pt>
                <c:pt idx="22581">
                  <c:v>1.3333333333333333</c:v>
                </c:pt>
                <c:pt idx="22582">
                  <c:v>1.3333333333333333</c:v>
                </c:pt>
                <c:pt idx="22583">
                  <c:v>1.3333333333333333</c:v>
                </c:pt>
                <c:pt idx="22584">
                  <c:v>1.3333333333333333</c:v>
                </c:pt>
                <c:pt idx="22585">
                  <c:v>1.3333333333333333</c:v>
                </c:pt>
                <c:pt idx="22586">
                  <c:v>1.3333333333333333</c:v>
                </c:pt>
                <c:pt idx="22587">
                  <c:v>1.3333333333333333</c:v>
                </c:pt>
                <c:pt idx="22588">
                  <c:v>1.3333333333333333</c:v>
                </c:pt>
                <c:pt idx="22589">
                  <c:v>1.3333333333333333</c:v>
                </c:pt>
                <c:pt idx="22590">
                  <c:v>1.3333333333333333</c:v>
                </c:pt>
                <c:pt idx="22591">
                  <c:v>1.3333333333333333</c:v>
                </c:pt>
                <c:pt idx="22592">
                  <c:v>1.3333333333333333</c:v>
                </c:pt>
                <c:pt idx="22593">
                  <c:v>1.3333333333333333</c:v>
                </c:pt>
                <c:pt idx="22594">
                  <c:v>1.3333333333333333</c:v>
                </c:pt>
                <c:pt idx="22595">
                  <c:v>1.3333333333333333</c:v>
                </c:pt>
                <c:pt idx="22596">
                  <c:v>1.3333333333333333</c:v>
                </c:pt>
                <c:pt idx="22597">
                  <c:v>1.3333333333333333</c:v>
                </c:pt>
                <c:pt idx="22598">
                  <c:v>1.3333333333333333</c:v>
                </c:pt>
                <c:pt idx="22599">
                  <c:v>1.3333333333333333</c:v>
                </c:pt>
                <c:pt idx="22600">
                  <c:v>1.3333333333333333</c:v>
                </c:pt>
                <c:pt idx="22601">
                  <c:v>1.3333333333333333</c:v>
                </c:pt>
                <c:pt idx="22602">
                  <c:v>1.3333333333333333</c:v>
                </c:pt>
                <c:pt idx="22603">
                  <c:v>1.3333333333333333</c:v>
                </c:pt>
                <c:pt idx="22604">
                  <c:v>1.3333333333333333</c:v>
                </c:pt>
                <c:pt idx="22605">
                  <c:v>1.3333333333333333</c:v>
                </c:pt>
                <c:pt idx="22606">
                  <c:v>1.3333333333333333</c:v>
                </c:pt>
                <c:pt idx="22607">
                  <c:v>1.3333333333333333</c:v>
                </c:pt>
                <c:pt idx="22608">
                  <c:v>1.3333333333333333</c:v>
                </c:pt>
                <c:pt idx="22609">
                  <c:v>1.3333333333333333</c:v>
                </c:pt>
                <c:pt idx="22610">
                  <c:v>1.3333333333333333</c:v>
                </c:pt>
                <c:pt idx="22611">
                  <c:v>1.3333333333333333</c:v>
                </c:pt>
                <c:pt idx="22612">
                  <c:v>1.3333333333333333</c:v>
                </c:pt>
                <c:pt idx="22613">
                  <c:v>1.3333333333333333</c:v>
                </c:pt>
                <c:pt idx="22614">
                  <c:v>1.3333333333333333</c:v>
                </c:pt>
                <c:pt idx="22615">
                  <c:v>1.3333333333333333</c:v>
                </c:pt>
                <c:pt idx="22616">
                  <c:v>1.3333333333333333</c:v>
                </c:pt>
                <c:pt idx="22617">
                  <c:v>1.3333333333333333</c:v>
                </c:pt>
                <c:pt idx="22618">
                  <c:v>1.3333333333333333</c:v>
                </c:pt>
                <c:pt idx="22619">
                  <c:v>1.3333333333333333</c:v>
                </c:pt>
                <c:pt idx="22620">
                  <c:v>1.3333333333333333</c:v>
                </c:pt>
                <c:pt idx="22621">
                  <c:v>1.3333333333333333</c:v>
                </c:pt>
                <c:pt idx="22622">
                  <c:v>1.3333333333333333</c:v>
                </c:pt>
                <c:pt idx="22623">
                  <c:v>1.3333333333333333</c:v>
                </c:pt>
                <c:pt idx="22624">
                  <c:v>1.3333333333333333</c:v>
                </c:pt>
                <c:pt idx="22625">
                  <c:v>1.3333333333333333</c:v>
                </c:pt>
                <c:pt idx="22626">
                  <c:v>1.3333333333333333</c:v>
                </c:pt>
                <c:pt idx="22627">
                  <c:v>1.3333333333333333</c:v>
                </c:pt>
                <c:pt idx="22628">
                  <c:v>1.3333333333333333</c:v>
                </c:pt>
                <c:pt idx="22629">
                  <c:v>1.3333333333333333</c:v>
                </c:pt>
                <c:pt idx="22630">
                  <c:v>1.3333333333333333</c:v>
                </c:pt>
                <c:pt idx="22631">
                  <c:v>1.3333333333333333</c:v>
                </c:pt>
                <c:pt idx="22632">
                  <c:v>1.3333333333333333</c:v>
                </c:pt>
                <c:pt idx="22633">
                  <c:v>1.3333333333333333</c:v>
                </c:pt>
                <c:pt idx="22634">
                  <c:v>1.3333333333333333</c:v>
                </c:pt>
                <c:pt idx="22635">
                  <c:v>1.3333333333333333</c:v>
                </c:pt>
                <c:pt idx="22636">
                  <c:v>1.3333333333333333</c:v>
                </c:pt>
                <c:pt idx="22637">
                  <c:v>1.3333333333333333</c:v>
                </c:pt>
                <c:pt idx="22638">
                  <c:v>1.3333333333333333</c:v>
                </c:pt>
                <c:pt idx="22639">
                  <c:v>1.3333333333333333</c:v>
                </c:pt>
                <c:pt idx="22640">
                  <c:v>1.3333333333333333</c:v>
                </c:pt>
                <c:pt idx="22641">
                  <c:v>1.3333333333333333</c:v>
                </c:pt>
                <c:pt idx="22642">
                  <c:v>1.3333333333333333</c:v>
                </c:pt>
                <c:pt idx="22643">
                  <c:v>1.3333333333333333</c:v>
                </c:pt>
                <c:pt idx="22644">
                  <c:v>1.3333333333333333</c:v>
                </c:pt>
                <c:pt idx="22645">
                  <c:v>1.3333333333333333</c:v>
                </c:pt>
                <c:pt idx="22646">
                  <c:v>1.3333333333333333</c:v>
                </c:pt>
                <c:pt idx="22647">
                  <c:v>1.3333333333333333</c:v>
                </c:pt>
                <c:pt idx="22648">
                  <c:v>1.3333333333333333</c:v>
                </c:pt>
                <c:pt idx="22649">
                  <c:v>1.3333333333333333</c:v>
                </c:pt>
                <c:pt idx="22650">
                  <c:v>1.3333333333333333</c:v>
                </c:pt>
                <c:pt idx="22651">
                  <c:v>1.3333333333333333</c:v>
                </c:pt>
                <c:pt idx="22652">
                  <c:v>1.3333333333333333</c:v>
                </c:pt>
                <c:pt idx="22653">
                  <c:v>1.3333333333333333</c:v>
                </c:pt>
                <c:pt idx="22654">
                  <c:v>1.3333333333333333</c:v>
                </c:pt>
                <c:pt idx="22655">
                  <c:v>1.3333333333333333</c:v>
                </c:pt>
                <c:pt idx="22656">
                  <c:v>1.3333333333333333</c:v>
                </c:pt>
                <c:pt idx="22657">
                  <c:v>1.3333333333333333</c:v>
                </c:pt>
                <c:pt idx="22658">
                  <c:v>1.3333333333333333</c:v>
                </c:pt>
                <c:pt idx="22659">
                  <c:v>1.3333333333333333</c:v>
                </c:pt>
                <c:pt idx="22660">
                  <c:v>1.3333333333333333</c:v>
                </c:pt>
                <c:pt idx="22661">
                  <c:v>1.3333333333333333</c:v>
                </c:pt>
                <c:pt idx="22662">
                  <c:v>1.3333333333333333</c:v>
                </c:pt>
                <c:pt idx="22663">
                  <c:v>1.3333333333333333</c:v>
                </c:pt>
                <c:pt idx="22664">
                  <c:v>1.3333333333333333</c:v>
                </c:pt>
                <c:pt idx="22665">
                  <c:v>1.3333333333333333</c:v>
                </c:pt>
                <c:pt idx="22666">
                  <c:v>1.3333333333333333</c:v>
                </c:pt>
                <c:pt idx="22667">
                  <c:v>1.3333333333333333</c:v>
                </c:pt>
                <c:pt idx="22668">
                  <c:v>1.3333333333333333</c:v>
                </c:pt>
                <c:pt idx="22669">
                  <c:v>1.3333333333333333</c:v>
                </c:pt>
                <c:pt idx="22670">
                  <c:v>1.3333333333333333</c:v>
                </c:pt>
                <c:pt idx="22671">
                  <c:v>1.3333333333333333</c:v>
                </c:pt>
                <c:pt idx="22672">
                  <c:v>1.3333333333333333</c:v>
                </c:pt>
                <c:pt idx="22673">
                  <c:v>1.3333333333333333</c:v>
                </c:pt>
                <c:pt idx="22674">
                  <c:v>1.3333333333333333</c:v>
                </c:pt>
                <c:pt idx="22675">
                  <c:v>1.3333333333333333</c:v>
                </c:pt>
                <c:pt idx="22676">
                  <c:v>1.3333333333333333</c:v>
                </c:pt>
                <c:pt idx="22677">
                  <c:v>1.3333333333333333</c:v>
                </c:pt>
                <c:pt idx="22678">
                  <c:v>1.3333333333333333</c:v>
                </c:pt>
                <c:pt idx="22679">
                  <c:v>1.3333333333333333</c:v>
                </c:pt>
                <c:pt idx="22680">
                  <c:v>1.3333333333333333</c:v>
                </c:pt>
                <c:pt idx="22681">
                  <c:v>1.3333333333333333</c:v>
                </c:pt>
                <c:pt idx="22682">
                  <c:v>1.3333333333333333</c:v>
                </c:pt>
                <c:pt idx="22683">
                  <c:v>1.3333333333333333</c:v>
                </c:pt>
                <c:pt idx="22684">
                  <c:v>1.3333333333333333</c:v>
                </c:pt>
                <c:pt idx="22685">
                  <c:v>1.3333333333333333</c:v>
                </c:pt>
                <c:pt idx="22686">
                  <c:v>1.3333333333333333</c:v>
                </c:pt>
                <c:pt idx="22687">
                  <c:v>1.3333333333333333</c:v>
                </c:pt>
                <c:pt idx="22688">
                  <c:v>1.3333333333333333</c:v>
                </c:pt>
                <c:pt idx="22689">
                  <c:v>1.3333333333333333</c:v>
                </c:pt>
                <c:pt idx="22690">
                  <c:v>1.3333333333333333</c:v>
                </c:pt>
                <c:pt idx="22691">
                  <c:v>1.3333333333333333</c:v>
                </c:pt>
                <c:pt idx="22692">
                  <c:v>1.3333333333333333</c:v>
                </c:pt>
                <c:pt idx="22693">
                  <c:v>1.3333333333333333</c:v>
                </c:pt>
                <c:pt idx="22694">
                  <c:v>1.3333333333333333</c:v>
                </c:pt>
                <c:pt idx="22695">
                  <c:v>1.3333333333333333</c:v>
                </c:pt>
                <c:pt idx="22696">
                  <c:v>1.3333333333333333</c:v>
                </c:pt>
                <c:pt idx="22697">
                  <c:v>1.3333333333333333</c:v>
                </c:pt>
                <c:pt idx="22698">
                  <c:v>1.3333333333333333</c:v>
                </c:pt>
                <c:pt idx="22699">
                  <c:v>1.3333333333333333</c:v>
                </c:pt>
                <c:pt idx="22700">
                  <c:v>1.3333333333333333</c:v>
                </c:pt>
                <c:pt idx="22701">
                  <c:v>1.3333333333333333</c:v>
                </c:pt>
                <c:pt idx="22702">
                  <c:v>1.3333333333333333</c:v>
                </c:pt>
                <c:pt idx="22703">
                  <c:v>1.3333333333333333</c:v>
                </c:pt>
                <c:pt idx="22704">
                  <c:v>1.3333333333333333</c:v>
                </c:pt>
                <c:pt idx="22705">
                  <c:v>1.3333333333333333</c:v>
                </c:pt>
                <c:pt idx="22706">
                  <c:v>1.3333333333333333</c:v>
                </c:pt>
                <c:pt idx="22707">
                  <c:v>1.3333333333333333</c:v>
                </c:pt>
                <c:pt idx="22708">
                  <c:v>1.3333333333333333</c:v>
                </c:pt>
                <c:pt idx="22709">
                  <c:v>1.3333333333333333</c:v>
                </c:pt>
                <c:pt idx="22710">
                  <c:v>1.3333333333333333</c:v>
                </c:pt>
                <c:pt idx="22711">
                  <c:v>1.3333333333333333</c:v>
                </c:pt>
                <c:pt idx="22712">
                  <c:v>1.3333333333333333</c:v>
                </c:pt>
                <c:pt idx="22713">
                  <c:v>1.3333333333333333</c:v>
                </c:pt>
                <c:pt idx="22714">
                  <c:v>1.3333333333333333</c:v>
                </c:pt>
                <c:pt idx="22715">
                  <c:v>1.3333333333333333</c:v>
                </c:pt>
                <c:pt idx="22716">
                  <c:v>1.3333333333333333</c:v>
                </c:pt>
                <c:pt idx="22717">
                  <c:v>1.3333333333333333</c:v>
                </c:pt>
                <c:pt idx="22718">
                  <c:v>1.3333333333333333</c:v>
                </c:pt>
                <c:pt idx="22719">
                  <c:v>1.3333333333333333</c:v>
                </c:pt>
                <c:pt idx="22720">
                  <c:v>1.3333333333333333</c:v>
                </c:pt>
                <c:pt idx="22721">
                  <c:v>1.3333333333333333</c:v>
                </c:pt>
                <c:pt idx="22722">
                  <c:v>1.3333333333333333</c:v>
                </c:pt>
                <c:pt idx="22723">
                  <c:v>1.3333333333333333</c:v>
                </c:pt>
                <c:pt idx="22724">
                  <c:v>1.3333333333333333</c:v>
                </c:pt>
                <c:pt idx="22725">
                  <c:v>1.3333333333333333</c:v>
                </c:pt>
                <c:pt idx="22726">
                  <c:v>1.3333333333333333</c:v>
                </c:pt>
                <c:pt idx="22727">
                  <c:v>1.3333333333333333</c:v>
                </c:pt>
                <c:pt idx="22728">
                  <c:v>1.3333333333333333</c:v>
                </c:pt>
                <c:pt idx="22729">
                  <c:v>1.3333333333333333</c:v>
                </c:pt>
                <c:pt idx="22730">
                  <c:v>1.3333333333333333</c:v>
                </c:pt>
                <c:pt idx="22731">
                  <c:v>1.3333333333333333</c:v>
                </c:pt>
                <c:pt idx="22732">
                  <c:v>1.3333333333333333</c:v>
                </c:pt>
                <c:pt idx="22733">
                  <c:v>1.3333333333333333</c:v>
                </c:pt>
                <c:pt idx="22734">
                  <c:v>1.3333333333333333</c:v>
                </c:pt>
                <c:pt idx="22735">
                  <c:v>1.3333333333333333</c:v>
                </c:pt>
                <c:pt idx="22736">
                  <c:v>1.3333333333333333</c:v>
                </c:pt>
                <c:pt idx="22737">
                  <c:v>1.3333333333333333</c:v>
                </c:pt>
                <c:pt idx="22738">
                  <c:v>1.3333333333333333</c:v>
                </c:pt>
                <c:pt idx="22739">
                  <c:v>1.3333333333333333</c:v>
                </c:pt>
                <c:pt idx="22740">
                  <c:v>1.3333333333333333</c:v>
                </c:pt>
                <c:pt idx="22741">
                  <c:v>1.3333333333333333</c:v>
                </c:pt>
                <c:pt idx="22742">
                  <c:v>1.3333333333333333</c:v>
                </c:pt>
                <c:pt idx="22743">
                  <c:v>1.3333333333333333</c:v>
                </c:pt>
                <c:pt idx="22744">
                  <c:v>1.3333333333333333</c:v>
                </c:pt>
                <c:pt idx="22745">
                  <c:v>1.3333333333333333</c:v>
                </c:pt>
                <c:pt idx="22746">
                  <c:v>1.3333333333333333</c:v>
                </c:pt>
                <c:pt idx="22747">
                  <c:v>1.3333333333333333</c:v>
                </c:pt>
                <c:pt idx="22748">
                  <c:v>1.3333333333333333</c:v>
                </c:pt>
                <c:pt idx="22749">
                  <c:v>1.3333333333333333</c:v>
                </c:pt>
                <c:pt idx="22750">
                  <c:v>1.3333333333333333</c:v>
                </c:pt>
                <c:pt idx="22751">
                  <c:v>1.3333333333333333</c:v>
                </c:pt>
                <c:pt idx="22752">
                  <c:v>1.3333333333333333</c:v>
                </c:pt>
                <c:pt idx="22753">
                  <c:v>1.3333333333333333</c:v>
                </c:pt>
                <c:pt idx="22754">
                  <c:v>1.3333333333333333</c:v>
                </c:pt>
                <c:pt idx="22755">
                  <c:v>1.3333333333333333</c:v>
                </c:pt>
                <c:pt idx="22756">
                  <c:v>1.3333333333333333</c:v>
                </c:pt>
                <c:pt idx="22757">
                  <c:v>1.3333333333333333</c:v>
                </c:pt>
                <c:pt idx="22758">
                  <c:v>1.3333333333333333</c:v>
                </c:pt>
                <c:pt idx="22759">
                  <c:v>1.3333333333333333</c:v>
                </c:pt>
                <c:pt idx="22760">
                  <c:v>1.3333333333333333</c:v>
                </c:pt>
                <c:pt idx="22761">
                  <c:v>1.3333333333333333</c:v>
                </c:pt>
                <c:pt idx="22762">
                  <c:v>1.3333333333333333</c:v>
                </c:pt>
                <c:pt idx="22763">
                  <c:v>1.3333333333333333</c:v>
                </c:pt>
                <c:pt idx="22764">
                  <c:v>1.3333333333333333</c:v>
                </c:pt>
                <c:pt idx="22765">
                  <c:v>1.3333333333333333</c:v>
                </c:pt>
                <c:pt idx="22766">
                  <c:v>1.3333333333333333</c:v>
                </c:pt>
                <c:pt idx="22767">
                  <c:v>1.3333333333333333</c:v>
                </c:pt>
                <c:pt idx="22768">
                  <c:v>1.3333333333333333</c:v>
                </c:pt>
                <c:pt idx="22769">
                  <c:v>1.3333333333333333</c:v>
                </c:pt>
                <c:pt idx="22770">
                  <c:v>1.3333333333333333</c:v>
                </c:pt>
                <c:pt idx="22771">
                  <c:v>1.3333333333333333</c:v>
                </c:pt>
                <c:pt idx="22772">
                  <c:v>1.3333333333333333</c:v>
                </c:pt>
                <c:pt idx="22773">
                  <c:v>1.3333333333333333</c:v>
                </c:pt>
                <c:pt idx="22774">
                  <c:v>1.3333333333333333</c:v>
                </c:pt>
                <c:pt idx="22775">
                  <c:v>1.3333333333333333</c:v>
                </c:pt>
                <c:pt idx="22776">
                  <c:v>1.3333333333333333</c:v>
                </c:pt>
                <c:pt idx="22777">
                  <c:v>1.3333333333333333</c:v>
                </c:pt>
                <c:pt idx="22778">
                  <c:v>1.3333333333333333</c:v>
                </c:pt>
                <c:pt idx="22779">
                  <c:v>1.3333333333333333</c:v>
                </c:pt>
                <c:pt idx="22780">
                  <c:v>1.3333333333333333</c:v>
                </c:pt>
                <c:pt idx="22781">
                  <c:v>1.3333333333333333</c:v>
                </c:pt>
                <c:pt idx="22782">
                  <c:v>1.3333333333333333</c:v>
                </c:pt>
                <c:pt idx="22783">
                  <c:v>1.3333333333333333</c:v>
                </c:pt>
                <c:pt idx="22784">
                  <c:v>1.3333333333333333</c:v>
                </c:pt>
                <c:pt idx="22785">
                  <c:v>1.3333333333333333</c:v>
                </c:pt>
                <c:pt idx="22786">
                  <c:v>1.3333333333333333</c:v>
                </c:pt>
                <c:pt idx="22787">
                  <c:v>1.3333333333333333</c:v>
                </c:pt>
                <c:pt idx="22788">
                  <c:v>1.3333333333333333</c:v>
                </c:pt>
                <c:pt idx="22789">
                  <c:v>1.3333333333333333</c:v>
                </c:pt>
                <c:pt idx="22790">
                  <c:v>1.3333333333333333</c:v>
                </c:pt>
                <c:pt idx="22791">
                  <c:v>1.3333333333333333</c:v>
                </c:pt>
                <c:pt idx="22792">
                  <c:v>1.3333333333333333</c:v>
                </c:pt>
                <c:pt idx="22793">
                  <c:v>1.3333333333333333</c:v>
                </c:pt>
                <c:pt idx="22794">
                  <c:v>1.3333333333333333</c:v>
                </c:pt>
                <c:pt idx="22795">
                  <c:v>1.3333333333333333</c:v>
                </c:pt>
                <c:pt idx="22796">
                  <c:v>1.3333333333333333</c:v>
                </c:pt>
                <c:pt idx="22797">
                  <c:v>1.3333333333333333</c:v>
                </c:pt>
                <c:pt idx="22798">
                  <c:v>1.3333333333333333</c:v>
                </c:pt>
                <c:pt idx="22799">
                  <c:v>1.3333333333333333</c:v>
                </c:pt>
                <c:pt idx="22800">
                  <c:v>1.3333333333333333</c:v>
                </c:pt>
                <c:pt idx="22801">
                  <c:v>1.3333333333333333</c:v>
                </c:pt>
                <c:pt idx="22802">
                  <c:v>1.3333333333333333</c:v>
                </c:pt>
                <c:pt idx="22803">
                  <c:v>1.3333333333333333</c:v>
                </c:pt>
                <c:pt idx="22804">
                  <c:v>1.3333333333333333</c:v>
                </c:pt>
                <c:pt idx="22805">
                  <c:v>1.3333333333333333</c:v>
                </c:pt>
                <c:pt idx="22806">
                  <c:v>1.3333333333333333</c:v>
                </c:pt>
                <c:pt idx="22807">
                  <c:v>1.3333333333333333</c:v>
                </c:pt>
                <c:pt idx="22808">
                  <c:v>1.3333333333333333</c:v>
                </c:pt>
                <c:pt idx="22809">
                  <c:v>1.3333333333333333</c:v>
                </c:pt>
                <c:pt idx="22810">
                  <c:v>1.3333333333333333</c:v>
                </c:pt>
                <c:pt idx="22811">
                  <c:v>1.3333333333333333</c:v>
                </c:pt>
                <c:pt idx="22812">
                  <c:v>1.3333333333333333</c:v>
                </c:pt>
                <c:pt idx="22813">
                  <c:v>1.3333333333333333</c:v>
                </c:pt>
                <c:pt idx="22814">
                  <c:v>1.3333333333333333</c:v>
                </c:pt>
                <c:pt idx="22815">
                  <c:v>1.3333333333333333</c:v>
                </c:pt>
                <c:pt idx="22816">
                  <c:v>1.3333333333333333</c:v>
                </c:pt>
                <c:pt idx="22817">
                  <c:v>1.3333333333333333</c:v>
                </c:pt>
                <c:pt idx="22818">
                  <c:v>1.3333333333333333</c:v>
                </c:pt>
                <c:pt idx="22819">
                  <c:v>1.3333333333333333</c:v>
                </c:pt>
                <c:pt idx="22820">
                  <c:v>1.3333333333333333</c:v>
                </c:pt>
                <c:pt idx="22821">
                  <c:v>1.3333333333333333</c:v>
                </c:pt>
                <c:pt idx="22822">
                  <c:v>1.3333333333333333</c:v>
                </c:pt>
                <c:pt idx="22823">
                  <c:v>1.3333333333333333</c:v>
                </c:pt>
                <c:pt idx="22824">
                  <c:v>1.3333333333333333</c:v>
                </c:pt>
                <c:pt idx="22825">
                  <c:v>1.3333333333333333</c:v>
                </c:pt>
                <c:pt idx="22826">
                  <c:v>1.3333333333333333</c:v>
                </c:pt>
                <c:pt idx="22827">
                  <c:v>1.3333333333333333</c:v>
                </c:pt>
                <c:pt idx="22828">
                  <c:v>1.3333333333333333</c:v>
                </c:pt>
                <c:pt idx="22829">
                  <c:v>1.3333333333333333</c:v>
                </c:pt>
                <c:pt idx="22830">
                  <c:v>1.3333333333333333</c:v>
                </c:pt>
                <c:pt idx="22831">
                  <c:v>1.3333333333333333</c:v>
                </c:pt>
                <c:pt idx="22832">
                  <c:v>1.3333333333333333</c:v>
                </c:pt>
                <c:pt idx="22833">
                  <c:v>1.3333333333333333</c:v>
                </c:pt>
                <c:pt idx="22834">
                  <c:v>1.3333333333333333</c:v>
                </c:pt>
                <c:pt idx="22835">
                  <c:v>1.3333333333333333</c:v>
                </c:pt>
                <c:pt idx="22836">
                  <c:v>1.3333333333333333</c:v>
                </c:pt>
                <c:pt idx="22837">
                  <c:v>1.3333333333333333</c:v>
                </c:pt>
                <c:pt idx="22838">
                  <c:v>1.3333333333333333</c:v>
                </c:pt>
                <c:pt idx="22839">
                  <c:v>1.3333333333333333</c:v>
                </c:pt>
                <c:pt idx="22840">
                  <c:v>1.3333333333333333</c:v>
                </c:pt>
                <c:pt idx="22841">
                  <c:v>1.3333333333333333</c:v>
                </c:pt>
                <c:pt idx="22842">
                  <c:v>1.3333333333333333</c:v>
                </c:pt>
                <c:pt idx="22843">
                  <c:v>1.3333333333333333</c:v>
                </c:pt>
                <c:pt idx="22844">
                  <c:v>1.3333333333333333</c:v>
                </c:pt>
                <c:pt idx="22845">
                  <c:v>1.3333333333333333</c:v>
                </c:pt>
                <c:pt idx="22846">
                  <c:v>1.3333333333333333</c:v>
                </c:pt>
                <c:pt idx="22847">
                  <c:v>1.3333333333333333</c:v>
                </c:pt>
                <c:pt idx="22848">
                  <c:v>1.3333333333333333</c:v>
                </c:pt>
                <c:pt idx="22849">
                  <c:v>1.3333333333333333</c:v>
                </c:pt>
                <c:pt idx="22850">
                  <c:v>1.3333333333333333</c:v>
                </c:pt>
                <c:pt idx="22851">
                  <c:v>1.3333333333333333</c:v>
                </c:pt>
                <c:pt idx="22852">
                  <c:v>1.3333333333333333</c:v>
                </c:pt>
                <c:pt idx="22853">
                  <c:v>1.3333333333333333</c:v>
                </c:pt>
                <c:pt idx="22854">
                  <c:v>1.3333333333333333</c:v>
                </c:pt>
                <c:pt idx="22855">
                  <c:v>1.3333333333333333</c:v>
                </c:pt>
                <c:pt idx="22856">
                  <c:v>1.3333333333333333</c:v>
                </c:pt>
                <c:pt idx="22857">
                  <c:v>1.3333333333333333</c:v>
                </c:pt>
                <c:pt idx="22858">
                  <c:v>1.3333333333333333</c:v>
                </c:pt>
                <c:pt idx="22859">
                  <c:v>1.3333333333333333</c:v>
                </c:pt>
                <c:pt idx="22860">
                  <c:v>1.3333333333333333</c:v>
                </c:pt>
                <c:pt idx="22861">
                  <c:v>1.3333333333333333</c:v>
                </c:pt>
                <c:pt idx="22862">
                  <c:v>1.3333333333333333</c:v>
                </c:pt>
                <c:pt idx="22863">
                  <c:v>1.3333333333333333</c:v>
                </c:pt>
                <c:pt idx="22864">
                  <c:v>1.3333333333333333</c:v>
                </c:pt>
                <c:pt idx="22865">
                  <c:v>1.3333333333333333</c:v>
                </c:pt>
                <c:pt idx="22866">
                  <c:v>1.3333333333333333</c:v>
                </c:pt>
                <c:pt idx="22867">
                  <c:v>1.3333333333333333</c:v>
                </c:pt>
                <c:pt idx="22868">
                  <c:v>1.3333333333333333</c:v>
                </c:pt>
                <c:pt idx="22869">
                  <c:v>1.3333333333333333</c:v>
                </c:pt>
                <c:pt idx="22870">
                  <c:v>1.3333333333333333</c:v>
                </c:pt>
                <c:pt idx="22871">
                  <c:v>1.3333333333333333</c:v>
                </c:pt>
                <c:pt idx="22872">
                  <c:v>1.3333333333333333</c:v>
                </c:pt>
                <c:pt idx="22873">
                  <c:v>1.3333333333333333</c:v>
                </c:pt>
                <c:pt idx="22874">
                  <c:v>1.3333333333333333</c:v>
                </c:pt>
                <c:pt idx="22875">
                  <c:v>1.3333333333333333</c:v>
                </c:pt>
                <c:pt idx="22876">
                  <c:v>1.3333333333333333</c:v>
                </c:pt>
                <c:pt idx="22877">
                  <c:v>1.3333333333333333</c:v>
                </c:pt>
                <c:pt idx="22878">
                  <c:v>1.3333333333333333</c:v>
                </c:pt>
                <c:pt idx="22879">
                  <c:v>1.3333333333333333</c:v>
                </c:pt>
                <c:pt idx="22880">
                  <c:v>1.3333333333333333</c:v>
                </c:pt>
                <c:pt idx="22881">
                  <c:v>1.3333333333333333</c:v>
                </c:pt>
                <c:pt idx="22882">
                  <c:v>1.3333333333333333</c:v>
                </c:pt>
                <c:pt idx="22883">
                  <c:v>1.3333333333333333</c:v>
                </c:pt>
                <c:pt idx="22884">
                  <c:v>1.3333333333333333</c:v>
                </c:pt>
                <c:pt idx="22885">
                  <c:v>1.3333333333333333</c:v>
                </c:pt>
                <c:pt idx="22886">
                  <c:v>1.3333333333333333</c:v>
                </c:pt>
                <c:pt idx="22887">
                  <c:v>1.3333333333333333</c:v>
                </c:pt>
                <c:pt idx="22888">
                  <c:v>1.3333333333333333</c:v>
                </c:pt>
                <c:pt idx="22889">
                  <c:v>1.3333333333333333</c:v>
                </c:pt>
                <c:pt idx="22890">
                  <c:v>1.3333333333333333</c:v>
                </c:pt>
                <c:pt idx="22891">
                  <c:v>1.3333333333333333</c:v>
                </c:pt>
                <c:pt idx="22892">
                  <c:v>1.3333333333333333</c:v>
                </c:pt>
                <c:pt idx="22893">
                  <c:v>1.3333333333333333</c:v>
                </c:pt>
                <c:pt idx="22894">
                  <c:v>1.3333333333333333</c:v>
                </c:pt>
                <c:pt idx="22895">
                  <c:v>1.3333333333333333</c:v>
                </c:pt>
                <c:pt idx="22896">
                  <c:v>1.3333333333333333</c:v>
                </c:pt>
                <c:pt idx="22897">
                  <c:v>1.3333333333333333</c:v>
                </c:pt>
                <c:pt idx="22898">
                  <c:v>1.3333333333333333</c:v>
                </c:pt>
                <c:pt idx="22899">
                  <c:v>1.3333333333333333</c:v>
                </c:pt>
                <c:pt idx="22900">
                  <c:v>1.3333333333333333</c:v>
                </c:pt>
                <c:pt idx="22901">
                  <c:v>1.3333333333333333</c:v>
                </c:pt>
                <c:pt idx="22902">
                  <c:v>1.3333333333333333</c:v>
                </c:pt>
                <c:pt idx="22903">
                  <c:v>1.3333333333333333</c:v>
                </c:pt>
                <c:pt idx="22904">
                  <c:v>1.3333333333333333</c:v>
                </c:pt>
                <c:pt idx="22905">
                  <c:v>1.3333333333333333</c:v>
                </c:pt>
                <c:pt idx="22906">
                  <c:v>1.3333333333333333</c:v>
                </c:pt>
                <c:pt idx="22907">
                  <c:v>1.3333333333333333</c:v>
                </c:pt>
                <c:pt idx="22908">
                  <c:v>1.3333333333333333</c:v>
                </c:pt>
                <c:pt idx="22909">
                  <c:v>1.3333333333333333</c:v>
                </c:pt>
                <c:pt idx="22910">
                  <c:v>1.3333333333333333</c:v>
                </c:pt>
                <c:pt idx="22911">
                  <c:v>1.3333333333333333</c:v>
                </c:pt>
                <c:pt idx="22912">
                  <c:v>1.3333333333333333</c:v>
                </c:pt>
                <c:pt idx="22913">
                  <c:v>1.3333333333333333</c:v>
                </c:pt>
                <c:pt idx="22914">
                  <c:v>1.3333333333333333</c:v>
                </c:pt>
                <c:pt idx="22915">
                  <c:v>1.3333333333333333</c:v>
                </c:pt>
                <c:pt idx="22916">
                  <c:v>1.3333333333333333</c:v>
                </c:pt>
                <c:pt idx="22917">
                  <c:v>1.3333333333333333</c:v>
                </c:pt>
                <c:pt idx="22918">
                  <c:v>1.3333333333333333</c:v>
                </c:pt>
                <c:pt idx="22919">
                  <c:v>1.3333333333333333</c:v>
                </c:pt>
                <c:pt idx="22920">
                  <c:v>1.3333333333333333</c:v>
                </c:pt>
                <c:pt idx="22921">
                  <c:v>1.3333333333333333</c:v>
                </c:pt>
                <c:pt idx="22922">
                  <c:v>1.3333333333333333</c:v>
                </c:pt>
                <c:pt idx="22923">
                  <c:v>1.3333333333333333</c:v>
                </c:pt>
                <c:pt idx="22924">
                  <c:v>1.3333333333333333</c:v>
                </c:pt>
                <c:pt idx="22925">
                  <c:v>1.3333333333333333</c:v>
                </c:pt>
                <c:pt idx="22926">
                  <c:v>1.3333333333333333</c:v>
                </c:pt>
                <c:pt idx="22927">
                  <c:v>1.3333333333333333</c:v>
                </c:pt>
                <c:pt idx="22928">
                  <c:v>1.3333333333333333</c:v>
                </c:pt>
                <c:pt idx="22929">
                  <c:v>1.3333333333333333</c:v>
                </c:pt>
                <c:pt idx="22930">
                  <c:v>1.3333333333333333</c:v>
                </c:pt>
                <c:pt idx="22931">
                  <c:v>1.3333333333333333</c:v>
                </c:pt>
                <c:pt idx="22932">
                  <c:v>1.3333333333333333</c:v>
                </c:pt>
                <c:pt idx="22933">
                  <c:v>1.3333333333333333</c:v>
                </c:pt>
                <c:pt idx="22934">
                  <c:v>1.3333333333333333</c:v>
                </c:pt>
                <c:pt idx="22935">
                  <c:v>1.3333333333333333</c:v>
                </c:pt>
                <c:pt idx="22936">
                  <c:v>1.3333333333333333</c:v>
                </c:pt>
                <c:pt idx="22937">
                  <c:v>1.3333333333333333</c:v>
                </c:pt>
                <c:pt idx="22938">
                  <c:v>1.3333333333333333</c:v>
                </c:pt>
                <c:pt idx="22939">
                  <c:v>1.3333333333333333</c:v>
                </c:pt>
                <c:pt idx="22940">
                  <c:v>1.3333333333333333</c:v>
                </c:pt>
                <c:pt idx="22941">
                  <c:v>1.3333333333333333</c:v>
                </c:pt>
                <c:pt idx="22942">
                  <c:v>1.3333333333333333</c:v>
                </c:pt>
                <c:pt idx="22943">
                  <c:v>1.3333333333333333</c:v>
                </c:pt>
                <c:pt idx="22944">
                  <c:v>1.3333333333333333</c:v>
                </c:pt>
                <c:pt idx="22945">
                  <c:v>1.3333333333333333</c:v>
                </c:pt>
                <c:pt idx="22946">
                  <c:v>1.3333333333333333</c:v>
                </c:pt>
                <c:pt idx="22947">
                  <c:v>1.3333333333333333</c:v>
                </c:pt>
                <c:pt idx="22948">
                  <c:v>1.3333333333333333</c:v>
                </c:pt>
                <c:pt idx="22949">
                  <c:v>1.3333333333333333</c:v>
                </c:pt>
                <c:pt idx="22950">
                  <c:v>1.3333333333333333</c:v>
                </c:pt>
                <c:pt idx="22951">
                  <c:v>1.3333333333333333</c:v>
                </c:pt>
                <c:pt idx="22952">
                  <c:v>1.3333333333333333</c:v>
                </c:pt>
                <c:pt idx="22953">
                  <c:v>1.3333333333333333</c:v>
                </c:pt>
                <c:pt idx="22954">
                  <c:v>1.3333333333333333</c:v>
                </c:pt>
                <c:pt idx="22955">
                  <c:v>1.3333333333333333</c:v>
                </c:pt>
                <c:pt idx="22956">
                  <c:v>1.3333333333333333</c:v>
                </c:pt>
                <c:pt idx="22957">
                  <c:v>1.3333333333333333</c:v>
                </c:pt>
                <c:pt idx="22958">
                  <c:v>1.3333333333333333</c:v>
                </c:pt>
                <c:pt idx="22959">
                  <c:v>1.3333333333333333</c:v>
                </c:pt>
                <c:pt idx="22960">
                  <c:v>1.3333333333333333</c:v>
                </c:pt>
                <c:pt idx="22961">
                  <c:v>1.3333333333333333</c:v>
                </c:pt>
                <c:pt idx="22962">
                  <c:v>1.3333333333333333</c:v>
                </c:pt>
                <c:pt idx="22963">
                  <c:v>1.3333333333333333</c:v>
                </c:pt>
                <c:pt idx="22964">
                  <c:v>1.3333333333333333</c:v>
                </c:pt>
                <c:pt idx="22965">
                  <c:v>1.3333333333333333</c:v>
                </c:pt>
                <c:pt idx="22966">
                  <c:v>1.3333333333333333</c:v>
                </c:pt>
                <c:pt idx="22967">
                  <c:v>1.3333333333333333</c:v>
                </c:pt>
                <c:pt idx="22968">
                  <c:v>1.3333333333333333</c:v>
                </c:pt>
                <c:pt idx="22969">
                  <c:v>1.3333333333333333</c:v>
                </c:pt>
                <c:pt idx="22970">
                  <c:v>1.3333333333333333</c:v>
                </c:pt>
                <c:pt idx="22971">
                  <c:v>1.3333333333333333</c:v>
                </c:pt>
                <c:pt idx="22972">
                  <c:v>1.3333333333333333</c:v>
                </c:pt>
                <c:pt idx="22973">
                  <c:v>1.3333333333333333</c:v>
                </c:pt>
                <c:pt idx="22974">
                  <c:v>1.3333333333333333</c:v>
                </c:pt>
                <c:pt idx="22975">
                  <c:v>1.3333333333333333</c:v>
                </c:pt>
                <c:pt idx="22976">
                  <c:v>1.3333333333333333</c:v>
                </c:pt>
                <c:pt idx="22977">
                  <c:v>1.3333333333333333</c:v>
                </c:pt>
                <c:pt idx="22978">
                  <c:v>1.3333333333333333</c:v>
                </c:pt>
                <c:pt idx="22979">
                  <c:v>1.3333333333333333</c:v>
                </c:pt>
                <c:pt idx="22980">
                  <c:v>1.3333333333333333</c:v>
                </c:pt>
                <c:pt idx="22981">
                  <c:v>1.3333333333333333</c:v>
                </c:pt>
                <c:pt idx="22982">
                  <c:v>1.3333333333333333</c:v>
                </c:pt>
                <c:pt idx="22983">
                  <c:v>1.3333333333333333</c:v>
                </c:pt>
                <c:pt idx="22984">
                  <c:v>1.3333333333333333</c:v>
                </c:pt>
                <c:pt idx="22985">
                  <c:v>1.3333333333333333</c:v>
                </c:pt>
                <c:pt idx="22986">
                  <c:v>1.3333333333333333</c:v>
                </c:pt>
                <c:pt idx="22987">
                  <c:v>1.3333333333333333</c:v>
                </c:pt>
                <c:pt idx="22988">
                  <c:v>1.3333333333333333</c:v>
                </c:pt>
                <c:pt idx="22989">
                  <c:v>1.3333333333333333</c:v>
                </c:pt>
                <c:pt idx="22990">
                  <c:v>1.3333333333333333</c:v>
                </c:pt>
                <c:pt idx="22991">
                  <c:v>1.3333333333333333</c:v>
                </c:pt>
                <c:pt idx="22992">
                  <c:v>1.3333333333333333</c:v>
                </c:pt>
                <c:pt idx="22993">
                  <c:v>1.3333333333333333</c:v>
                </c:pt>
                <c:pt idx="22994">
                  <c:v>1.3333333333333333</c:v>
                </c:pt>
                <c:pt idx="22995">
                  <c:v>1.3333333333333333</c:v>
                </c:pt>
                <c:pt idx="22996">
                  <c:v>1.3333333333333333</c:v>
                </c:pt>
                <c:pt idx="22997">
                  <c:v>1.3333333333333333</c:v>
                </c:pt>
                <c:pt idx="22998">
                  <c:v>1.3333333333333333</c:v>
                </c:pt>
                <c:pt idx="22999">
                  <c:v>1.3333333333333333</c:v>
                </c:pt>
                <c:pt idx="23000">
                  <c:v>1.3333333333333333</c:v>
                </c:pt>
                <c:pt idx="23001">
                  <c:v>1.3333333333333333</c:v>
                </c:pt>
                <c:pt idx="23002">
                  <c:v>1.3333333333333333</c:v>
                </c:pt>
                <c:pt idx="23003">
                  <c:v>1.3333333333333333</c:v>
                </c:pt>
                <c:pt idx="23004">
                  <c:v>1.3333333333333333</c:v>
                </c:pt>
                <c:pt idx="23005">
                  <c:v>1.3333333333333333</c:v>
                </c:pt>
                <c:pt idx="23006">
                  <c:v>1.3333333333333333</c:v>
                </c:pt>
                <c:pt idx="23007">
                  <c:v>1.3333333333333333</c:v>
                </c:pt>
                <c:pt idx="23008">
                  <c:v>1.3333333333333333</c:v>
                </c:pt>
                <c:pt idx="23009">
                  <c:v>1.3333333333333333</c:v>
                </c:pt>
                <c:pt idx="23010">
                  <c:v>1.3333333333333333</c:v>
                </c:pt>
                <c:pt idx="23011">
                  <c:v>1.3333333333333333</c:v>
                </c:pt>
                <c:pt idx="23012">
                  <c:v>1.3333333333333333</c:v>
                </c:pt>
                <c:pt idx="23013">
                  <c:v>1.3333333333333333</c:v>
                </c:pt>
                <c:pt idx="23014">
                  <c:v>1.3333333333333333</c:v>
                </c:pt>
                <c:pt idx="23015">
                  <c:v>1.3333333333333333</c:v>
                </c:pt>
                <c:pt idx="23016">
                  <c:v>1.3333333333333333</c:v>
                </c:pt>
                <c:pt idx="23017">
                  <c:v>1.3333333333333333</c:v>
                </c:pt>
                <c:pt idx="23018">
                  <c:v>1.3333333333333333</c:v>
                </c:pt>
                <c:pt idx="23019">
                  <c:v>1.3333333333333333</c:v>
                </c:pt>
                <c:pt idx="23020">
                  <c:v>1.3333333333333333</c:v>
                </c:pt>
                <c:pt idx="23021">
                  <c:v>1.3333333333333333</c:v>
                </c:pt>
                <c:pt idx="23022">
                  <c:v>1.3333333333333333</c:v>
                </c:pt>
                <c:pt idx="23023">
                  <c:v>1.3333333333333333</c:v>
                </c:pt>
                <c:pt idx="23024">
                  <c:v>1.3333333333333333</c:v>
                </c:pt>
                <c:pt idx="23025">
                  <c:v>1.3333333333333333</c:v>
                </c:pt>
                <c:pt idx="23026">
                  <c:v>1.3333333333333333</c:v>
                </c:pt>
                <c:pt idx="23027">
                  <c:v>1.3333333333333333</c:v>
                </c:pt>
                <c:pt idx="23028">
                  <c:v>1.3333333333333333</c:v>
                </c:pt>
                <c:pt idx="23029">
                  <c:v>1.3333333333333333</c:v>
                </c:pt>
                <c:pt idx="23030">
                  <c:v>1.3333333333333333</c:v>
                </c:pt>
                <c:pt idx="23031">
                  <c:v>1.3333333333333333</c:v>
                </c:pt>
                <c:pt idx="23032">
                  <c:v>1.3333333333333333</c:v>
                </c:pt>
                <c:pt idx="23033">
                  <c:v>1.3333333333333333</c:v>
                </c:pt>
                <c:pt idx="23034">
                  <c:v>1.3333333333333333</c:v>
                </c:pt>
                <c:pt idx="23035">
                  <c:v>1.3333333333333333</c:v>
                </c:pt>
                <c:pt idx="23036">
                  <c:v>1.3333333333333333</c:v>
                </c:pt>
                <c:pt idx="23037">
                  <c:v>1.3333333333333333</c:v>
                </c:pt>
                <c:pt idx="23038">
                  <c:v>1.3333333333333333</c:v>
                </c:pt>
                <c:pt idx="23039">
                  <c:v>1.3333333333333333</c:v>
                </c:pt>
                <c:pt idx="23040">
                  <c:v>1.3333333333333333</c:v>
                </c:pt>
                <c:pt idx="23041">
                  <c:v>1.3333333333333333</c:v>
                </c:pt>
                <c:pt idx="23042">
                  <c:v>1.3333333333333333</c:v>
                </c:pt>
                <c:pt idx="23043">
                  <c:v>1.3333333333333333</c:v>
                </c:pt>
                <c:pt idx="23044">
                  <c:v>1.3333333333333333</c:v>
                </c:pt>
                <c:pt idx="23045">
                  <c:v>1.3333333333333333</c:v>
                </c:pt>
                <c:pt idx="23046">
                  <c:v>1.3333333333333333</c:v>
                </c:pt>
                <c:pt idx="23047">
                  <c:v>1.3333333333333333</c:v>
                </c:pt>
                <c:pt idx="23048">
                  <c:v>1.3333333333333333</c:v>
                </c:pt>
                <c:pt idx="23049">
                  <c:v>1.3333333333333333</c:v>
                </c:pt>
                <c:pt idx="23050">
                  <c:v>1.3333333333333333</c:v>
                </c:pt>
                <c:pt idx="23051">
                  <c:v>1.3333333333333333</c:v>
                </c:pt>
                <c:pt idx="23052">
                  <c:v>1.3333333333333333</c:v>
                </c:pt>
                <c:pt idx="23053">
                  <c:v>1.3333333333333333</c:v>
                </c:pt>
                <c:pt idx="23054">
                  <c:v>1.3333333333333333</c:v>
                </c:pt>
                <c:pt idx="23055">
                  <c:v>1.3333333333333333</c:v>
                </c:pt>
                <c:pt idx="23056">
                  <c:v>1.3333333333333333</c:v>
                </c:pt>
                <c:pt idx="23057">
                  <c:v>1.3333333333333333</c:v>
                </c:pt>
                <c:pt idx="23058">
                  <c:v>1.3333333333333333</c:v>
                </c:pt>
                <c:pt idx="23059">
                  <c:v>1.3333333333333333</c:v>
                </c:pt>
                <c:pt idx="23060">
                  <c:v>1.3333333333333333</c:v>
                </c:pt>
                <c:pt idx="23061">
                  <c:v>1.3333333333333333</c:v>
                </c:pt>
                <c:pt idx="23062">
                  <c:v>1.3333333333333333</c:v>
                </c:pt>
                <c:pt idx="23063">
                  <c:v>1.3333333333333333</c:v>
                </c:pt>
                <c:pt idx="23064">
                  <c:v>1.3333333333333333</c:v>
                </c:pt>
                <c:pt idx="23065">
                  <c:v>1.3333333333333333</c:v>
                </c:pt>
                <c:pt idx="23066">
                  <c:v>1.3333333333333333</c:v>
                </c:pt>
                <c:pt idx="23067">
                  <c:v>1.3333333333333333</c:v>
                </c:pt>
                <c:pt idx="23068">
                  <c:v>1.3333333333333333</c:v>
                </c:pt>
                <c:pt idx="23069">
                  <c:v>1.3333333333333333</c:v>
                </c:pt>
                <c:pt idx="23070">
                  <c:v>1.3333333333333333</c:v>
                </c:pt>
                <c:pt idx="23071">
                  <c:v>1.3333333333333333</c:v>
                </c:pt>
                <c:pt idx="23072">
                  <c:v>1.3333333333333333</c:v>
                </c:pt>
                <c:pt idx="23073">
                  <c:v>1.3333333333333333</c:v>
                </c:pt>
                <c:pt idx="23074">
                  <c:v>1.3333333333333333</c:v>
                </c:pt>
                <c:pt idx="23075">
                  <c:v>1.3333333333333333</c:v>
                </c:pt>
                <c:pt idx="23076">
                  <c:v>1.3333333333333333</c:v>
                </c:pt>
                <c:pt idx="23077">
                  <c:v>1.3333333333333333</c:v>
                </c:pt>
                <c:pt idx="23078">
                  <c:v>1.3333333333333333</c:v>
                </c:pt>
                <c:pt idx="23079">
                  <c:v>1.3333333333333333</c:v>
                </c:pt>
                <c:pt idx="23080">
                  <c:v>1.3333333333333333</c:v>
                </c:pt>
                <c:pt idx="23081">
                  <c:v>1.3333333333333333</c:v>
                </c:pt>
                <c:pt idx="23082">
                  <c:v>1.3333333333333333</c:v>
                </c:pt>
                <c:pt idx="23083">
                  <c:v>1.3333333333333333</c:v>
                </c:pt>
                <c:pt idx="23084">
                  <c:v>1.3333333333333333</c:v>
                </c:pt>
                <c:pt idx="23085">
                  <c:v>1.3333333333333333</c:v>
                </c:pt>
                <c:pt idx="23086">
                  <c:v>1.3333333333333333</c:v>
                </c:pt>
                <c:pt idx="23087">
                  <c:v>1.3333333333333333</c:v>
                </c:pt>
                <c:pt idx="23088">
                  <c:v>1.3333333333333333</c:v>
                </c:pt>
                <c:pt idx="23089">
                  <c:v>1.3333333333333333</c:v>
                </c:pt>
                <c:pt idx="23090">
                  <c:v>1.3333333333333333</c:v>
                </c:pt>
                <c:pt idx="23091">
                  <c:v>1.3333333333333333</c:v>
                </c:pt>
                <c:pt idx="23092">
                  <c:v>1.3333333333333333</c:v>
                </c:pt>
                <c:pt idx="23093">
                  <c:v>1.3333333333333333</c:v>
                </c:pt>
                <c:pt idx="23094">
                  <c:v>1.3333333333333333</c:v>
                </c:pt>
                <c:pt idx="23095">
                  <c:v>1.3333333333333333</c:v>
                </c:pt>
                <c:pt idx="23096">
                  <c:v>1.3333333333333333</c:v>
                </c:pt>
                <c:pt idx="23097">
                  <c:v>1.3333333333333333</c:v>
                </c:pt>
                <c:pt idx="23098">
                  <c:v>1.3333333333333333</c:v>
                </c:pt>
                <c:pt idx="23099">
                  <c:v>1.3333333333333333</c:v>
                </c:pt>
                <c:pt idx="23100">
                  <c:v>1.3333333333333333</c:v>
                </c:pt>
                <c:pt idx="23101">
                  <c:v>1.3333333333333333</c:v>
                </c:pt>
                <c:pt idx="23102">
                  <c:v>1.3333333333333333</c:v>
                </c:pt>
                <c:pt idx="23103">
                  <c:v>1.3333333333333333</c:v>
                </c:pt>
                <c:pt idx="23104">
                  <c:v>1.3333333333333333</c:v>
                </c:pt>
                <c:pt idx="23105">
                  <c:v>1.3333333333333333</c:v>
                </c:pt>
                <c:pt idx="23106">
                  <c:v>1.3333333333333333</c:v>
                </c:pt>
                <c:pt idx="23107">
                  <c:v>1.3333333333333333</c:v>
                </c:pt>
                <c:pt idx="23108">
                  <c:v>1.3333333333333333</c:v>
                </c:pt>
                <c:pt idx="23109">
                  <c:v>1.3333333333333333</c:v>
                </c:pt>
                <c:pt idx="23110">
                  <c:v>1.3333333333333333</c:v>
                </c:pt>
                <c:pt idx="23111">
                  <c:v>1.3333333333333333</c:v>
                </c:pt>
                <c:pt idx="23112">
                  <c:v>1.3333333333333333</c:v>
                </c:pt>
                <c:pt idx="23113">
                  <c:v>1.3333333333333333</c:v>
                </c:pt>
                <c:pt idx="23114">
                  <c:v>1.3333333333333333</c:v>
                </c:pt>
                <c:pt idx="23115">
                  <c:v>1.3333333333333333</c:v>
                </c:pt>
                <c:pt idx="23116">
                  <c:v>1.3333333333333333</c:v>
                </c:pt>
                <c:pt idx="23117">
                  <c:v>1.3333333333333333</c:v>
                </c:pt>
                <c:pt idx="23118">
                  <c:v>1.3333333333333333</c:v>
                </c:pt>
                <c:pt idx="23119">
                  <c:v>1.3333333333333333</c:v>
                </c:pt>
                <c:pt idx="23120">
                  <c:v>1.3333333333333333</c:v>
                </c:pt>
                <c:pt idx="23121">
                  <c:v>1.3333333333333333</c:v>
                </c:pt>
                <c:pt idx="23122">
                  <c:v>1.3333333333333333</c:v>
                </c:pt>
                <c:pt idx="23123">
                  <c:v>1.3333333333333333</c:v>
                </c:pt>
                <c:pt idx="23124">
                  <c:v>1.3333333333333333</c:v>
                </c:pt>
                <c:pt idx="23125">
                  <c:v>1.3333333333333333</c:v>
                </c:pt>
                <c:pt idx="23126">
                  <c:v>1.3333333333333333</c:v>
                </c:pt>
                <c:pt idx="23127">
                  <c:v>1.3333333333333333</c:v>
                </c:pt>
                <c:pt idx="23128">
                  <c:v>1.3333333333333333</c:v>
                </c:pt>
                <c:pt idx="23129">
                  <c:v>1</c:v>
                </c:pt>
                <c:pt idx="23130">
                  <c:v>1</c:v>
                </c:pt>
                <c:pt idx="23131">
                  <c:v>1</c:v>
                </c:pt>
                <c:pt idx="23132">
                  <c:v>1</c:v>
                </c:pt>
                <c:pt idx="23133">
                  <c:v>1</c:v>
                </c:pt>
                <c:pt idx="23134">
                  <c:v>1</c:v>
                </c:pt>
                <c:pt idx="23135">
                  <c:v>1</c:v>
                </c:pt>
                <c:pt idx="23136">
                  <c:v>1</c:v>
                </c:pt>
                <c:pt idx="23137">
                  <c:v>1</c:v>
                </c:pt>
                <c:pt idx="23138">
                  <c:v>1</c:v>
                </c:pt>
                <c:pt idx="23139">
                  <c:v>1</c:v>
                </c:pt>
                <c:pt idx="23140">
                  <c:v>1</c:v>
                </c:pt>
                <c:pt idx="23141">
                  <c:v>1</c:v>
                </c:pt>
                <c:pt idx="23142">
                  <c:v>1</c:v>
                </c:pt>
                <c:pt idx="23143">
                  <c:v>1</c:v>
                </c:pt>
                <c:pt idx="23144">
                  <c:v>1</c:v>
                </c:pt>
                <c:pt idx="23145">
                  <c:v>1</c:v>
                </c:pt>
                <c:pt idx="23146">
                  <c:v>1</c:v>
                </c:pt>
                <c:pt idx="23147">
                  <c:v>1</c:v>
                </c:pt>
                <c:pt idx="23148">
                  <c:v>1</c:v>
                </c:pt>
                <c:pt idx="23149">
                  <c:v>1</c:v>
                </c:pt>
                <c:pt idx="23150">
                  <c:v>1</c:v>
                </c:pt>
                <c:pt idx="23151">
                  <c:v>1</c:v>
                </c:pt>
                <c:pt idx="23152">
                  <c:v>1</c:v>
                </c:pt>
                <c:pt idx="23153">
                  <c:v>1</c:v>
                </c:pt>
                <c:pt idx="23154">
                  <c:v>1</c:v>
                </c:pt>
                <c:pt idx="23155">
                  <c:v>1</c:v>
                </c:pt>
                <c:pt idx="23156">
                  <c:v>1</c:v>
                </c:pt>
                <c:pt idx="23157">
                  <c:v>1</c:v>
                </c:pt>
                <c:pt idx="23158">
                  <c:v>1</c:v>
                </c:pt>
                <c:pt idx="23159">
                  <c:v>1</c:v>
                </c:pt>
                <c:pt idx="23160">
                  <c:v>1</c:v>
                </c:pt>
                <c:pt idx="23161">
                  <c:v>1</c:v>
                </c:pt>
                <c:pt idx="23162">
                  <c:v>1</c:v>
                </c:pt>
                <c:pt idx="23163">
                  <c:v>1</c:v>
                </c:pt>
                <c:pt idx="23164">
                  <c:v>1</c:v>
                </c:pt>
                <c:pt idx="23165">
                  <c:v>1</c:v>
                </c:pt>
                <c:pt idx="23166">
                  <c:v>1</c:v>
                </c:pt>
                <c:pt idx="23167">
                  <c:v>1</c:v>
                </c:pt>
                <c:pt idx="23168">
                  <c:v>1</c:v>
                </c:pt>
                <c:pt idx="23169">
                  <c:v>1</c:v>
                </c:pt>
                <c:pt idx="23170">
                  <c:v>1</c:v>
                </c:pt>
                <c:pt idx="23171">
                  <c:v>1</c:v>
                </c:pt>
                <c:pt idx="23172">
                  <c:v>1</c:v>
                </c:pt>
                <c:pt idx="23173">
                  <c:v>1</c:v>
                </c:pt>
                <c:pt idx="23174">
                  <c:v>1</c:v>
                </c:pt>
                <c:pt idx="23175">
                  <c:v>1</c:v>
                </c:pt>
                <c:pt idx="23176">
                  <c:v>1</c:v>
                </c:pt>
                <c:pt idx="23177">
                  <c:v>1</c:v>
                </c:pt>
                <c:pt idx="23178">
                  <c:v>1</c:v>
                </c:pt>
                <c:pt idx="23179">
                  <c:v>1</c:v>
                </c:pt>
                <c:pt idx="23180">
                  <c:v>1</c:v>
                </c:pt>
                <c:pt idx="23181">
                  <c:v>1</c:v>
                </c:pt>
                <c:pt idx="23182">
                  <c:v>1</c:v>
                </c:pt>
                <c:pt idx="23183">
                  <c:v>1</c:v>
                </c:pt>
                <c:pt idx="23184">
                  <c:v>1</c:v>
                </c:pt>
                <c:pt idx="23185">
                  <c:v>1</c:v>
                </c:pt>
                <c:pt idx="23186">
                  <c:v>1</c:v>
                </c:pt>
                <c:pt idx="23187">
                  <c:v>1</c:v>
                </c:pt>
                <c:pt idx="23188">
                  <c:v>1</c:v>
                </c:pt>
                <c:pt idx="23189">
                  <c:v>1</c:v>
                </c:pt>
                <c:pt idx="23190">
                  <c:v>1</c:v>
                </c:pt>
                <c:pt idx="23191">
                  <c:v>1</c:v>
                </c:pt>
                <c:pt idx="23192">
                  <c:v>1</c:v>
                </c:pt>
                <c:pt idx="23193">
                  <c:v>1</c:v>
                </c:pt>
                <c:pt idx="23194">
                  <c:v>1</c:v>
                </c:pt>
                <c:pt idx="23195">
                  <c:v>1</c:v>
                </c:pt>
                <c:pt idx="23196">
                  <c:v>1</c:v>
                </c:pt>
                <c:pt idx="23197">
                  <c:v>1</c:v>
                </c:pt>
                <c:pt idx="23198">
                  <c:v>1</c:v>
                </c:pt>
                <c:pt idx="23199">
                  <c:v>1</c:v>
                </c:pt>
                <c:pt idx="23200">
                  <c:v>1</c:v>
                </c:pt>
                <c:pt idx="23201">
                  <c:v>1</c:v>
                </c:pt>
                <c:pt idx="23202">
                  <c:v>1</c:v>
                </c:pt>
                <c:pt idx="23203">
                  <c:v>1</c:v>
                </c:pt>
                <c:pt idx="23204">
                  <c:v>1</c:v>
                </c:pt>
                <c:pt idx="23205">
                  <c:v>1</c:v>
                </c:pt>
                <c:pt idx="23206">
                  <c:v>1</c:v>
                </c:pt>
                <c:pt idx="23207">
                  <c:v>1</c:v>
                </c:pt>
                <c:pt idx="23208">
                  <c:v>1</c:v>
                </c:pt>
                <c:pt idx="23209">
                  <c:v>1</c:v>
                </c:pt>
                <c:pt idx="23210">
                  <c:v>1</c:v>
                </c:pt>
                <c:pt idx="23211">
                  <c:v>1</c:v>
                </c:pt>
                <c:pt idx="23212">
                  <c:v>1</c:v>
                </c:pt>
                <c:pt idx="23213">
                  <c:v>1</c:v>
                </c:pt>
                <c:pt idx="23214">
                  <c:v>1</c:v>
                </c:pt>
                <c:pt idx="23215">
                  <c:v>1</c:v>
                </c:pt>
                <c:pt idx="23216">
                  <c:v>1</c:v>
                </c:pt>
                <c:pt idx="23217">
                  <c:v>1</c:v>
                </c:pt>
                <c:pt idx="23218">
                  <c:v>1</c:v>
                </c:pt>
                <c:pt idx="23219">
                  <c:v>1</c:v>
                </c:pt>
                <c:pt idx="23220">
                  <c:v>1</c:v>
                </c:pt>
                <c:pt idx="23221">
                  <c:v>1</c:v>
                </c:pt>
                <c:pt idx="23222">
                  <c:v>1</c:v>
                </c:pt>
                <c:pt idx="23223">
                  <c:v>1</c:v>
                </c:pt>
                <c:pt idx="23224">
                  <c:v>1</c:v>
                </c:pt>
                <c:pt idx="23225">
                  <c:v>1</c:v>
                </c:pt>
                <c:pt idx="23226">
                  <c:v>1</c:v>
                </c:pt>
                <c:pt idx="23227">
                  <c:v>1</c:v>
                </c:pt>
                <c:pt idx="23228">
                  <c:v>1</c:v>
                </c:pt>
                <c:pt idx="23229">
                  <c:v>1</c:v>
                </c:pt>
                <c:pt idx="23230">
                  <c:v>1</c:v>
                </c:pt>
                <c:pt idx="23231">
                  <c:v>1</c:v>
                </c:pt>
                <c:pt idx="23232">
                  <c:v>1</c:v>
                </c:pt>
                <c:pt idx="23233">
                  <c:v>1</c:v>
                </c:pt>
                <c:pt idx="23234">
                  <c:v>1</c:v>
                </c:pt>
                <c:pt idx="23235">
                  <c:v>1</c:v>
                </c:pt>
                <c:pt idx="23236">
                  <c:v>1</c:v>
                </c:pt>
                <c:pt idx="23237">
                  <c:v>1</c:v>
                </c:pt>
                <c:pt idx="23238">
                  <c:v>1</c:v>
                </c:pt>
                <c:pt idx="23239">
                  <c:v>1</c:v>
                </c:pt>
                <c:pt idx="23240">
                  <c:v>1</c:v>
                </c:pt>
                <c:pt idx="23241">
                  <c:v>1</c:v>
                </c:pt>
                <c:pt idx="23242">
                  <c:v>1</c:v>
                </c:pt>
                <c:pt idx="23243">
                  <c:v>1</c:v>
                </c:pt>
                <c:pt idx="23244">
                  <c:v>1</c:v>
                </c:pt>
                <c:pt idx="23245">
                  <c:v>1</c:v>
                </c:pt>
                <c:pt idx="23246">
                  <c:v>1</c:v>
                </c:pt>
                <c:pt idx="23247">
                  <c:v>1</c:v>
                </c:pt>
                <c:pt idx="23248">
                  <c:v>1</c:v>
                </c:pt>
                <c:pt idx="23249">
                  <c:v>1</c:v>
                </c:pt>
                <c:pt idx="23250">
                  <c:v>1</c:v>
                </c:pt>
                <c:pt idx="23251">
                  <c:v>1</c:v>
                </c:pt>
                <c:pt idx="23252">
                  <c:v>1</c:v>
                </c:pt>
                <c:pt idx="23253">
                  <c:v>1</c:v>
                </c:pt>
                <c:pt idx="23254">
                  <c:v>1</c:v>
                </c:pt>
                <c:pt idx="23255">
                  <c:v>1</c:v>
                </c:pt>
                <c:pt idx="23256">
                  <c:v>1</c:v>
                </c:pt>
                <c:pt idx="23257">
                  <c:v>1</c:v>
                </c:pt>
                <c:pt idx="23258">
                  <c:v>1</c:v>
                </c:pt>
                <c:pt idx="23259">
                  <c:v>1</c:v>
                </c:pt>
                <c:pt idx="23260">
                  <c:v>1</c:v>
                </c:pt>
                <c:pt idx="23261">
                  <c:v>1</c:v>
                </c:pt>
                <c:pt idx="23262">
                  <c:v>1</c:v>
                </c:pt>
                <c:pt idx="23263">
                  <c:v>1</c:v>
                </c:pt>
                <c:pt idx="23264">
                  <c:v>1</c:v>
                </c:pt>
                <c:pt idx="23265">
                  <c:v>1</c:v>
                </c:pt>
                <c:pt idx="23266">
                  <c:v>1</c:v>
                </c:pt>
                <c:pt idx="23267">
                  <c:v>1</c:v>
                </c:pt>
                <c:pt idx="23268">
                  <c:v>1</c:v>
                </c:pt>
                <c:pt idx="23269">
                  <c:v>1</c:v>
                </c:pt>
                <c:pt idx="23270">
                  <c:v>1</c:v>
                </c:pt>
                <c:pt idx="23271">
                  <c:v>1</c:v>
                </c:pt>
                <c:pt idx="23272">
                  <c:v>1</c:v>
                </c:pt>
                <c:pt idx="23273">
                  <c:v>1</c:v>
                </c:pt>
                <c:pt idx="23274">
                  <c:v>1</c:v>
                </c:pt>
                <c:pt idx="23275">
                  <c:v>1</c:v>
                </c:pt>
                <c:pt idx="23276">
                  <c:v>1</c:v>
                </c:pt>
                <c:pt idx="23277">
                  <c:v>1</c:v>
                </c:pt>
                <c:pt idx="23278">
                  <c:v>1</c:v>
                </c:pt>
                <c:pt idx="23279">
                  <c:v>1</c:v>
                </c:pt>
                <c:pt idx="23280">
                  <c:v>1</c:v>
                </c:pt>
                <c:pt idx="23281">
                  <c:v>1</c:v>
                </c:pt>
                <c:pt idx="23282">
                  <c:v>1</c:v>
                </c:pt>
                <c:pt idx="23283">
                  <c:v>1</c:v>
                </c:pt>
                <c:pt idx="23284">
                  <c:v>1</c:v>
                </c:pt>
                <c:pt idx="23285">
                  <c:v>1</c:v>
                </c:pt>
                <c:pt idx="23286">
                  <c:v>1</c:v>
                </c:pt>
                <c:pt idx="23287">
                  <c:v>1</c:v>
                </c:pt>
                <c:pt idx="23288">
                  <c:v>1</c:v>
                </c:pt>
                <c:pt idx="23289">
                  <c:v>1</c:v>
                </c:pt>
                <c:pt idx="23290">
                  <c:v>1</c:v>
                </c:pt>
                <c:pt idx="23291">
                  <c:v>1</c:v>
                </c:pt>
                <c:pt idx="23292">
                  <c:v>1</c:v>
                </c:pt>
                <c:pt idx="23293">
                  <c:v>1</c:v>
                </c:pt>
                <c:pt idx="23294">
                  <c:v>1</c:v>
                </c:pt>
                <c:pt idx="23295">
                  <c:v>1</c:v>
                </c:pt>
                <c:pt idx="23296">
                  <c:v>1</c:v>
                </c:pt>
                <c:pt idx="23297">
                  <c:v>1</c:v>
                </c:pt>
                <c:pt idx="23298">
                  <c:v>1</c:v>
                </c:pt>
                <c:pt idx="23299">
                  <c:v>1</c:v>
                </c:pt>
                <c:pt idx="23300">
                  <c:v>1</c:v>
                </c:pt>
                <c:pt idx="23301">
                  <c:v>1</c:v>
                </c:pt>
                <c:pt idx="23302">
                  <c:v>1</c:v>
                </c:pt>
                <c:pt idx="23303">
                  <c:v>1</c:v>
                </c:pt>
                <c:pt idx="23304">
                  <c:v>1</c:v>
                </c:pt>
                <c:pt idx="23305">
                  <c:v>1</c:v>
                </c:pt>
                <c:pt idx="23306">
                  <c:v>1</c:v>
                </c:pt>
                <c:pt idx="23307">
                  <c:v>1</c:v>
                </c:pt>
                <c:pt idx="23308">
                  <c:v>1</c:v>
                </c:pt>
                <c:pt idx="23309">
                  <c:v>1</c:v>
                </c:pt>
                <c:pt idx="23310">
                  <c:v>1</c:v>
                </c:pt>
                <c:pt idx="23311">
                  <c:v>1</c:v>
                </c:pt>
                <c:pt idx="23312">
                  <c:v>1</c:v>
                </c:pt>
                <c:pt idx="23313">
                  <c:v>1</c:v>
                </c:pt>
                <c:pt idx="23314">
                  <c:v>1</c:v>
                </c:pt>
                <c:pt idx="23315">
                  <c:v>1</c:v>
                </c:pt>
                <c:pt idx="23316">
                  <c:v>1</c:v>
                </c:pt>
                <c:pt idx="23317">
                  <c:v>1</c:v>
                </c:pt>
                <c:pt idx="23318">
                  <c:v>1</c:v>
                </c:pt>
                <c:pt idx="23319">
                  <c:v>1</c:v>
                </c:pt>
                <c:pt idx="23320">
                  <c:v>1</c:v>
                </c:pt>
                <c:pt idx="23321">
                  <c:v>1</c:v>
                </c:pt>
                <c:pt idx="23322">
                  <c:v>1</c:v>
                </c:pt>
                <c:pt idx="23323">
                  <c:v>1</c:v>
                </c:pt>
                <c:pt idx="23324">
                  <c:v>1</c:v>
                </c:pt>
                <c:pt idx="23325">
                  <c:v>1</c:v>
                </c:pt>
                <c:pt idx="23326">
                  <c:v>1</c:v>
                </c:pt>
                <c:pt idx="23327">
                  <c:v>1</c:v>
                </c:pt>
                <c:pt idx="23328">
                  <c:v>1</c:v>
                </c:pt>
                <c:pt idx="23329">
                  <c:v>1</c:v>
                </c:pt>
                <c:pt idx="23330">
                  <c:v>1</c:v>
                </c:pt>
                <c:pt idx="23331">
                  <c:v>1</c:v>
                </c:pt>
                <c:pt idx="23332">
                  <c:v>1</c:v>
                </c:pt>
                <c:pt idx="23333">
                  <c:v>1</c:v>
                </c:pt>
                <c:pt idx="23334">
                  <c:v>1</c:v>
                </c:pt>
                <c:pt idx="23335">
                  <c:v>1</c:v>
                </c:pt>
                <c:pt idx="23336">
                  <c:v>1</c:v>
                </c:pt>
                <c:pt idx="23337">
                  <c:v>1</c:v>
                </c:pt>
                <c:pt idx="23338">
                  <c:v>1</c:v>
                </c:pt>
                <c:pt idx="23339">
                  <c:v>1</c:v>
                </c:pt>
                <c:pt idx="23340">
                  <c:v>1</c:v>
                </c:pt>
                <c:pt idx="23341">
                  <c:v>1</c:v>
                </c:pt>
                <c:pt idx="23342">
                  <c:v>1</c:v>
                </c:pt>
                <c:pt idx="23343">
                  <c:v>1</c:v>
                </c:pt>
                <c:pt idx="23344">
                  <c:v>1</c:v>
                </c:pt>
                <c:pt idx="23345">
                  <c:v>1</c:v>
                </c:pt>
                <c:pt idx="23346">
                  <c:v>1</c:v>
                </c:pt>
                <c:pt idx="23347">
                  <c:v>1</c:v>
                </c:pt>
                <c:pt idx="23348">
                  <c:v>1</c:v>
                </c:pt>
                <c:pt idx="23349">
                  <c:v>1</c:v>
                </c:pt>
                <c:pt idx="23350">
                  <c:v>1</c:v>
                </c:pt>
                <c:pt idx="23351">
                  <c:v>1</c:v>
                </c:pt>
                <c:pt idx="23352">
                  <c:v>1</c:v>
                </c:pt>
                <c:pt idx="23353">
                  <c:v>1</c:v>
                </c:pt>
                <c:pt idx="23354">
                  <c:v>1</c:v>
                </c:pt>
                <c:pt idx="23355">
                  <c:v>1</c:v>
                </c:pt>
                <c:pt idx="23356">
                  <c:v>1</c:v>
                </c:pt>
                <c:pt idx="23357">
                  <c:v>1</c:v>
                </c:pt>
                <c:pt idx="23358">
                  <c:v>1</c:v>
                </c:pt>
                <c:pt idx="23359">
                  <c:v>1</c:v>
                </c:pt>
                <c:pt idx="23360">
                  <c:v>1</c:v>
                </c:pt>
                <c:pt idx="23361">
                  <c:v>1</c:v>
                </c:pt>
                <c:pt idx="23362">
                  <c:v>1</c:v>
                </c:pt>
                <c:pt idx="23363">
                  <c:v>1</c:v>
                </c:pt>
                <c:pt idx="23364">
                  <c:v>1</c:v>
                </c:pt>
                <c:pt idx="23365">
                  <c:v>1</c:v>
                </c:pt>
                <c:pt idx="23366">
                  <c:v>1</c:v>
                </c:pt>
                <c:pt idx="23367">
                  <c:v>1</c:v>
                </c:pt>
                <c:pt idx="23368">
                  <c:v>1</c:v>
                </c:pt>
                <c:pt idx="23369">
                  <c:v>1</c:v>
                </c:pt>
                <c:pt idx="23370">
                  <c:v>1</c:v>
                </c:pt>
                <c:pt idx="23371">
                  <c:v>1</c:v>
                </c:pt>
                <c:pt idx="23372">
                  <c:v>1</c:v>
                </c:pt>
                <c:pt idx="23373">
                  <c:v>1</c:v>
                </c:pt>
                <c:pt idx="23374">
                  <c:v>1</c:v>
                </c:pt>
                <c:pt idx="23375">
                  <c:v>1</c:v>
                </c:pt>
                <c:pt idx="23376">
                  <c:v>1</c:v>
                </c:pt>
                <c:pt idx="23377">
                  <c:v>1</c:v>
                </c:pt>
                <c:pt idx="23378">
                  <c:v>1</c:v>
                </c:pt>
                <c:pt idx="23379">
                  <c:v>1</c:v>
                </c:pt>
                <c:pt idx="23380">
                  <c:v>1</c:v>
                </c:pt>
                <c:pt idx="23381">
                  <c:v>1</c:v>
                </c:pt>
                <c:pt idx="23382">
                  <c:v>1</c:v>
                </c:pt>
                <c:pt idx="23383">
                  <c:v>1</c:v>
                </c:pt>
                <c:pt idx="23384">
                  <c:v>1</c:v>
                </c:pt>
                <c:pt idx="23385">
                  <c:v>1</c:v>
                </c:pt>
                <c:pt idx="23386">
                  <c:v>1</c:v>
                </c:pt>
                <c:pt idx="23387">
                  <c:v>1</c:v>
                </c:pt>
                <c:pt idx="23388">
                  <c:v>1</c:v>
                </c:pt>
                <c:pt idx="23389">
                  <c:v>1</c:v>
                </c:pt>
                <c:pt idx="23390">
                  <c:v>1</c:v>
                </c:pt>
                <c:pt idx="23391">
                  <c:v>1</c:v>
                </c:pt>
                <c:pt idx="23392">
                  <c:v>1</c:v>
                </c:pt>
                <c:pt idx="23393">
                  <c:v>1</c:v>
                </c:pt>
                <c:pt idx="23394">
                  <c:v>1</c:v>
                </c:pt>
                <c:pt idx="23395">
                  <c:v>1</c:v>
                </c:pt>
                <c:pt idx="23396">
                  <c:v>1</c:v>
                </c:pt>
                <c:pt idx="23397">
                  <c:v>1</c:v>
                </c:pt>
                <c:pt idx="23398">
                  <c:v>1</c:v>
                </c:pt>
                <c:pt idx="23399">
                  <c:v>1</c:v>
                </c:pt>
                <c:pt idx="23400">
                  <c:v>1</c:v>
                </c:pt>
                <c:pt idx="23401">
                  <c:v>1</c:v>
                </c:pt>
                <c:pt idx="23402">
                  <c:v>1</c:v>
                </c:pt>
                <c:pt idx="23403">
                  <c:v>1</c:v>
                </c:pt>
                <c:pt idx="23404">
                  <c:v>1</c:v>
                </c:pt>
                <c:pt idx="23405">
                  <c:v>1</c:v>
                </c:pt>
                <c:pt idx="23406">
                  <c:v>1</c:v>
                </c:pt>
                <c:pt idx="23407">
                  <c:v>1</c:v>
                </c:pt>
                <c:pt idx="23408">
                  <c:v>1</c:v>
                </c:pt>
                <c:pt idx="23409">
                  <c:v>1</c:v>
                </c:pt>
                <c:pt idx="23410">
                  <c:v>1</c:v>
                </c:pt>
                <c:pt idx="23411">
                  <c:v>1</c:v>
                </c:pt>
                <c:pt idx="23412">
                  <c:v>1</c:v>
                </c:pt>
                <c:pt idx="23413">
                  <c:v>1</c:v>
                </c:pt>
                <c:pt idx="23414">
                  <c:v>1</c:v>
                </c:pt>
                <c:pt idx="23415">
                  <c:v>1</c:v>
                </c:pt>
                <c:pt idx="23416">
                  <c:v>1</c:v>
                </c:pt>
                <c:pt idx="23417">
                  <c:v>1</c:v>
                </c:pt>
                <c:pt idx="23418">
                  <c:v>1</c:v>
                </c:pt>
                <c:pt idx="23419">
                  <c:v>1</c:v>
                </c:pt>
                <c:pt idx="23420">
                  <c:v>1</c:v>
                </c:pt>
                <c:pt idx="23421">
                  <c:v>1</c:v>
                </c:pt>
                <c:pt idx="23422">
                  <c:v>1</c:v>
                </c:pt>
                <c:pt idx="23423">
                  <c:v>1</c:v>
                </c:pt>
                <c:pt idx="23424">
                  <c:v>1</c:v>
                </c:pt>
                <c:pt idx="23425">
                  <c:v>1</c:v>
                </c:pt>
                <c:pt idx="23426">
                  <c:v>1</c:v>
                </c:pt>
                <c:pt idx="23427">
                  <c:v>1</c:v>
                </c:pt>
                <c:pt idx="23428">
                  <c:v>1</c:v>
                </c:pt>
                <c:pt idx="23429">
                  <c:v>1</c:v>
                </c:pt>
                <c:pt idx="23430">
                  <c:v>1</c:v>
                </c:pt>
                <c:pt idx="23431">
                  <c:v>1</c:v>
                </c:pt>
                <c:pt idx="23432">
                  <c:v>1</c:v>
                </c:pt>
                <c:pt idx="23433">
                  <c:v>1</c:v>
                </c:pt>
                <c:pt idx="23434">
                  <c:v>1</c:v>
                </c:pt>
                <c:pt idx="23435">
                  <c:v>1</c:v>
                </c:pt>
                <c:pt idx="23436">
                  <c:v>1</c:v>
                </c:pt>
                <c:pt idx="23437">
                  <c:v>1</c:v>
                </c:pt>
                <c:pt idx="23438">
                  <c:v>1</c:v>
                </c:pt>
                <c:pt idx="23439">
                  <c:v>1</c:v>
                </c:pt>
                <c:pt idx="23440">
                  <c:v>1</c:v>
                </c:pt>
                <c:pt idx="23441">
                  <c:v>1</c:v>
                </c:pt>
                <c:pt idx="23442">
                  <c:v>1</c:v>
                </c:pt>
                <c:pt idx="23443">
                  <c:v>1</c:v>
                </c:pt>
                <c:pt idx="23444">
                  <c:v>1</c:v>
                </c:pt>
                <c:pt idx="23445">
                  <c:v>1</c:v>
                </c:pt>
                <c:pt idx="23446">
                  <c:v>1</c:v>
                </c:pt>
                <c:pt idx="23447">
                  <c:v>1</c:v>
                </c:pt>
                <c:pt idx="23448">
                  <c:v>1</c:v>
                </c:pt>
                <c:pt idx="23449">
                  <c:v>1</c:v>
                </c:pt>
                <c:pt idx="23450">
                  <c:v>1</c:v>
                </c:pt>
                <c:pt idx="23451">
                  <c:v>1</c:v>
                </c:pt>
                <c:pt idx="23452">
                  <c:v>1</c:v>
                </c:pt>
                <c:pt idx="23453">
                  <c:v>1</c:v>
                </c:pt>
                <c:pt idx="23454">
                  <c:v>1</c:v>
                </c:pt>
                <c:pt idx="23455">
                  <c:v>1</c:v>
                </c:pt>
                <c:pt idx="23456">
                  <c:v>1</c:v>
                </c:pt>
                <c:pt idx="23457">
                  <c:v>1</c:v>
                </c:pt>
                <c:pt idx="23458">
                  <c:v>1</c:v>
                </c:pt>
                <c:pt idx="23459">
                  <c:v>1</c:v>
                </c:pt>
                <c:pt idx="23460">
                  <c:v>1</c:v>
                </c:pt>
                <c:pt idx="23461">
                  <c:v>1</c:v>
                </c:pt>
                <c:pt idx="23462">
                  <c:v>1</c:v>
                </c:pt>
                <c:pt idx="23463">
                  <c:v>1</c:v>
                </c:pt>
                <c:pt idx="23464">
                  <c:v>1</c:v>
                </c:pt>
                <c:pt idx="23465">
                  <c:v>1</c:v>
                </c:pt>
                <c:pt idx="23466">
                  <c:v>1</c:v>
                </c:pt>
                <c:pt idx="23467">
                  <c:v>1</c:v>
                </c:pt>
                <c:pt idx="23468">
                  <c:v>1</c:v>
                </c:pt>
                <c:pt idx="23469">
                  <c:v>1</c:v>
                </c:pt>
                <c:pt idx="23470">
                  <c:v>1</c:v>
                </c:pt>
                <c:pt idx="23471">
                  <c:v>1</c:v>
                </c:pt>
                <c:pt idx="23472">
                  <c:v>1</c:v>
                </c:pt>
                <c:pt idx="23473">
                  <c:v>1</c:v>
                </c:pt>
                <c:pt idx="23474">
                  <c:v>1</c:v>
                </c:pt>
                <c:pt idx="23475">
                  <c:v>1</c:v>
                </c:pt>
                <c:pt idx="23476">
                  <c:v>1</c:v>
                </c:pt>
                <c:pt idx="23477">
                  <c:v>1</c:v>
                </c:pt>
                <c:pt idx="23478">
                  <c:v>1</c:v>
                </c:pt>
                <c:pt idx="23479">
                  <c:v>1</c:v>
                </c:pt>
                <c:pt idx="23480">
                  <c:v>1</c:v>
                </c:pt>
                <c:pt idx="23481">
                  <c:v>1</c:v>
                </c:pt>
                <c:pt idx="23482">
                  <c:v>1</c:v>
                </c:pt>
                <c:pt idx="23483">
                  <c:v>1</c:v>
                </c:pt>
                <c:pt idx="23484">
                  <c:v>1</c:v>
                </c:pt>
                <c:pt idx="23485">
                  <c:v>1</c:v>
                </c:pt>
                <c:pt idx="23486">
                  <c:v>1</c:v>
                </c:pt>
                <c:pt idx="23487">
                  <c:v>1</c:v>
                </c:pt>
                <c:pt idx="23488">
                  <c:v>1</c:v>
                </c:pt>
                <c:pt idx="23489">
                  <c:v>1</c:v>
                </c:pt>
                <c:pt idx="23490">
                  <c:v>1</c:v>
                </c:pt>
                <c:pt idx="23491">
                  <c:v>1</c:v>
                </c:pt>
                <c:pt idx="23492">
                  <c:v>1</c:v>
                </c:pt>
                <c:pt idx="23493">
                  <c:v>1</c:v>
                </c:pt>
                <c:pt idx="23494">
                  <c:v>1</c:v>
                </c:pt>
                <c:pt idx="23495">
                  <c:v>1</c:v>
                </c:pt>
                <c:pt idx="23496">
                  <c:v>1</c:v>
                </c:pt>
                <c:pt idx="23497">
                  <c:v>1</c:v>
                </c:pt>
                <c:pt idx="23498">
                  <c:v>1</c:v>
                </c:pt>
                <c:pt idx="23499">
                  <c:v>1</c:v>
                </c:pt>
                <c:pt idx="23500">
                  <c:v>1</c:v>
                </c:pt>
                <c:pt idx="23501">
                  <c:v>1</c:v>
                </c:pt>
                <c:pt idx="23502">
                  <c:v>1</c:v>
                </c:pt>
                <c:pt idx="23503">
                  <c:v>1</c:v>
                </c:pt>
                <c:pt idx="23504">
                  <c:v>1</c:v>
                </c:pt>
                <c:pt idx="23505">
                  <c:v>1</c:v>
                </c:pt>
                <c:pt idx="23506">
                  <c:v>1</c:v>
                </c:pt>
                <c:pt idx="23507">
                  <c:v>1</c:v>
                </c:pt>
                <c:pt idx="23508">
                  <c:v>1</c:v>
                </c:pt>
                <c:pt idx="23509">
                  <c:v>1</c:v>
                </c:pt>
                <c:pt idx="23510">
                  <c:v>1</c:v>
                </c:pt>
                <c:pt idx="23511">
                  <c:v>1</c:v>
                </c:pt>
                <c:pt idx="23512">
                  <c:v>1</c:v>
                </c:pt>
                <c:pt idx="23513">
                  <c:v>1</c:v>
                </c:pt>
                <c:pt idx="23514">
                  <c:v>1</c:v>
                </c:pt>
                <c:pt idx="23515">
                  <c:v>1</c:v>
                </c:pt>
                <c:pt idx="23516">
                  <c:v>1</c:v>
                </c:pt>
                <c:pt idx="23517">
                  <c:v>1</c:v>
                </c:pt>
                <c:pt idx="23518">
                  <c:v>1</c:v>
                </c:pt>
                <c:pt idx="23519">
                  <c:v>1</c:v>
                </c:pt>
                <c:pt idx="23520">
                  <c:v>1</c:v>
                </c:pt>
                <c:pt idx="23521">
                  <c:v>1</c:v>
                </c:pt>
                <c:pt idx="23522">
                  <c:v>1</c:v>
                </c:pt>
                <c:pt idx="23523">
                  <c:v>1</c:v>
                </c:pt>
                <c:pt idx="23524">
                  <c:v>1</c:v>
                </c:pt>
                <c:pt idx="23525">
                  <c:v>1</c:v>
                </c:pt>
                <c:pt idx="23526">
                  <c:v>1</c:v>
                </c:pt>
                <c:pt idx="23527">
                  <c:v>1</c:v>
                </c:pt>
                <c:pt idx="23528">
                  <c:v>1</c:v>
                </c:pt>
                <c:pt idx="23529">
                  <c:v>1</c:v>
                </c:pt>
                <c:pt idx="23530">
                  <c:v>1</c:v>
                </c:pt>
                <c:pt idx="23531">
                  <c:v>1</c:v>
                </c:pt>
                <c:pt idx="23532">
                  <c:v>1</c:v>
                </c:pt>
                <c:pt idx="23533">
                  <c:v>1</c:v>
                </c:pt>
                <c:pt idx="23534">
                  <c:v>1</c:v>
                </c:pt>
                <c:pt idx="23535">
                  <c:v>1</c:v>
                </c:pt>
                <c:pt idx="23536">
                  <c:v>1</c:v>
                </c:pt>
                <c:pt idx="23537">
                  <c:v>1</c:v>
                </c:pt>
                <c:pt idx="23538">
                  <c:v>1</c:v>
                </c:pt>
                <c:pt idx="23539">
                  <c:v>1</c:v>
                </c:pt>
                <c:pt idx="23540">
                  <c:v>1</c:v>
                </c:pt>
                <c:pt idx="23541">
                  <c:v>1</c:v>
                </c:pt>
                <c:pt idx="23542">
                  <c:v>1</c:v>
                </c:pt>
                <c:pt idx="23543">
                  <c:v>1</c:v>
                </c:pt>
                <c:pt idx="23544">
                  <c:v>1</c:v>
                </c:pt>
                <c:pt idx="23545">
                  <c:v>1</c:v>
                </c:pt>
                <c:pt idx="23546">
                  <c:v>1</c:v>
                </c:pt>
                <c:pt idx="23547">
                  <c:v>1</c:v>
                </c:pt>
                <c:pt idx="23548">
                  <c:v>1</c:v>
                </c:pt>
                <c:pt idx="23549">
                  <c:v>1</c:v>
                </c:pt>
                <c:pt idx="23550">
                  <c:v>1</c:v>
                </c:pt>
                <c:pt idx="23551">
                  <c:v>1</c:v>
                </c:pt>
                <c:pt idx="23552">
                  <c:v>1</c:v>
                </c:pt>
                <c:pt idx="23553">
                  <c:v>1</c:v>
                </c:pt>
                <c:pt idx="23554">
                  <c:v>1</c:v>
                </c:pt>
                <c:pt idx="23555">
                  <c:v>1</c:v>
                </c:pt>
                <c:pt idx="23556">
                  <c:v>1</c:v>
                </c:pt>
                <c:pt idx="23557">
                  <c:v>1</c:v>
                </c:pt>
                <c:pt idx="23558">
                  <c:v>1</c:v>
                </c:pt>
                <c:pt idx="23559">
                  <c:v>1</c:v>
                </c:pt>
                <c:pt idx="23560">
                  <c:v>1</c:v>
                </c:pt>
                <c:pt idx="23561">
                  <c:v>1</c:v>
                </c:pt>
                <c:pt idx="23562">
                  <c:v>1</c:v>
                </c:pt>
                <c:pt idx="23563">
                  <c:v>1</c:v>
                </c:pt>
                <c:pt idx="23564">
                  <c:v>1</c:v>
                </c:pt>
                <c:pt idx="23565">
                  <c:v>1</c:v>
                </c:pt>
                <c:pt idx="23566">
                  <c:v>1</c:v>
                </c:pt>
                <c:pt idx="23567">
                  <c:v>1</c:v>
                </c:pt>
                <c:pt idx="23568">
                  <c:v>1</c:v>
                </c:pt>
                <c:pt idx="23569">
                  <c:v>1</c:v>
                </c:pt>
                <c:pt idx="23570">
                  <c:v>1</c:v>
                </c:pt>
                <c:pt idx="23571">
                  <c:v>1</c:v>
                </c:pt>
                <c:pt idx="23572">
                  <c:v>1</c:v>
                </c:pt>
                <c:pt idx="23573">
                  <c:v>1</c:v>
                </c:pt>
                <c:pt idx="23574">
                  <c:v>1</c:v>
                </c:pt>
                <c:pt idx="23575">
                  <c:v>1</c:v>
                </c:pt>
                <c:pt idx="23576">
                  <c:v>1</c:v>
                </c:pt>
                <c:pt idx="23577">
                  <c:v>1</c:v>
                </c:pt>
                <c:pt idx="23578">
                  <c:v>1</c:v>
                </c:pt>
                <c:pt idx="23579">
                  <c:v>1</c:v>
                </c:pt>
                <c:pt idx="23580">
                  <c:v>1</c:v>
                </c:pt>
                <c:pt idx="23581">
                  <c:v>1</c:v>
                </c:pt>
                <c:pt idx="23582">
                  <c:v>1</c:v>
                </c:pt>
                <c:pt idx="23583">
                  <c:v>1</c:v>
                </c:pt>
                <c:pt idx="23584">
                  <c:v>1</c:v>
                </c:pt>
                <c:pt idx="23585">
                  <c:v>1</c:v>
                </c:pt>
                <c:pt idx="23586">
                  <c:v>1</c:v>
                </c:pt>
                <c:pt idx="23587">
                  <c:v>1</c:v>
                </c:pt>
                <c:pt idx="23588">
                  <c:v>1</c:v>
                </c:pt>
                <c:pt idx="23589">
                  <c:v>1</c:v>
                </c:pt>
                <c:pt idx="23590">
                  <c:v>1</c:v>
                </c:pt>
                <c:pt idx="23591">
                  <c:v>1</c:v>
                </c:pt>
                <c:pt idx="23592">
                  <c:v>1</c:v>
                </c:pt>
                <c:pt idx="23593">
                  <c:v>1</c:v>
                </c:pt>
                <c:pt idx="23594">
                  <c:v>1</c:v>
                </c:pt>
                <c:pt idx="23595">
                  <c:v>1</c:v>
                </c:pt>
                <c:pt idx="23596">
                  <c:v>1</c:v>
                </c:pt>
                <c:pt idx="23597">
                  <c:v>1</c:v>
                </c:pt>
                <c:pt idx="23598">
                  <c:v>1</c:v>
                </c:pt>
                <c:pt idx="23599">
                  <c:v>1</c:v>
                </c:pt>
                <c:pt idx="23600">
                  <c:v>1</c:v>
                </c:pt>
                <c:pt idx="23601">
                  <c:v>1</c:v>
                </c:pt>
                <c:pt idx="23602">
                  <c:v>1</c:v>
                </c:pt>
                <c:pt idx="23603">
                  <c:v>1</c:v>
                </c:pt>
                <c:pt idx="23604">
                  <c:v>1</c:v>
                </c:pt>
                <c:pt idx="23605">
                  <c:v>1</c:v>
                </c:pt>
                <c:pt idx="23606">
                  <c:v>1</c:v>
                </c:pt>
                <c:pt idx="23607">
                  <c:v>1</c:v>
                </c:pt>
                <c:pt idx="23608">
                  <c:v>1</c:v>
                </c:pt>
                <c:pt idx="23609">
                  <c:v>1</c:v>
                </c:pt>
                <c:pt idx="23610">
                  <c:v>1</c:v>
                </c:pt>
                <c:pt idx="23611">
                  <c:v>1</c:v>
                </c:pt>
                <c:pt idx="23612">
                  <c:v>1</c:v>
                </c:pt>
                <c:pt idx="23613">
                  <c:v>1</c:v>
                </c:pt>
                <c:pt idx="23614">
                  <c:v>1</c:v>
                </c:pt>
                <c:pt idx="23615">
                  <c:v>1</c:v>
                </c:pt>
                <c:pt idx="23616">
                  <c:v>1</c:v>
                </c:pt>
                <c:pt idx="23617">
                  <c:v>1</c:v>
                </c:pt>
                <c:pt idx="23618">
                  <c:v>1</c:v>
                </c:pt>
                <c:pt idx="23619">
                  <c:v>1</c:v>
                </c:pt>
                <c:pt idx="23620">
                  <c:v>1</c:v>
                </c:pt>
                <c:pt idx="23621">
                  <c:v>1</c:v>
                </c:pt>
                <c:pt idx="23622">
                  <c:v>1</c:v>
                </c:pt>
                <c:pt idx="23623">
                  <c:v>1</c:v>
                </c:pt>
                <c:pt idx="23624">
                  <c:v>1</c:v>
                </c:pt>
                <c:pt idx="23625">
                  <c:v>1</c:v>
                </c:pt>
                <c:pt idx="23626">
                  <c:v>1</c:v>
                </c:pt>
                <c:pt idx="23627">
                  <c:v>1</c:v>
                </c:pt>
                <c:pt idx="23628">
                  <c:v>1</c:v>
                </c:pt>
                <c:pt idx="23629">
                  <c:v>1</c:v>
                </c:pt>
                <c:pt idx="23630">
                  <c:v>1</c:v>
                </c:pt>
                <c:pt idx="23631">
                  <c:v>1</c:v>
                </c:pt>
                <c:pt idx="23632">
                  <c:v>1</c:v>
                </c:pt>
                <c:pt idx="23633">
                  <c:v>1</c:v>
                </c:pt>
                <c:pt idx="23634">
                  <c:v>1</c:v>
                </c:pt>
                <c:pt idx="23635">
                  <c:v>1</c:v>
                </c:pt>
                <c:pt idx="23636">
                  <c:v>1</c:v>
                </c:pt>
                <c:pt idx="23637">
                  <c:v>1</c:v>
                </c:pt>
                <c:pt idx="23638">
                  <c:v>1</c:v>
                </c:pt>
                <c:pt idx="23639">
                  <c:v>1</c:v>
                </c:pt>
                <c:pt idx="23640">
                  <c:v>1</c:v>
                </c:pt>
                <c:pt idx="23641">
                  <c:v>1</c:v>
                </c:pt>
                <c:pt idx="23642">
                  <c:v>1</c:v>
                </c:pt>
                <c:pt idx="23643">
                  <c:v>1</c:v>
                </c:pt>
                <c:pt idx="23644">
                  <c:v>1</c:v>
                </c:pt>
                <c:pt idx="23645">
                  <c:v>1</c:v>
                </c:pt>
                <c:pt idx="23646">
                  <c:v>1</c:v>
                </c:pt>
                <c:pt idx="23647">
                  <c:v>1</c:v>
                </c:pt>
                <c:pt idx="23648">
                  <c:v>1</c:v>
                </c:pt>
                <c:pt idx="23649">
                  <c:v>1</c:v>
                </c:pt>
                <c:pt idx="23650">
                  <c:v>1</c:v>
                </c:pt>
                <c:pt idx="23651">
                  <c:v>1</c:v>
                </c:pt>
                <c:pt idx="23652">
                  <c:v>1</c:v>
                </c:pt>
                <c:pt idx="23653">
                  <c:v>1</c:v>
                </c:pt>
                <c:pt idx="23654">
                  <c:v>1</c:v>
                </c:pt>
                <c:pt idx="23655">
                  <c:v>1</c:v>
                </c:pt>
                <c:pt idx="23656">
                  <c:v>1</c:v>
                </c:pt>
                <c:pt idx="23657">
                  <c:v>1</c:v>
                </c:pt>
                <c:pt idx="23658">
                  <c:v>1</c:v>
                </c:pt>
                <c:pt idx="23659">
                  <c:v>1</c:v>
                </c:pt>
                <c:pt idx="23660">
                  <c:v>1</c:v>
                </c:pt>
                <c:pt idx="23661">
                  <c:v>1</c:v>
                </c:pt>
                <c:pt idx="23662">
                  <c:v>1</c:v>
                </c:pt>
                <c:pt idx="23663">
                  <c:v>1</c:v>
                </c:pt>
                <c:pt idx="23664">
                  <c:v>1</c:v>
                </c:pt>
                <c:pt idx="23665">
                  <c:v>1</c:v>
                </c:pt>
                <c:pt idx="23666">
                  <c:v>1</c:v>
                </c:pt>
                <c:pt idx="23667">
                  <c:v>1</c:v>
                </c:pt>
                <c:pt idx="23668">
                  <c:v>1</c:v>
                </c:pt>
                <c:pt idx="23669">
                  <c:v>1</c:v>
                </c:pt>
                <c:pt idx="23670">
                  <c:v>1</c:v>
                </c:pt>
                <c:pt idx="23671">
                  <c:v>1</c:v>
                </c:pt>
                <c:pt idx="23672">
                  <c:v>1</c:v>
                </c:pt>
                <c:pt idx="23673">
                  <c:v>1</c:v>
                </c:pt>
                <c:pt idx="23674">
                  <c:v>1</c:v>
                </c:pt>
                <c:pt idx="23675">
                  <c:v>1</c:v>
                </c:pt>
                <c:pt idx="23676">
                  <c:v>1</c:v>
                </c:pt>
                <c:pt idx="23677">
                  <c:v>1</c:v>
                </c:pt>
                <c:pt idx="23678">
                  <c:v>1</c:v>
                </c:pt>
                <c:pt idx="23679">
                  <c:v>1</c:v>
                </c:pt>
                <c:pt idx="23680">
                  <c:v>1</c:v>
                </c:pt>
                <c:pt idx="23681">
                  <c:v>1</c:v>
                </c:pt>
                <c:pt idx="23682">
                  <c:v>1</c:v>
                </c:pt>
                <c:pt idx="23683">
                  <c:v>1</c:v>
                </c:pt>
                <c:pt idx="23684">
                  <c:v>1</c:v>
                </c:pt>
                <c:pt idx="23685">
                  <c:v>1</c:v>
                </c:pt>
                <c:pt idx="23686">
                  <c:v>1</c:v>
                </c:pt>
                <c:pt idx="23687">
                  <c:v>1</c:v>
                </c:pt>
                <c:pt idx="23688">
                  <c:v>1</c:v>
                </c:pt>
                <c:pt idx="23689">
                  <c:v>1</c:v>
                </c:pt>
                <c:pt idx="23690">
                  <c:v>1</c:v>
                </c:pt>
                <c:pt idx="23691">
                  <c:v>1</c:v>
                </c:pt>
                <c:pt idx="23692">
                  <c:v>1</c:v>
                </c:pt>
                <c:pt idx="23693">
                  <c:v>1</c:v>
                </c:pt>
                <c:pt idx="23694">
                  <c:v>1</c:v>
                </c:pt>
                <c:pt idx="23695">
                  <c:v>1</c:v>
                </c:pt>
                <c:pt idx="23696">
                  <c:v>1</c:v>
                </c:pt>
                <c:pt idx="23697">
                  <c:v>1</c:v>
                </c:pt>
                <c:pt idx="23698">
                  <c:v>1</c:v>
                </c:pt>
                <c:pt idx="23699">
                  <c:v>1</c:v>
                </c:pt>
                <c:pt idx="23700">
                  <c:v>1</c:v>
                </c:pt>
                <c:pt idx="23701">
                  <c:v>1</c:v>
                </c:pt>
                <c:pt idx="23702">
                  <c:v>1</c:v>
                </c:pt>
                <c:pt idx="23703">
                  <c:v>1</c:v>
                </c:pt>
                <c:pt idx="23704">
                  <c:v>1</c:v>
                </c:pt>
                <c:pt idx="23705">
                  <c:v>1</c:v>
                </c:pt>
                <c:pt idx="23706">
                  <c:v>1</c:v>
                </c:pt>
                <c:pt idx="23707">
                  <c:v>1</c:v>
                </c:pt>
                <c:pt idx="23708">
                  <c:v>1</c:v>
                </c:pt>
                <c:pt idx="23709">
                  <c:v>1</c:v>
                </c:pt>
                <c:pt idx="23710">
                  <c:v>1</c:v>
                </c:pt>
                <c:pt idx="23711">
                  <c:v>1</c:v>
                </c:pt>
                <c:pt idx="23712">
                  <c:v>1</c:v>
                </c:pt>
                <c:pt idx="23713">
                  <c:v>1</c:v>
                </c:pt>
                <c:pt idx="23714">
                  <c:v>1</c:v>
                </c:pt>
                <c:pt idx="23715">
                  <c:v>1</c:v>
                </c:pt>
                <c:pt idx="23716">
                  <c:v>1</c:v>
                </c:pt>
                <c:pt idx="23717">
                  <c:v>1</c:v>
                </c:pt>
                <c:pt idx="23718">
                  <c:v>1</c:v>
                </c:pt>
                <c:pt idx="23719">
                  <c:v>1</c:v>
                </c:pt>
                <c:pt idx="23720">
                  <c:v>1</c:v>
                </c:pt>
                <c:pt idx="23721">
                  <c:v>1</c:v>
                </c:pt>
                <c:pt idx="23722">
                  <c:v>1</c:v>
                </c:pt>
                <c:pt idx="23723">
                  <c:v>1</c:v>
                </c:pt>
                <c:pt idx="23724">
                  <c:v>1</c:v>
                </c:pt>
                <c:pt idx="23725">
                  <c:v>1</c:v>
                </c:pt>
                <c:pt idx="23726">
                  <c:v>1</c:v>
                </c:pt>
                <c:pt idx="23727">
                  <c:v>1</c:v>
                </c:pt>
                <c:pt idx="23728">
                  <c:v>1</c:v>
                </c:pt>
                <c:pt idx="23729">
                  <c:v>1</c:v>
                </c:pt>
                <c:pt idx="23730">
                  <c:v>1</c:v>
                </c:pt>
                <c:pt idx="23731">
                  <c:v>1</c:v>
                </c:pt>
                <c:pt idx="23732">
                  <c:v>1</c:v>
                </c:pt>
                <c:pt idx="23733">
                  <c:v>1</c:v>
                </c:pt>
                <c:pt idx="23734">
                  <c:v>1</c:v>
                </c:pt>
                <c:pt idx="23735">
                  <c:v>1</c:v>
                </c:pt>
                <c:pt idx="23736">
                  <c:v>1</c:v>
                </c:pt>
                <c:pt idx="23737">
                  <c:v>1</c:v>
                </c:pt>
                <c:pt idx="23738">
                  <c:v>1</c:v>
                </c:pt>
                <c:pt idx="23739">
                  <c:v>1</c:v>
                </c:pt>
                <c:pt idx="23740">
                  <c:v>1</c:v>
                </c:pt>
                <c:pt idx="23741">
                  <c:v>1</c:v>
                </c:pt>
                <c:pt idx="23742">
                  <c:v>1</c:v>
                </c:pt>
                <c:pt idx="23743">
                  <c:v>1</c:v>
                </c:pt>
                <c:pt idx="23744">
                  <c:v>1</c:v>
                </c:pt>
                <c:pt idx="23745">
                  <c:v>1</c:v>
                </c:pt>
                <c:pt idx="23746">
                  <c:v>1</c:v>
                </c:pt>
                <c:pt idx="23747">
                  <c:v>1</c:v>
                </c:pt>
                <c:pt idx="23748">
                  <c:v>1</c:v>
                </c:pt>
                <c:pt idx="23749">
                  <c:v>1</c:v>
                </c:pt>
                <c:pt idx="23750">
                  <c:v>1</c:v>
                </c:pt>
                <c:pt idx="23751">
                  <c:v>1</c:v>
                </c:pt>
                <c:pt idx="23752">
                  <c:v>1</c:v>
                </c:pt>
                <c:pt idx="23753">
                  <c:v>1</c:v>
                </c:pt>
                <c:pt idx="23754">
                  <c:v>1</c:v>
                </c:pt>
                <c:pt idx="23755">
                  <c:v>1</c:v>
                </c:pt>
                <c:pt idx="23756">
                  <c:v>1</c:v>
                </c:pt>
                <c:pt idx="23757">
                  <c:v>1</c:v>
                </c:pt>
                <c:pt idx="23758">
                  <c:v>1</c:v>
                </c:pt>
                <c:pt idx="23759">
                  <c:v>1</c:v>
                </c:pt>
                <c:pt idx="23760">
                  <c:v>1</c:v>
                </c:pt>
                <c:pt idx="23761">
                  <c:v>1</c:v>
                </c:pt>
                <c:pt idx="23762">
                  <c:v>1</c:v>
                </c:pt>
                <c:pt idx="23763">
                  <c:v>1</c:v>
                </c:pt>
                <c:pt idx="23764">
                  <c:v>1</c:v>
                </c:pt>
                <c:pt idx="23765">
                  <c:v>1</c:v>
                </c:pt>
                <c:pt idx="23766">
                  <c:v>1</c:v>
                </c:pt>
                <c:pt idx="23767">
                  <c:v>1</c:v>
                </c:pt>
                <c:pt idx="23768">
                  <c:v>1</c:v>
                </c:pt>
                <c:pt idx="23769">
                  <c:v>1</c:v>
                </c:pt>
                <c:pt idx="23770">
                  <c:v>1</c:v>
                </c:pt>
                <c:pt idx="23771">
                  <c:v>1</c:v>
                </c:pt>
                <c:pt idx="23772">
                  <c:v>1</c:v>
                </c:pt>
                <c:pt idx="23773">
                  <c:v>1</c:v>
                </c:pt>
                <c:pt idx="23774">
                  <c:v>1</c:v>
                </c:pt>
                <c:pt idx="23775">
                  <c:v>1</c:v>
                </c:pt>
                <c:pt idx="23776">
                  <c:v>1</c:v>
                </c:pt>
                <c:pt idx="23777">
                  <c:v>1</c:v>
                </c:pt>
                <c:pt idx="23778">
                  <c:v>1</c:v>
                </c:pt>
                <c:pt idx="23779">
                  <c:v>1</c:v>
                </c:pt>
                <c:pt idx="23780">
                  <c:v>1</c:v>
                </c:pt>
                <c:pt idx="23781">
                  <c:v>1</c:v>
                </c:pt>
                <c:pt idx="23782">
                  <c:v>1</c:v>
                </c:pt>
                <c:pt idx="23783">
                  <c:v>1</c:v>
                </c:pt>
                <c:pt idx="23784">
                  <c:v>1</c:v>
                </c:pt>
                <c:pt idx="23785">
                  <c:v>1</c:v>
                </c:pt>
                <c:pt idx="23786">
                  <c:v>1</c:v>
                </c:pt>
                <c:pt idx="23787">
                  <c:v>1</c:v>
                </c:pt>
                <c:pt idx="23788">
                  <c:v>1</c:v>
                </c:pt>
                <c:pt idx="23789">
                  <c:v>1</c:v>
                </c:pt>
                <c:pt idx="23790">
                  <c:v>1</c:v>
                </c:pt>
                <c:pt idx="23791">
                  <c:v>1</c:v>
                </c:pt>
                <c:pt idx="23792">
                  <c:v>1</c:v>
                </c:pt>
                <c:pt idx="23793">
                  <c:v>1</c:v>
                </c:pt>
                <c:pt idx="23794">
                  <c:v>1</c:v>
                </c:pt>
                <c:pt idx="23795">
                  <c:v>1</c:v>
                </c:pt>
                <c:pt idx="23796">
                  <c:v>1</c:v>
                </c:pt>
                <c:pt idx="23797">
                  <c:v>1</c:v>
                </c:pt>
                <c:pt idx="23798">
                  <c:v>1</c:v>
                </c:pt>
                <c:pt idx="23799">
                  <c:v>1</c:v>
                </c:pt>
                <c:pt idx="23800">
                  <c:v>1</c:v>
                </c:pt>
                <c:pt idx="23801">
                  <c:v>1</c:v>
                </c:pt>
                <c:pt idx="23802">
                  <c:v>1</c:v>
                </c:pt>
                <c:pt idx="23803">
                  <c:v>1</c:v>
                </c:pt>
                <c:pt idx="23804">
                  <c:v>1</c:v>
                </c:pt>
                <c:pt idx="23805">
                  <c:v>1</c:v>
                </c:pt>
                <c:pt idx="23806">
                  <c:v>1</c:v>
                </c:pt>
                <c:pt idx="23807">
                  <c:v>1</c:v>
                </c:pt>
                <c:pt idx="23808">
                  <c:v>1</c:v>
                </c:pt>
                <c:pt idx="23809">
                  <c:v>1</c:v>
                </c:pt>
                <c:pt idx="23810">
                  <c:v>1</c:v>
                </c:pt>
                <c:pt idx="23811">
                  <c:v>1</c:v>
                </c:pt>
                <c:pt idx="23812">
                  <c:v>1</c:v>
                </c:pt>
                <c:pt idx="23813">
                  <c:v>1</c:v>
                </c:pt>
                <c:pt idx="23814">
                  <c:v>1</c:v>
                </c:pt>
                <c:pt idx="23815">
                  <c:v>1</c:v>
                </c:pt>
                <c:pt idx="23816">
                  <c:v>1</c:v>
                </c:pt>
                <c:pt idx="23817">
                  <c:v>1</c:v>
                </c:pt>
                <c:pt idx="23818">
                  <c:v>1</c:v>
                </c:pt>
                <c:pt idx="23819">
                  <c:v>1</c:v>
                </c:pt>
                <c:pt idx="23820">
                  <c:v>1</c:v>
                </c:pt>
                <c:pt idx="23821">
                  <c:v>1</c:v>
                </c:pt>
                <c:pt idx="23822">
                  <c:v>1</c:v>
                </c:pt>
                <c:pt idx="23823">
                  <c:v>1</c:v>
                </c:pt>
                <c:pt idx="23824">
                  <c:v>1</c:v>
                </c:pt>
                <c:pt idx="23825">
                  <c:v>1</c:v>
                </c:pt>
                <c:pt idx="23826">
                  <c:v>1</c:v>
                </c:pt>
                <c:pt idx="23827">
                  <c:v>1</c:v>
                </c:pt>
                <c:pt idx="23828">
                  <c:v>1</c:v>
                </c:pt>
                <c:pt idx="23829">
                  <c:v>1</c:v>
                </c:pt>
                <c:pt idx="23830">
                  <c:v>1</c:v>
                </c:pt>
                <c:pt idx="23831">
                  <c:v>1</c:v>
                </c:pt>
                <c:pt idx="23832">
                  <c:v>1</c:v>
                </c:pt>
                <c:pt idx="23833">
                  <c:v>1</c:v>
                </c:pt>
                <c:pt idx="23834">
                  <c:v>1</c:v>
                </c:pt>
                <c:pt idx="23835">
                  <c:v>1</c:v>
                </c:pt>
                <c:pt idx="23836">
                  <c:v>1</c:v>
                </c:pt>
                <c:pt idx="23837">
                  <c:v>1</c:v>
                </c:pt>
                <c:pt idx="23838">
                  <c:v>1</c:v>
                </c:pt>
                <c:pt idx="23839">
                  <c:v>1</c:v>
                </c:pt>
                <c:pt idx="23840">
                  <c:v>1</c:v>
                </c:pt>
                <c:pt idx="23841">
                  <c:v>1</c:v>
                </c:pt>
                <c:pt idx="23842">
                  <c:v>1</c:v>
                </c:pt>
                <c:pt idx="23843">
                  <c:v>1</c:v>
                </c:pt>
                <c:pt idx="23844">
                  <c:v>1</c:v>
                </c:pt>
                <c:pt idx="23845">
                  <c:v>1</c:v>
                </c:pt>
                <c:pt idx="23846">
                  <c:v>1</c:v>
                </c:pt>
                <c:pt idx="23847">
                  <c:v>1</c:v>
                </c:pt>
                <c:pt idx="23848">
                  <c:v>1</c:v>
                </c:pt>
                <c:pt idx="23849">
                  <c:v>1</c:v>
                </c:pt>
                <c:pt idx="23850">
                  <c:v>1</c:v>
                </c:pt>
                <c:pt idx="23851">
                  <c:v>1</c:v>
                </c:pt>
                <c:pt idx="23852">
                  <c:v>1</c:v>
                </c:pt>
                <c:pt idx="23853">
                  <c:v>1</c:v>
                </c:pt>
                <c:pt idx="23854">
                  <c:v>1</c:v>
                </c:pt>
                <c:pt idx="23855">
                  <c:v>1</c:v>
                </c:pt>
                <c:pt idx="23856">
                  <c:v>1</c:v>
                </c:pt>
                <c:pt idx="23857">
                  <c:v>1</c:v>
                </c:pt>
                <c:pt idx="23858">
                  <c:v>1</c:v>
                </c:pt>
                <c:pt idx="23859">
                  <c:v>1</c:v>
                </c:pt>
                <c:pt idx="23860">
                  <c:v>1</c:v>
                </c:pt>
                <c:pt idx="23861">
                  <c:v>1</c:v>
                </c:pt>
                <c:pt idx="23862">
                  <c:v>1</c:v>
                </c:pt>
                <c:pt idx="23863">
                  <c:v>1</c:v>
                </c:pt>
                <c:pt idx="23864">
                  <c:v>1</c:v>
                </c:pt>
                <c:pt idx="23865">
                  <c:v>1</c:v>
                </c:pt>
                <c:pt idx="23866">
                  <c:v>1</c:v>
                </c:pt>
                <c:pt idx="23867">
                  <c:v>1</c:v>
                </c:pt>
                <c:pt idx="23868">
                  <c:v>1</c:v>
                </c:pt>
                <c:pt idx="23869">
                  <c:v>1</c:v>
                </c:pt>
                <c:pt idx="23870">
                  <c:v>1</c:v>
                </c:pt>
                <c:pt idx="23871">
                  <c:v>1</c:v>
                </c:pt>
                <c:pt idx="23872">
                  <c:v>1</c:v>
                </c:pt>
                <c:pt idx="23873">
                  <c:v>1</c:v>
                </c:pt>
                <c:pt idx="23874">
                  <c:v>1</c:v>
                </c:pt>
                <c:pt idx="23875">
                  <c:v>1</c:v>
                </c:pt>
                <c:pt idx="23876">
                  <c:v>1</c:v>
                </c:pt>
                <c:pt idx="23877">
                  <c:v>1</c:v>
                </c:pt>
                <c:pt idx="23878">
                  <c:v>1</c:v>
                </c:pt>
                <c:pt idx="23879">
                  <c:v>1</c:v>
                </c:pt>
                <c:pt idx="23880">
                  <c:v>1</c:v>
                </c:pt>
                <c:pt idx="23881">
                  <c:v>1</c:v>
                </c:pt>
                <c:pt idx="23882">
                  <c:v>1</c:v>
                </c:pt>
                <c:pt idx="23883">
                  <c:v>1</c:v>
                </c:pt>
                <c:pt idx="23884">
                  <c:v>1</c:v>
                </c:pt>
                <c:pt idx="23885">
                  <c:v>1</c:v>
                </c:pt>
                <c:pt idx="23886">
                  <c:v>1</c:v>
                </c:pt>
                <c:pt idx="23887">
                  <c:v>1</c:v>
                </c:pt>
                <c:pt idx="23888">
                  <c:v>1</c:v>
                </c:pt>
                <c:pt idx="23889">
                  <c:v>1</c:v>
                </c:pt>
                <c:pt idx="23890">
                  <c:v>1</c:v>
                </c:pt>
                <c:pt idx="23891">
                  <c:v>1</c:v>
                </c:pt>
                <c:pt idx="23892">
                  <c:v>1</c:v>
                </c:pt>
                <c:pt idx="23893">
                  <c:v>1</c:v>
                </c:pt>
                <c:pt idx="23894">
                  <c:v>1</c:v>
                </c:pt>
                <c:pt idx="23895">
                  <c:v>1</c:v>
                </c:pt>
                <c:pt idx="23896">
                  <c:v>1</c:v>
                </c:pt>
                <c:pt idx="23897">
                  <c:v>1</c:v>
                </c:pt>
                <c:pt idx="23898">
                  <c:v>1</c:v>
                </c:pt>
                <c:pt idx="23899">
                  <c:v>1</c:v>
                </c:pt>
                <c:pt idx="23900">
                  <c:v>1</c:v>
                </c:pt>
                <c:pt idx="23901">
                  <c:v>1</c:v>
                </c:pt>
                <c:pt idx="23902">
                  <c:v>1</c:v>
                </c:pt>
                <c:pt idx="23903">
                  <c:v>1</c:v>
                </c:pt>
                <c:pt idx="23904">
                  <c:v>1</c:v>
                </c:pt>
                <c:pt idx="23905">
                  <c:v>1</c:v>
                </c:pt>
                <c:pt idx="23906">
                  <c:v>1</c:v>
                </c:pt>
                <c:pt idx="23907">
                  <c:v>1</c:v>
                </c:pt>
                <c:pt idx="23908">
                  <c:v>1</c:v>
                </c:pt>
                <c:pt idx="23909">
                  <c:v>1</c:v>
                </c:pt>
                <c:pt idx="23910">
                  <c:v>1</c:v>
                </c:pt>
                <c:pt idx="23911">
                  <c:v>1</c:v>
                </c:pt>
                <c:pt idx="23912">
                  <c:v>1</c:v>
                </c:pt>
                <c:pt idx="23913">
                  <c:v>1</c:v>
                </c:pt>
                <c:pt idx="23914">
                  <c:v>1</c:v>
                </c:pt>
                <c:pt idx="23915">
                  <c:v>1</c:v>
                </c:pt>
                <c:pt idx="23916">
                  <c:v>1</c:v>
                </c:pt>
                <c:pt idx="23917">
                  <c:v>1</c:v>
                </c:pt>
                <c:pt idx="23918">
                  <c:v>1</c:v>
                </c:pt>
                <c:pt idx="23919">
                  <c:v>1</c:v>
                </c:pt>
                <c:pt idx="23920">
                  <c:v>1</c:v>
                </c:pt>
                <c:pt idx="23921">
                  <c:v>1</c:v>
                </c:pt>
                <c:pt idx="23922">
                  <c:v>1</c:v>
                </c:pt>
                <c:pt idx="23923">
                  <c:v>1</c:v>
                </c:pt>
                <c:pt idx="23924">
                  <c:v>1</c:v>
                </c:pt>
                <c:pt idx="23925">
                  <c:v>1</c:v>
                </c:pt>
                <c:pt idx="23926">
                  <c:v>1</c:v>
                </c:pt>
                <c:pt idx="23927">
                  <c:v>1</c:v>
                </c:pt>
                <c:pt idx="23928">
                  <c:v>1</c:v>
                </c:pt>
                <c:pt idx="23929">
                  <c:v>1</c:v>
                </c:pt>
                <c:pt idx="23930">
                  <c:v>1</c:v>
                </c:pt>
                <c:pt idx="23931">
                  <c:v>1</c:v>
                </c:pt>
                <c:pt idx="23932">
                  <c:v>1</c:v>
                </c:pt>
                <c:pt idx="23933">
                  <c:v>1</c:v>
                </c:pt>
                <c:pt idx="23934">
                  <c:v>1</c:v>
                </c:pt>
                <c:pt idx="23935">
                  <c:v>1</c:v>
                </c:pt>
                <c:pt idx="23936">
                  <c:v>1</c:v>
                </c:pt>
                <c:pt idx="23937">
                  <c:v>1</c:v>
                </c:pt>
                <c:pt idx="23938">
                  <c:v>1</c:v>
                </c:pt>
                <c:pt idx="23939">
                  <c:v>1</c:v>
                </c:pt>
                <c:pt idx="23940">
                  <c:v>1</c:v>
                </c:pt>
                <c:pt idx="23941">
                  <c:v>1</c:v>
                </c:pt>
                <c:pt idx="23942">
                  <c:v>1</c:v>
                </c:pt>
                <c:pt idx="23943">
                  <c:v>1</c:v>
                </c:pt>
                <c:pt idx="23944">
                  <c:v>1</c:v>
                </c:pt>
                <c:pt idx="23945">
                  <c:v>1</c:v>
                </c:pt>
                <c:pt idx="23946">
                  <c:v>1</c:v>
                </c:pt>
                <c:pt idx="23947">
                  <c:v>1</c:v>
                </c:pt>
                <c:pt idx="23948">
                  <c:v>1</c:v>
                </c:pt>
                <c:pt idx="23949">
                  <c:v>1</c:v>
                </c:pt>
                <c:pt idx="23950">
                  <c:v>1</c:v>
                </c:pt>
                <c:pt idx="23951">
                  <c:v>1</c:v>
                </c:pt>
                <c:pt idx="23952">
                  <c:v>1</c:v>
                </c:pt>
                <c:pt idx="23953">
                  <c:v>1</c:v>
                </c:pt>
                <c:pt idx="23954">
                  <c:v>1</c:v>
                </c:pt>
                <c:pt idx="23955">
                  <c:v>1</c:v>
                </c:pt>
                <c:pt idx="23956">
                  <c:v>1</c:v>
                </c:pt>
                <c:pt idx="23957">
                  <c:v>1</c:v>
                </c:pt>
                <c:pt idx="23958">
                  <c:v>1</c:v>
                </c:pt>
                <c:pt idx="23959">
                  <c:v>1</c:v>
                </c:pt>
                <c:pt idx="23960">
                  <c:v>1</c:v>
                </c:pt>
                <c:pt idx="23961">
                  <c:v>1</c:v>
                </c:pt>
                <c:pt idx="23962">
                  <c:v>1</c:v>
                </c:pt>
                <c:pt idx="23963">
                  <c:v>1</c:v>
                </c:pt>
                <c:pt idx="23964">
                  <c:v>1</c:v>
                </c:pt>
                <c:pt idx="23965">
                  <c:v>1</c:v>
                </c:pt>
                <c:pt idx="23966">
                  <c:v>1</c:v>
                </c:pt>
                <c:pt idx="23967">
                  <c:v>1</c:v>
                </c:pt>
                <c:pt idx="23968">
                  <c:v>1</c:v>
                </c:pt>
                <c:pt idx="23969">
                  <c:v>1</c:v>
                </c:pt>
                <c:pt idx="23970">
                  <c:v>1</c:v>
                </c:pt>
                <c:pt idx="23971">
                  <c:v>1</c:v>
                </c:pt>
                <c:pt idx="23972">
                  <c:v>1</c:v>
                </c:pt>
                <c:pt idx="23973">
                  <c:v>1</c:v>
                </c:pt>
                <c:pt idx="23974">
                  <c:v>1</c:v>
                </c:pt>
                <c:pt idx="23975">
                  <c:v>1</c:v>
                </c:pt>
                <c:pt idx="23976">
                  <c:v>1</c:v>
                </c:pt>
                <c:pt idx="23977">
                  <c:v>1</c:v>
                </c:pt>
                <c:pt idx="23978">
                  <c:v>1</c:v>
                </c:pt>
                <c:pt idx="23979">
                  <c:v>1</c:v>
                </c:pt>
                <c:pt idx="23980">
                  <c:v>1</c:v>
                </c:pt>
                <c:pt idx="23981">
                  <c:v>1</c:v>
                </c:pt>
                <c:pt idx="23982">
                  <c:v>1</c:v>
                </c:pt>
                <c:pt idx="23983">
                  <c:v>1</c:v>
                </c:pt>
                <c:pt idx="23984">
                  <c:v>1</c:v>
                </c:pt>
                <c:pt idx="23985">
                  <c:v>1</c:v>
                </c:pt>
                <c:pt idx="23986">
                  <c:v>1</c:v>
                </c:pt>
                <c:pt idx="23987">
                  <c:v>1</c:v>
                </c:pt>
                <c:pt idx="23988">
                  <c:v>1</c:v>
                </c:pt>
                <c:pt idx="23989">
                  <c:v>1</c:v>
                </c:pt>
                <c:pt idx="23990">
                  <c:v>1</c:v>
                </c:pt>
                <c:pt idx="23991">
                  <c:v>1</c:v>
                </c:pt>
                <c:pt idx="23992">
                  <c:v>1</c:v>
                </c:pt>
                <c:pt idx="23993">
                  <c:v>1</c:v>
                </c:pt>
                <c:pt idx="23994">
                  <c:v>1</c:v>
                </c:pt>
                <c:pt idx="23995">
                  <c:v>1</c:v>
                </c:pt>
                <c:pt idx="23996">
                  <c:v>1</c:v>
                </c:pt>
                <c:pt idx="23997">
                  <c:v>1</c:v>
                </c:pt>
                <c:pt idx="23998">
                  <c:v>1</c:v>
                </c:pt>
                <c:pt idx="23999">
                  <c:v>1</c:v>
                </c:pt>
                <c:pt idx="24000">
                  <c:v>1</c:v>
                </c:pt>
                <c:pt idx="24001">
                  <c:v>1</c:v>
                </c:pt>
                <c:pt idx="24002">
                  <c:v>1</c:v>
                </c:pt>
                <c:pt idx="24003">
                  <c:v>1</c:v>
                </c:pt>
                <c:pt idx="24004">
                  <c:v>1</c:v>
                </c:pt>
                <c:pt idx="24005">
                  <c:v>1</c:v>
                </c:pt>
                <c:pt idx="24006">
                  <c:v>1</c:v>
                </c:pt>
                <c:pt idx="24007">
                  <c:v>1</c:v>
                </c:pt>
                <c:pt idx="24008">
                  <c:v>1</c:v>
                </c:pt>
                <c:pt idx="24009">
                  <c:v>1</c:v>
                </c:pt>
                <c:pt idx="24010">
                  <c:v>1</c:v>
                </c:pt>
                <c:pt idx="24011">
                  <c:v>1</c:v>
                </c:pt>
                <c:pt idx="24012">
                  <c:v>1</c:v>
                </c:pt>
                <c:pt idx="24013">
                  <c:v>1</c:v>
                </c:pt>
                <c:pt idx="24014">
                  <c:v>1</c:v>
                </c:pt>
                <c:pt idx="24015">
                  <c:v>1</c:v>
                </c:pt>
                <c:pt idx="24016">
                  <c:v>1</c:v>
                </c:pt>
                <c:pt idx="24017">
                  <c:v>1</c:v>
                </c:pt>
                <c:pt idx="24018">
                  <c:v>1</c:v>
                </c:pt>
                <c:pt idx="24019">
                  <c:v>1</c:v>
                </c:pt>
                <c:pt idx="24020">
                  <c:v>1</c:v>
                </c:pt>
                <c:pt idx="24021">
                  <c:v>1</c:v>
                </c:pt>
                <c:pt idx="24022">
                  <c:v>1</c:v>
                </c:pt>
                <c:pt idx="24023">
                  <c:v>1</c:v>
                </c:pt>
                <c:pt idx="24024">
                  <c:v>1</c:v>
                </c:pt>
                <c:pt idx="24025">
                  <c:v>1</c:v>
                </c:pt>
                <c:pt idx="24026">
                  <c:v>1</c:v>
                </c:pt>
                <c:pt idx="24027">
                  <c:v>1</c:v>
                </c:pt>
                <c:pt idx="24028">
                  <c:v>1</c:v>
                </c:pt>
                <c:pt idx="24029">
                  <c:v>1</c:v>
                </c:pt>
                <c:pt idx="24030">
                  <c:v>1</c:v>
                </c:pt>
                <c:pt idx="24031">
                  <c:v>1</c:v>
                </c:pt>
                <c:pt idx="24032">
                  <c:v>1</c:v>
                </c:pt>
                <c:pt idx="24033">
                  <c:v>1</c:v>
                </c:pt>
                <c:pt idx="24034">
                  <c:v>1</c:v>
                </c:pt>
                <c:pt idx="24035">
                  <c:v>1</c:v>
                </c:pt>
                <c:pt idx="24036">
                  <c:v>1</c:v>
                </c:pt>
                <c:pt idx="24037">
                  <c:v>1</c:v>
                </c:pt>
                <c:pt idx="24038">
                  <c:v>1</c:v>
                </c:pt>
                <c:pt idx="24039">
                  <c:v>1</c:v>
                </c:pt>
                <c:pt idx="24040">
                  <c:v>1</c:v>
                </c:pt>
                <c:pt idx="24041">
                  <c:v>1</c:v>
                </c:pt>
                <c:pt idx="24042">
                  <c:v>1</c:v>
                </c:pt>
                <c:pt idx="24043">
                  <c:v>1</c:v>
                </c:pt>
                <c:pt idx="24044">
                  <c:v>1</c:v>
                </c:pt>
                <c:pt idx="24045">
                  <c:v>1</c:v>
                </c:pt>
                <c:pt idx="24046">
                  <c:v>1</c:v>
                </c:pt>
                <c:pt idx="24047">
                  <c:v>1</c:v>
                </c:pt>
                <c:pt idx="24048">
                  <c:v>1</c:v>
                </c:pt>
                <c:pt idx="24049">
                  <c:v>1</c:v>
                </c:pt>
                <c:pt idx="24050">
                  <c:v>1</c:v>
                </c:pt>
                <c:pt idx="24051">
                  <c:v>1</c:v>
                </c:pt>
                <c:pt idx="24052">
                  <c:v>1</c:v>
                </c:pt>
                <c:pt idx="24053">
                  <c:v>1</c:v>
                </c:pt>
                <c:pt idx="24054">
                  <c:v>1</c:v>
                </c:pt>
                <c:pt idx="24055">
                  <c:v>1</c:v>
                </c:pt>
                <c:pt idx="24056">
                  <c:v>1</c:v>
                </c:pt>
                <c:pt idx="24057">
                  <c:v>1</c:v>
                </c:pt>
                <c:pt idx="24058">
                  <c:v>1</c:v>
                </c:pt>
                <c:pt idx="24059">
                  <c:v>1</c:v>
                </c:pt>
                <c:pt idx="24060">
                  <c:v>1</c:v>
                </c:pt>
                <c:pt idx="24061">
                  <c:v>1</c:v>
                </c:pt>
                <c:pt idx="24062">
                  <c:v>1</c:v>
                </c:pt>
                <c:pt idx="24063">
                  <c:v>1</c:v>
                </c:pt>
                <c:pt idx="24064">
                  <c:v>1</c:v>
                </c:pt>
                <c:pt idx="24065">
                  <c:v>1</c:v>
                </c:pt>
                <c:pt idx="24066">
                  <c:v>1</c:v>
                </c:pt>
                <c:pt idx="24067">
                  <c:v>1</c:v>
                </c:pt>
                <c:pt idx="24068">
                  <c:v>1</c:v>
                </c:pt>
                <c:pt idx="24069">
                  <c:v>1</c:v>
                </c:pt>
                <c:pt idx="24070">
                  <c:v>1</c:v>
                </c:pt>
                <c:pt idx="24071">
                  <c:v>1</c:v>
                </c:pt>
                <c:pt idx="24072">
                  <c:v>1</c:v>
                </c:pt>
                <c:pt idx="24073">
                  <c:v>1</c:v>
                </c:pt>
                <c:pt idx="24074">
                  <c:v>1</c:v>
                </c:pt>
                <c:pt idx="24075">
                  <c:v>1</c:v>
                </c:pt>
                <c:pt idx="24076">
                  <c:v>1</c:v>
                </c:pt>
                <c:pt idx="24077">
                  <c:v>1</c:v>
                </c:pt>
                <c:pt idx="24078">
                  <c:v>1</c:v>
                </c:pt>
                <c:pt idx="24079">
                  <c:v>1</c:v>
                </c:pt>
                <c:pt idx="24080">
                  <c:v>1</c:v>
                </c:pt>
                <c:pt idx="24081">
                  <c:v>1</c:v>
                </c:pt>
                <c:pt idx="24082">
                  <c:v>1</c:v>
                </c:pt>
                <c:pt idx="24083">
                  <c:v>1</c:v>
                </c:pt>
                <c:pt idx="24084">
                  <c:v>1</c:v>
                </c:pt>
                <c:pt idx="24085">
                  <c:v>1</c:v>
                </c:pt>
                <c:pt idx="24086">
                  <c:v>1</c:v>
                </c:pt>
                <c:pt idx="24087">
                  <c:v>1</c:v>
                </c:pt>
                <c:pt idx="24088">
                  <c:v>1</c:v>
                </c:pt>
                <c:pt idx="24089">
                  <c:v>1</c:v>
                </c:pt>
                <c:pt idx="24090">
                  <c:v>1</c:v>
                </c:pt>
                <c:pt idx="24091">
                  <c:v>1</c:v>
                </c:pt>
                <c:pt idx="24092">
                  <c:v>1</c:v>
                </c:pt>
                <c:pt idx="24093">
                  <c:v>1</c:v>
                </c:pt>
                <c:pt idx="24094">
                  <c:v>1</c:v>
                </c:pt>
                <c:pt idx="24095">
                  <c:v>1</c:v>
                </c:pt>
                <c:pt idx="24096">
                  <c:v>1</c:v>
                </c:pt>
                <c:pt idx="24097">
                  <c:v>1</c:v>
                </c:pt>
                <c:pt idx="24098">
                  <c:v>1</c:v>
                </c:pt>
                <c:pt idx="24099">
                  <c:v>1</c:v>
                </c:pt>
                <c:pt idx="24100">
                  <c:v>1</c:v>
                </c:pt>
                <c:pt idx="24101">
                  <c:v>1</c:v>
                </c:pt>
                <c:pt idx="24102">
                  <c:v>1</c:v>
                </c:pt>
                <c:pt idx="24103">
                  <c:v>1</c:v>
                </c:pt>
                <c:pt idx="24104">
                  <c:v>1</c:v>
                </c:pt>
                <c:pt idx="24105">
                  <c:v>1</c:v>
                </c:pt>
                <c:pt idx="24106">
                  <c:v>1</c:v>
                </c:pt>
                <c:pt idx="24107">
                  <c:v>1</c:v>
                </c:pt>
                <c:pt idx="24108">
                  <c:v>1</c:v>
                </c:pt>
                <c:pt idx="24109">
                  <c:v>1</c:v>
                </c:pt>
                <c:pt idx="24110">
                  <c:v>1</c:v>
                </c:pt>
                <c:pt idx="24111">
                  <c:v>1</c:v>
                </c:pt>
                <c:pt idx="24112">
                  <c:v>1</c:v>
                </c:pt>
                <c:pt idx="24113">
                  <c:v>1</c:v>
                </c:pt>
                <c:pt idx="24114">
                  <c:v>1</c:v>
                </c:pt>
                <c:pt idx="24115">
                  <c:v>1</c:v>
                </c:pt>
                <c:pt idx="24116">
                  <c:v>1</c:v>
                </c:pt>
                <c:pt idx="24117">
                  <c:v>1</c:v>
                </c:pt>
                <c:pt idx="24118">
                  <c:v>1</c:v>
                </c:pt>
                <c:pt idx="24119">
                  <c:v>1</c:v>
                </c:pt>
                <c:pt idx="24120">
                  <c:v>1</c:v>
                </c:pt>
                <c:pt idx="24121">
                  <c:v>1</c:v>
                </c:pt>
                <c:pt idx="24122">
                  <c:v>1</c:v>
                </c:pt>
                <c:pt idx="24123">
                  <c:v>1</c:v>
                </c:pt>
                <c:pt idx="24124">
                  <c:v>1</c:v>
                </c:pt>
                <c:pt idx="24125">
                  <c:v>1</c:v>
                </c:pt>
                <c:pt idx="24126">
                  <c:v>1</c:v>
                </c:pt>
                <c:pt idx="24127">
                  <c:v>1</c:v>
                </c:pt>
                <c:pt idx="24128">
                  <c:v>1</c:v>
                </c:pt>
                <c:pt idx="24129">
                  <c:v>1</c:v>
                </c:pt>
                <c:pt idx="24130">
                  <c:v>1</c:v>
                </c:pt>
                <c:pt idx="24131">
                  <c:v>1</c:v>
                </c:pt>
                <c:pt idx="24132">
                  <c:v>1</c:v>
                </c:pt>
                <c:pt idx="24133">
                  <c:v>1</c:v>
                </c:pt>
                <c:pt idx="24134">
                  <c:v>1</c:v>
                </c:pt>
                <c:pt idx="24135">
                  <c:v>1</c:v>
                </c:pt>
                <c:pt idx="24136">
                  <c:v>1</c:v>
                </c:pt>
                <c:pt idx="24137">
                  <c:v>1</c:v>
                </c:pt>
                <c:pt idx="24138">
                  <c:v>1</c:v>
                </c:pt>
                <c:pt idx="24139">
                  <c:v>1</c:v>
                </c:pt>
                <c:pt idx="24140">
                  <c:v>1</c:v>
                </c:pt>
                <c:pt idx="24141">
                  <c:v>1</c:v>
                </c:pt>
                <c:pt idx="24142">
                  <c:v>1</c:v>
                </c:pt>
                <c:pt idx="24143">
                  <c:v>1</c:v>
                </c:pt>
                <c:pt idx="24144">
                  <c:v>1</c:v>
                </c:pt>
                <c:pt idx="24145">
                  <c:v>1</c:v>
                </c:pt>
                <c:pt idx="24146">
                  <c:v>1</c:v>
                </c:pt>
                <c:pt idx="24147">
                  <c:v>1</c:v>
                </c:pt>
                <c:pt idx="24148">
                  <c:v>1</c:v>
                </c:pt>
                <c:pt idx="24149">
                  <c:v>1</c:v>
                </c:pt>
                <c:pt idx="24150">
                  <c:v>1</c:v>
                </c:pt>
                <c:pt idx="24151">
                  <c:v>1</c:v>
                </c:pt>
                <c:pt idx="24152">
                  <c:v>1</c:v>
                </c:pt>
                <c:pt idx="24153">
                  <c:v>1</c:v>
                </c:pt>
                <c:pt idx="24154">
                  <c:v>1</c:v>
                </c:pt>
                <c:pt idx="24155">
                  <c:v>1</c:v>
                </c:pt>
                <c:pt idx="24156">
                  <c:v>1</c:v>
                </c:pt>
                <c:pt idx="24157">
                  <c:v>1</c:v>
                </c:pt>
                <c:pt idx="24158">
                  <c:v>1</c:v>
                </c:pt>
                <c:pt idx="24159">
                  <c:v>1</c:v>
                </c:pt>
                <c:pt idx="24160">
                  <c:v>1</c:v>
                </c:pt>
                <c:pt idx="24161">
                  <c:v>1</c:v>
                </c:pt>
                <c:pt idx="24162">
                  <c:v>1</c:v>
                </c:pt>
                <c:pt idx="24163">
                  <c:v>1</c:v>
                </c:pt>
                <c:pt idx="24164">
                  <c:v>1</c:v>
                </c:pt>
                <c:pt idx="24165">
                  <c:v>1</c:v>
                </c:pt>
                <c:pt idx="24166">
                  <c:v>1</c:v>
                </c:pt>
                <c:pt idx="24167">
                  <c:v>1</c:v>
                </c:pt>
                <c:pt idx="24168">
                  <c:v>1</c:v>
                </c:pt>
                <c:pt idx="24169">
                  <c:v>1</c:v>
                </c:pt>
                <c:pt idx="24170">
                  <c:v>1</c:v>
                </c:pt>
                <c:pt idx="24171">
                  <c:v>1</c:v>
                </c:pt>
                <c:pt idx="24172">
                  <c:v>1</c:v>
                </c:pt>
                <c:pt idx="24173">
                  <c:v>1</c:v>
                </c:pt>
                <c:pt idx="24174">
                  <c:v>1</c:v>
                </c:pt>
                <c:pt idx="24175">
                  <c:v>1</c:v>
                </c:pt>
                <c:pt idx="24176">
                  <c:v>1</c:v>
                </c:pt>
                <c:pt idx="24177">
                  <c:v>1</c:v>
                </c:pt>
                <c:pt idx="24178">
                  <c:v>1</c:v>
                </c:pt>
                <c:pt idx="24179">
                  <c:v>1</c:v>
                </c:pt>
                <c:pt idx="24180">
                  <c:v>1</c:v>
                </c:pt>
                <c:pt idx="24181">
                  <c:v>1</c:v>
                </c:pt>
                <c:pt idx="24182">
                  <c:v>1</c:v>
                </c:pt>
                <c:pt idx="24183">
                  <c:v>1</c:v>
                </c:pt>
                <c:pt idx="24184">
                  <c:v>1</c:v>
                </c:pt>
                <c:pt idx="24185">
                  <c:v>1</c:v>
                </c:pt>
                <c:pt idx="24186">
                  <c:v>1</c:v>
                </c:pt>
                <c:pt idx="24187">
                  <c:v>1</c:v>
                </c:pt>
                <c:pt idx="24188">
                  <c:v>1</c:v>
                </c:pt>
                <c:pt idx="24189">
                  <c:v>1</c:v>
                </c:pt>
                <c:pt idx="24190">
                  <c:v>1</c:v>
                </c:pt>
                <c:pt idx="24191">
                  <c:v>1</c:v>
                </c:pt>
                <c:pt idx="24192">
                  <c:v>1</c:v>
                </c:pt>
                <c:pt idx="24193">
                  <c:v>1</c:v>
                </c:pt>
                <c:pt idx="24194">
                  <c:v>1</c:v>
                </c:pt>
                <c:pt idx="24195">
                  <c:v>1</c:v>
                </c:pt>
                <c:pt idx="24196">
                  <c:v>1</c:v>
                </c:pt>
                <c:pt idx="24197">
                  <c:v>1</c:v>
                </c:pt>
                <c:pt idx="24198">
                  <c:v>1</c:v>
                </c:pt>
                <c:pt idx="24199">
                  <c:v>1</c:v>
                </c:pt>
                <c:pt idx="24200">
                  <c:v>1</c:v>
                </c:pt>
                <c:pt idx="24201">
                  <c:v>1</c:v>
                </c:pt>
                <c:pt idx="24202">
                  <c:v>1</c:v>
                </c:pt>
                <c:pt idx="24203">
                  <c:v>1</c:v>
                </c:pt>
                <c:pt idx="24204">
                  <c:v>1</c:v>
                </c:pt>
                <c:pt idx="24205">
                  <c:v>1</c:v>
                </c:pt>
                <c:pt idx="24206">
                  <c:v>1</c:v>
                </c:pt>
                <c:pt idx="24207">
                  <c:v>1</c:v>
                </c:pt>
                <c:pt idx="24208">
                  <c:v>1</c:v>
                </c:pt>
                <c:pt idx="24209">
                  <c:v>1</c:v>
                </c:pt>
                <c:pt idx="24210">
                  <c:v>1</c:v>
                </c:pt>
                <c:pt idx="24211">
                  <c:v>1</c:v>
                </c:pt>
                <c:pt idx="24212">
                  <c:v>1</c:v>
                </c:pt>
                <c:pt idx="24213">
                  <c:v>1</c:v>
                </c:pt>
                <c:pt idx="24214">
                  <c:v>1</c:v>
                </c:pt>
                <c:pt idx="24215">
                  <c:v>1</c:v>
                </c:pt>
                <c:pt idx="24216">
                  <c:v>1</c:v>
                </c:pt>
                <c:pt idx="24217">
                  <c:v>1</c:v>
                </c:pt>
                <c:pt idx="24218">
                  <c:v>1</c:v>
                </c:pt>
                <c:pt idx="24219">
                  <c:v>1</c:v>
                </c:pt>
                <c:pt idx="24220">
                  <c:v>1</c:v>
                </c:pt>
                <c:pt idx="24221">
                  <c:v>1</c:v>
                </c:pt>
                <c:pt idx="24222">
                  <c:v>1</c:v>
                </c:pt>
                <c:pt idx="24223">
                  <c:v>1</c:v>
                </c:pt>
                <c:pt idx="24224">
                  <c:v>1</c:v>
                </c:pt>
                <c:pt idx="24225">
                  <c:v>1</c:v>
                </c:pt>
                <c:pt idx="24226">
                  <c:v>1</c:v>
                </c:pt>
                <c:pt idx="24227">
                  <c:v>1</c:v>
                </c:pt>
                <c:pt idx="24228">
                  <c:v>1</c:v>
                </c:pt>
                <c:pt idx="24229">
                  <c:v>1</c:v>
                </c:pt>
                <c:pt idx="24230">
                  <c:v>1</c:v>
                </c:pt>
                <c:pt idx="24231">
                  <c:v>1</c:v>
                </c:pt>
                <c:pt idx="24232">
                  <c:v>1</c:v>
                </c:pt>
                <c:pt idx="24233">
                  <c:v>1</c:v>
                </c:pt>
                <c:pt idx="24234">
                  <c:v>1</c:v>
                </c:pt>
                <c:pt idx="24235">
                  <c:v>1</c:v>
                </c:pt>
                <c:pt idx="24236">
                  <c:v>1</c:v>
                </c:pt>
                <c:pt idx="24237">
                  <c:v>1</c:v>
                </c:pt>
                <c:pt idx="24238">
                  <c:v>1</c:v>
                </c:pt>
                <c:pt idx="24239">
                  <c:v>1</c:v>
                </c:pt>
                <c:pt idx="24240">
                  <c:v>1</c:v>
                </c:pt>
                <c:pt idx="24241">
                  <c:v>1</c:v>
                </c:pt>
                <c:pt idx="24242">
                  <c:v>1</c:v>
                </c:pt>
                <c:pt idx="24243">
                  <c:v>1</c:v>
                </c:pt>
                <c:pt idx="24244">
                  <c:v>1</c:v>
                </c:pt>
                <c:pt idx="24245">
                  <c:v>1</c:v>
                </c:pt>
                <c:pt idx="24246">
                  <c:v>1</c:v>
                </c:pt>
                <c:pt idx="24247">
                  <c:v>1</c:v>
                </c:pt>
                <c:pt idx="24248">
                  <c:v>1</c:v>
                </c:pt>
                <c:pt idx="24249">
                  <c:v>1</c:v>
                </c:pt>
                <c:pt idx="24250">
                  <c:v>1</c:v>
                </c:pt>
                <c:pt idx="24251">
                  <c:v>1</c:v>
                </c:pt>
                <c:pt idx="24252">
                  <c:v>1</c:v>
                </c:pt>
                <c:pt idx="24253">
                  <c:v>1</c:v>
                </c:pt>
                <c:pt idx="24254">
                  <c:v>1</c:v>
                </c:pt>
                <c:pt idx="24255">
                  <c:v>1</c:v>
                </c:pt>
                <c:pt idx="24256">
                  <c:v>1</c:v>
                </c:pt>
                <c:pt idx="24257">
                  <c:v>1</c:v>
                </c:pt>
                <c:pt idx="24258">
                  <c:v>1</c:v>
                </c:pt>
                <c:pt idx="24259">
                  <c:v>1</c:v>
                </c:pt>
                <c:pt idx="24260">
                  <c:v>1</c:v>
                </c:pt>
                <c:pt idx="24261">
                  <c:v>1</c:v>
                </c:pt>
                <c:pt idx="24262">
                  <c:v>1</c:v>
                </c:pt>
                <c:pt idx="24263">
                  <c:v>1</c:v>
                </c:pt>
                <c:pt idx="24264">
                  <c:v>1</c:v>
                </c:pt>
                <c:pt idx="24265">
                  <c:v>1</c:v>
                </c:pt>
                <c:pt idx="24266">
                  <c:v>1</c:v>
                </c:pt>
                <c:pt idx="24267">
                  <c:v>1</c:v>
                </c:pt>
                <c:pt idx="24268">
                  <c:v>1</c:v>
                </c:pt>
                <c:pt idx="24269">
                  <c:v>1</c:v>
                </c:pt>
                <c:pt idx="24270">
                  <c:v>1</c:v>
                </c:pt>
                <c:pt idx="24271">
                  <c:v>1</c:v>
                </c:pt>
                <c:pt idx="24272">
                  <c:v>1</c:v>
                </c:pt>
                <c:pt idx="24273">
                  <c:v>1</c:v>
                </c:pt>
                <c:pt idx="24274">
                  <c:v>1</c:v>
                </c:pt>
                <c:pt idx="24275">
                  <c:v>1</c:v>
                </c:pt>
                <c:pt idx="24276">
                  <c:v>1</c:v>
                </c:pt>
                <c:pt idx="24277">
                  <c:v>1</c:v>
                </c:pt>
                <c:pt idx="24278">
                  <c:v>1</c:v>
                </c:pt>
                <c:pt idx="24279">
                  <c:v>1</c:v>
                </c:pt>
                <c:pt idx="24280">
                  <c:v>1</c:v>
                </c:pt>
                <c:pt idx="24281">
                  <c:v>1</c:v>
                </c:pt>
                <c:pt idx="24282">
                  <c:v>1</c:v>
                </c:pt>
                <c:pt idx="24283">
                  <c:v>1</c:v>
                </c:pt>
                <c:pt idx="24284">
                  <c:v>1</c:v>
                </c:pt>
                <c:pt idx="24285">
                  <c:v>1</c:v>
                </c:pt>
                <c:pt idx="24286">
                  <c:v>1</c:v>
                </c:pt>
                <c:pt idx="24287">
                  <c:v>1</c:v>
                </c:pt>
                <c:pt idx="24288">
                  <c:v>1</c:v>
                </c:pt>
                <c:pt idx="24289">
                  <c:v>1</c:v>
                </c:pt>
                <c:pt idx="24290">
                  <c:v>1</c:v>
                </c:pt>
                <c:pt idx="24291">
                  <c:v>1</c:v>
                </c:pt>
                <c:pt idx="24292">
                  <c:v>1</c:v>
                </c:pt>
                <c:pt idx="24293">
                  <c:v>1</c:v>
                </c:pt>
                <c:pt idx="24294">
                  <c:v>1</c:v>
                </c:pt>
                <c:pt idx="24295">
                  <c:v>1</c:v>
                </c:pt>
                <c:pt idx="24296">
                  <c:v>1</c:v>
                </c:pt>
                <c:pt idx="24297">
                  <c:v>1</c:v>
                </c:pt>
                <c:pt idx="24298">
                  <c:v>1</c:v>
                </c:pt>
                <c:pt idx="24299">
                  <c:v>1</c:v>
                </c:pt>
                <c:pt idx="24300">
                  <c:v>1</c:v>
                </c:pt>
                <c:pt idx="24301">
                  <c:v>1</c:v>
                </c:pt>
                <c:pt idx="24302">
                  <c:v>1</c:v>
                </c:pt>
                <c:pt idx="24303">
                  <c:v>1</c:v>
                </c:pt>
                <c:pt idx="24304">
                  <c:v>1</c:v>
                </c:pt>
                <c:pt idx="24305">
                  <c:v>1</c:v>
                </c:pt>
                <c:pt idx="24306">
                  <c:v>1</c:v>
                </c:pt>
                <c:pt idx="24307">
                  <c:v>1</c:v>
                </c:pt>
                <c:pt idx="24308">
                  <c:v>1</c:v>
                </c:pt>
                <c:pt idx="24309">
                  <c:v>1</c:v>
                </c:pt>
                <c:pt idx="24310">
                  <c:v>1</c:v>
                </c:pt>
                <c:pt idx="24311">
                  <c:v>1</c:v>
                </c:pt>
                <c:pt idx="24312">
                  <c:v>1</c:v>
                </c:pt>
                <c:pt idx="24313">
                  <c:v>1</c:v>
                </c:pt>
                <c:pt idx="24314">
                  <c:v>1</c:v>
                </c:pt>
                <c:pt idx="24315">
                  <c:v>1</c:v>
                </c:pt>
                <c:pt idx="24316">
                  <c:v>1</c:v>
                </c:pt>
                <c:pt idx="24317">
                  <c:v>1</c:v>
                </c:pt>
                <c:pt idx="24318">
                  <c:v>1</c:v>
                </c:pt>
                <c:pt idx="24319">
                  <c:v>1</c:v>
                </c:pt>
                <c:pt idx="24320">
                  <c:v>1</c:v>
                </c:pt>
                <c:pt idx="24321">
                  <c:v>1</c:v>
                </c:pt>
                <c:pt idx="24322">
                  <c:v>1</c:v>
                </c:pt>
                <c:pt idx="24323">
                  <c:v>1</c:v>
                </c:pt>
                <c:pt idx="24324">
                  <c:v>1</c:v>
                </c:pt>
                <c:pt idx="24325">
                  <c:v>1</c:v>
                </c:pt>
                <c:pt idx="24326">
                  <c:v>1</c:v>
                </c:pt>
                <c:pt idx="24327">
                  <c:v>1</c:v>
                </c:pt>
                <c:pt idx="24328">
                  <c:v>1</c:v>
                </c:pt>
                <c:pt idx="24329">
                  <c:v>1</c:v>
                </c:pt>
                <c:pt idx="24330">
                  <c:v>1</c:v>
                </c:pt>
                <c:pt idx="24331">
                  <c:v>1</c:v>
                </c:pt>
                <c:pt idx="24332">
                  <c:v>1</c:v>
                </c:pt>
                <c:pt idx="24333">
                  <c:v>1</c:v>
                </c:pt>
                <c:pt idx="24334">
                  <c:v>1</c:v>
                </c:pt>
                <c:pt idx="24335">
                  <c:v>1</c:v>
                </c:pt>
                <c:pt idx="24336">
                  <c:v>1</c:v>
                </c:pt>
                <c:pt idx="24337">
                  <c:v>1</c:v>
                </c:pt>
                <c:pt idx="24338">
                  <c:v>1</c:v>
                </c:pt>
                <c:pt idx="24339">
                  <c:v>1</c:v>
                </c:pt>
                <c:pt idx="24340">
                  <c:v>1</c:v>
                </c:pt>
                <c:pt idx="24341">
                  <c:v>1</c:v>
                </c:pt>
                <c:pt idx="24342">
                  <c:v>1</c:v>
                </c:pt>
                <c:pt idx="24343">
                  <c:v>1</c:v>
                </c:pt>
                <c:pt idx="24344">
                  <c:v>1</c:v>
                </c:pt>
                <c:pt idx="24345">
                  <c:v>1</c:v>
                </c:pt>
                <c:pt idx="24346">
                  <c:v>1</c:v>
                </c:pt>
                <c:pt idx="24347">
                  <c:v>1</c:v>
                </c:pt>
                <c:pt idx="24348">
                  <c:v>1</c:v>
                </c:pt>
                <c:pt idx="24349">
                  <c:v>1</c:v>
                </c:pt>
                <c:pt idx="24350">
                  <c:v>1</c:v>
                </c:pt>
                <c:pt idx="24351">
                  <c:v>1</c:v>
                </c:pt>
                <c:pt idx="24352">
                  <c:v>1</c:v>
                </c:pt>
                <c:pt idx="24353">
                  <c:v>1</c:v>
                </c:pt>
                <c:pt idx="24354">
                  <c:v>1</c:v>
                </c:pt>
                <c:pt idx="24355">
                  <c:v>1</c:v>
                </c:pt>
                <c:pt idx="24356">
                  <c:v>1</c:v>
                </c:pt>
                <c:pt idx="24357">
                  <c:v>1</c:v>
                </c:pt>
                <c:pt idx="24358">
                  <c:v>1</c:v>
                </c:pt>
                <c:pt idx="24359">
                  <c:v>1</c:v>
                </c:pt>
                <c:pt idx="24360">
                  <c:v>1</c:v>
                </c:pt>
                <c:pt idx="24361">
                  <c:v>1</c:v>
                </c:pt>
                <c:pt idx="24362">
                  <c:v>1</c:v>
                </c:pt>
                <c:pt idx="24363">
                  <c:v>1</c:v>
                </c:pt>
                <c:pt idx="24364">
                  <c:v>1</c:v>
                </c:pt>
                <c:pt idx="24365">
                  <c:v>1</c:v>
                </c:pt>
                <c:pt idx="24366">
                  <c:v>1</c:v>
                </c:pt>
                <c:pt idx="24367">
                  <c:v>1</c:v>
                </c:pt>
                <c:pt idx="24368">
                  <c:v>1</c:v>
                </c:pt>
                <c:pt idx="24369">
                  <c:v>1</c:v>
                </c:pt>
                <c:pt idx="24370">
                  <c:v>1</c:v>
                </c:pt>
                <c:pt idx="24371">
                  <c:v>1</c:v>
                </c:pt>
                <c:pt idx="24372">
                  <c:v>1</c:v>
                </c:pt>
                <c:pt idx="24373">
                  <c:v>1</c:v>
                </c:pt>
                <c:pt idx="24374">
                  <c:v>1</c:v>
                </c:pt>
                <c:pt idx="24375">
                  <c:v>1</c:v>
                </c:pt>
                <c:pt idx="24376">
                  <c:v>1</c:v>
                </c:pt>
                <c:pt idx="24377">
                  <c:v>1</c:v>
                </c:pt>
                <c:pt idx="24378">
                  <c:v>1</c:v>
                </c:pt>
                <c:pt idx="24379">
                  <c:v>1</c:v>
                </c:pt>
                <c:pt idx="24380">
                  <c:v>1</c:v>
                </c:pt>
                <c:pt idx="24381">
                  <c:v>1</c:v>
                </c:pt>
                <c:pt idx="24382">
                  <c:v>1</c:v>
                </c:pt>
                <c:pt idx="24383">
                  <c:v>1</c:v>
                </c:pt>
                <c:pt idx="24384">
                  <c:v>1</c:v>
                </c:pt>
                <c:pt idx="24385">
                  <c:v>1</c:v>
                </c:pt>
                <c:pt idx="24386">
                  <c:v>1</c:v>
                </c:pt>
                <c:pt idx="24387">
                  <c:v>1</c:v>
                </c:pt>
                <c:pt idx="24388">
                  <c:v>1</c:v>
                </c:pt>
                <c:pt idx="24389">
                  <c:v>1</c:v>
                </c:pt>
                <c:pt idx="24390">
                  <c:v>1</c:v>
                </c:pt>
                <c:pt idx="24391">
                  <c:v>1</c:v>
                </c:pt>
                <c:pt idx="24392">
                  <c:v>1</c:v>
                </c:pt>
                <c:pt idx="24393">
                  <c:v>1</c:v>
                </c:pt>
                <c:pt idx="24394">
                  <c:v>1</c:v>
                </c:pt>
                <c:pt idx="24395">
                  <c:v>1</c:v>
                </c:pt>
                <c:pt idx="24396">
                  <c:v>1</c:v>
                </c:pt>
                <c:pt idx="24397">
                  <c:v>1</c:v>
                </c:pt>
                <c:pt idx="24398">
                  <c:v>1</c:v>
                </c:pt>
                <c:pt idx="24399">
                  <c:v>1</c:v>
                </c:pt>
                <c:pt idx="24400">
                  <c:v>1</c:v>
                </c:pt>
                <c:pt idx="24401">
                  <c:v>1</c:v>
                </c:pt>
                <c:pt idx="24402">
                  <c:v>1</c:v>
                </c:pt>
                <c:pt idx="24403">
                  <c:v>1</c:v>
                </c:pt>
                <c:pt idx="24404">
                  <c:v>1</c:v>
                </c:pt>
                <c:pt idx="24405">
                  <c:v>1</c:v>
                </c:pt>
                <c:pt idx="24406">
                  <c:v>1</c:v>
                </c:pt>
                <c:pt idx="24407">
                  <c:v>1</c:v>
                </c:pt>
                <c:pt idx="24408">
                  <c:v>1</c:v>
                </c:pt>
                <c:pt idx="24409">
                  <c:v>1</c:v>
                </c:pt>
                <c:pt idx="24410">
                  <c:v>1</c:v>
                </c:pt>
                <c:pt idx="24411">
                  <c:v>1</c:v>
                </c:pt>
                <c:pt idx="24412">
                  <c:v>1</c:v>
                </c:pt>
                <c:pt idx="24413">
                  <c:v>1</c:v>
                </c:pt>
                <c:pt idx="24414">
                  <c:v>1</c:v>
                </c:pt>
                <c:pt idx="24415">
                  <c:v>1</c:v>
                </c:pt>
                <c:pt idx="24416">
                  <c:v>1</c:v>
                </c:pt>
                <c:pt idx="24417">
                  <c:v>1</c:v>
                </c:pt>
                <c:pt idx="24418">
                  <c:v>1</c:v>
                </c:pt>
                <c:pt idx="24419">
                  <c:v>1</c:v>
                </c:pt>
                <c:pt idx="24420">
                  <c:v>1</c:v>
                </c:pt>
                <c:pt idx="24421">
                  <c:v>1</c:v>
                </c:pt>
                <c:pt idx="24422">
                  <c:v>1</c:v>
                </c:pt>
                <c:pt idx="24423">
                  <c:v>1</c:v>
                </c:pt>
                <c:pt idx="24424">
                  <c:v>1</c:v>
                </c:pt>
                <c:pt idx="24425">
                  <c:v>1</c:v>
                </c:pt>
                <c:pt idx="24426">
                  <c:v>1</c:v>
                </c:pt>
                <c:pt idx="24427">
                  <c:v>1</c:v>
                </c:pt>
                <c:pt idx="24428">
                  <c:v>1</c:v>
                </c:pt>
                <c:pt idx="24429">
                  <c:v>1</c:v>
                </c:pt>
                <c:pt idx="24430">
                  <c:v>1</c:v>
                </c:pt>
                <c:pt idx="24431">
                  <c:v>1</c:v>
                </c:pt>
                <c:pt idx="24432">
                  <c:v>1</c:v>
                </c:pt>
                <c:pt idx="24433">
                  <c:v>1</c:v>
                </c:pt>
                <c:pt idx="24434">
                  <c:v>1</c:v>
                </c:pt>
                <c:pt idx="24435">
                  <c:v>1</c:v>
                </c:pt>
                <c:pt idx="24436">
                  <c:v>1</c:v>
                </c:pt>
                <c:pt idx="24437">
                  <c:v>1</c:v>
                </c:pt>
                <c:pt idx="24438">
                  <c:v>1</c:v>
                </c:pt>
                <c:pt idx="24439">
                  <c:v>1</c:v>
                </c:pt>
                <c:pt idx="24440">
                  <c:v>1</c:v>
                </c:pt>
                <c:pt idx="24441">
                  <c:v>1</c:v>
                </c:pt>
                <c:pt idx="24442">
                  <c:v>1</c:v>
                </c:pt>
                <c:pt idx="24443">
                  <c:v>1</c:v>
                </c:pt>
                <c:pt idx="24444">
                  <c:v>1</c:v>
                </c:pt>
                <c:pt idx="24445">
                  <c:v>1</c:v>
                </c:pt>
                <c:pt idx="24446">
                  <c:v>1</c:v>
                </c:pt>
                <c:pt idx="24447">
                  <c:v>1</c:v>
                </c:pt>
                <c:pt idx="24448">
                  <c:v>1</c:v>
                </c:pt>
                <c:pt idx="24449">
                  <c:v>1</c:v>
                </c:pt>
                <c:pt idx="24450">
                  <c:v>1</c:v>
                </c:pt>
                <c:pt idx="24451">
                  <c:v>1</c:v>
                </c:pt>
                <c:pt idx="24452">
                  <c:v>1</c:v>
                </c:pt>
                <c:pt idx="24453">
                  <c:v>1</c:v>
                </c:pt>
                <c:pt idx="24454">
                  <c:v>1</c:v>
                </c:pt>
                <c:pt idx="24455">
                  <c:v>1</c:v>
                </c:pt>
                <c:pt idx="24456">
                  <c:v>1</c:v>
                </c:pt>
                <c:pt idx="24457">
                  <c:v>1</c:v>
                </c:pt>
                <c:pt idx="24458">
                  <c:v>1</c:v>
                </c:pt>
                <c:pt idx="24459">
                  <c:v>1</c:v>
                </c:pt>
                <c:pt idx="24460">
                  <c:v>1</c:v>
                </c:pt>
                <c:pt idx="24461">
                  <c:v>1</c:v>
                </c:pt>
                <c:pt idx="24462">
                  <c:v>1</c:v>
                </c:pt>
                <c:pt idx="24463">
                  <c:v>1</c:v>
                </c:pt>
                <c:pt idx="24464">
                  <c:v>1</c:v>
                </c:pt>
                <c:pt idx="24465">
                  <c:v>1</c:v>
                </c:pt>
                <c:pt idx="24466">
                  <c:v>1</c:v>
                </c:pt>
                <c:pt idx="24467">
                  <c:v>1</c:v>
                </c:pt>
                <c:pt idx="24468">
                  <c:v>1</c:v>
                </c:pt>
                <c:pt idx="24469">
                  <c:v>1</c:v>
                </c:pt>
                <c:pt idx="24470">
                  <c:v>1</c:v>
                </c:pt>
                <c:pt idx="24471">
                  <c:v>1</c:v>
                </c:pt>
                <c:pt idx="24472">
                  <c:v>1</c:v>
                </c:pt>
                <c:pt idx="24473">
                  <c:v>1</c:v>
                </c:pt>
                <c:pt idx="24474">
                  <c:v>1</c:v>
                </c:pt>
                <c:pt idx="24475">
                  <c:v>1</c:v>
                </c:pt>
                <c:pt idx="24476">
                  <c:v>1</c:v>
                </c:pt>
                <c:pt idx="24477">
                  <c:v>1</c:v>
                </c:pt>
                <c:pt idx="24478">
                  <c:v>1</c:v>
                </c:pt>
                <c:pt idx="24479">
                  <c:v>1</c:v>
                </c:pt>
                <c:pt idx="24480">
                  <c:v>1</c:v>
                </c:pt>
                <c:pt idx="24481">
                  <c:v>1</c:v>
                </c:pt>
                <c:pt idx="24482">
                  <c:v>1</c:v>
                </c:pt>
                <c:pt idx="24483">
                  <c:v>1</c:v>
                </c:pt>
                <c:pt idx="24484">
                  <c:v>1</c:v>
                </c:pt>
                <c:pt idx="24485">
                  <c:v>1</c:v>
                </c:pt>
                <c:pt idx="24486">
                  <c:v>1</c:v>
                </c:pt>
                <c:pt idx="24487">
                  <c:v>1</c:v>
                </c:pt>
                <c:pt idx="24488">
                  <c:v>1</c:v>
                </c:pt>
                <c:pt idx="24489">
                  <c:v>1</c:v>
                </c:pt>
                <c:pt idx="24490">
                  <c:v>1</c:v>
                </c:pt>
                <c:pt idx="24491">
                  <c:v>1</c:v>
                </c:pt>
                <c:pt idx="24492">
                  <c:v>1</c:v>
                </c:pt>
                <c:pt idx="24493">
                  <c:v>1</c:v>
                </c:pt>
                <c:pt idx="24494">
                  <c:v>1</c:v>
                </c:pt>
                <c:pt idx="24495">
                  <c:v>1</c:v>
                </c:pt>
                <c:pt idx="24496">
                  <c:v>1</c:v>
                </c:pt>
                <c:pt idx="24497">
                  <c:v>1</c:v>
                </c:pt>
                <c:pt idx="24498">
                  <c:v>1</c:v>
                </c:pt>
                <c:pt idx="24499">
                  <c:v>1</c:v>
                </c:pt>
                <c:pt idx="24500">
                  <c:v>1</c:v>
                </c:pt>
                <c:pt idx="24501">
                  <c:v>1</c:v>
                </c:pt>
                <c:pt idx="24502">
                  <c:v>1</c:v>
                </c:pt>
                <c:pt idx="24503">
                  <c:v>1</c:v>
                </c:pt>
                <c:pt idx="24504">
                  <c:v>1</c:v>
                </c:pt>
                <c:pt idx="24505">
                  <c:v>1</c:v>
                </c:pt>
                <c:pt idx="24506">
                  <c:v>1</c:v>
                </c:pt>
                <c:pt idx="24507">
                  <c:v>1</c:v>
                </c:pt>
                <c:pt idx="24508">
                  <c:v>1</c:v>
                </c:pt>
                <c:pt idx="24509">
                  <c:v>1</c:v>
                </c:pt>
                <c:pt idx="24510">
                  <c:v>1</c:v>
                </c:pt>
                <c:pt idx="24511">
                  <c:v>1</c:v>
                </c:pt>
                <c:pt idx="24512">
                  <c:v>1</c:v>
                </c:pt>
                <c:pt idx="24513">
                  <c:v>1</c:v>
                </c:pt>
                <c:pt idx="24514">
                  <c:v>1</c:v>
                </c:pt>
                <c:pt idx="24515">
                  <c:v>1</c:v>
                </c:pt>
                <c:pt idx="24516">
                  <c:v>1</c:v>
                </c:pt>
                <c:pt idx="24517">
                  <c:v>1</c:v>
                </c:pt>
                <c:pt idx="24518">
                  <c:v>1</c:v>
                </c:pt>
                <c:pt idx="24519">
                  <c:v>1</c:v>
                </c:pt>
                <c:pt idx="24520">
                  <c:v>1</c:v>
                </c:pt>
                <c:pt idx="24521">
                  <c:v>1</c:v>
                </c:pt>
                <c:pt idx="24522">
                  <c:v>1</c:v>
                </c:pt>
                <c:pt idx="24523">
                  <c:v>1</c:v>
                </c:pt>
                <c:pt idx="24524">
                  <c:v>1</c:v>
                </c:pt>
                <c:pt idx="24525">
                  <c:v>1</c:v>
                </c:pt>
                <c:pt idx="24526">
                  <c:v>1</c:v>
                </c:pt>
                <c:pt idx="24527">
                  <c:v>1</c:v>
                </c:pt>
                <c:pt idx="24528">
                  <c:v>1</c:v>
                </c:pt>
                <c:pt idx="24529">
                  <c:v>1</c:v>
                </c:pt>
                <c:pt idx="24530">
                  <c:v>1</c:v>
                </c:pt>
                <c:pt idx="24531">
                  <c:v>1</c:v>
                </c:pt>
                <c:pt idx="24532">
                  <c:v>1</c:v>
                </c:pt>
                <c:pt idx="24533">
                  <c:v>1</c:v>
                </c:pt>
                <c:pt idx="24534">
                  <c:v>1</c:v>
                </c:pt>
                <c:pt idx="24535">
                  <c:v>1</c:v>
                </c:pt>
                <c:pt idx="24536">
                  <c:v>1</c:v>
                </c:pt>
                <c:pt idx="24537">
                  <c:v>1</c:v>
                </c:pt>
                <c:pt idx="24538">
                  <c:v>1</c:v>
                </c:pt>
                <c:pt idx="24539">
                  <c:v>1</c:v>
                </c:pt>
                <c:pt idx="24540">
                  <c:v>1</c:v>
                </c:pt>
                <c:pt idx="24541">
                  <c:v>1</c:v>
                </c:pt>
                <c:pt idx="24542">
                  <c:v>1</c:v>
                </c:pt>
                <c:pt idx="24543">
                  <c:v>1</c:v>
                </c:pt>
                <c:pt idx="24544">
                  <c:v>1</c:v>
                </c:pt>
                <c:pt idx="24545">
                  <c:v>1</c:v>
                </c:pt>
                <c:pt idx="24546">
                  <c:v>1</c:v>
                </c:pt>
                <c:pt idx="24547">
                  <c:v>1</c:v>
                </c:pt>
                <c:pt idx="24548">
                  <c:v>1</c:v>
                </c:pt>
                <c:pt idx="24549">
                  <c:v>1</c:v>
                </c:pt>
                <c:pt idx="24550">
                  <c:v>1</c:v>
                </c:pt>
                <c:pt idx="24551">
                  <c:v>1</c:v>
                </c:pt>
                <c:pt idx="24552">
                  <c:v>1</c:v>
                </c:pt>
                <c:pt idx="24553">
                  <c:v>1</c:v>
                </c:pt>
                <c:pt idx="24554">
                  <c:v>1</c:v>
                </c:pt>
                <c:pt idx="24555">
                  <c:v>1</c:v>
                </c:pt>
                <c:pt idx="24556">
                  <c:v>1</c:v>
                </c:pt>
                <c:pt idx="24557">
                  <c:v>1</c:v>
                </c:pt>
                <c:pt idx="24558">
                  <c:v>1</c:v>
                </c:pt>
                <c:pt idx="24559">
                  <c:v>1</c:v>
                </c:pt>
                <c:pt idx="24560">
                  <c:v>1</c:v>
                </c:pt>
                <c:pt idx="24561">
                  <c:v>1</c:v>
                </c:pt>
                <c:pt idx="24562">
                  <c:v>1</c:v>
                </c:pt>
                <c:pt idx="24563">
                  <c:v>1</c:v>
                </c:pt>
                <c:pt idx="24564">
                  <c:v>1</c:v>
                </c:pt>
                <c:pt idx="24565">
                  <c:v>1</c:v>
                </c:pt>
                <c:pt idx="24566">
                  <c:v>1</c:v>
                </c:pt>
                <c:pt idx="24567">
                  <c:v>1</c:v>
                </c:pt>
                <c:pt idx="24568">
                  <c:v>1</c:v>
                </c:pt>
                <c:pt idx="24569">
                  <c:v>1</c:v>
                </c:pt>
                <c:pt idx="24570">
                  <c:v>1</c:v>
                </c:pt>
                <c:pt idx="24571">
                  <c:v>1</c:v>
                </c:pt>
                <c:pt idx="24572">
                  <c:v>1</c:v>
                </c:pt>
                <c:pt idx="24573">
                  <c:v>1</c:v>
                </c:pt>
                <c:pt idx="24574">
                  <c:v>1</c:v>
                </c:pt>
                <c:pt idx="24575">
                  <c:v>1</c:v>
                </c:pt>
                <c:pt idx="24576">
                  <c:v>1</c:v>
                </c:pt>
                <c:pt idx="24577">
                  <c:v>1</c:v>
                </c:pt>
                <c:pt idx="24578">
                  <c:v>1</c:v>
                </c:pt>
                <c:pt idx="24579">
                  <c:v>1</c:v>
                </c:pt>
                <c:pt idx="24580">
                  <c:v>1</c:v>
                </c:pt>
                <c:pt idx="24581">
                  <c:v>1</c:v>
                </c:pt>
                <c:pt idx="24582">
                  <c:v>1</c:v>
                </c:pt>
                <c:pt idx="24583">
                  <c:v>1</c:v>
                </c:pt>
                <c:pt idx="24584">
                  <c:v>1</c:v>
                </c:pt>
                <c:pt idx="24585">
                  <c:v>1</c:v>
                </c:pt>
                <c:pt idx="24586">
                  <c:v>1</c:v>
                </c:pt>
                <c:pt idx="24587">
                  <c:v>1</c:v>
                </c:pt>
                <c:pt idx="24588">
                  <c:v>1</c:v>
                </c:pt>
                <c:pt idx="24589">
                  <c:v>1</c:v>
                </c:pt>
                <c:pt idx="24590">
                  <c:v>1</c:v>
                </c:pt>
                <c:pt idx="24591">
                  <c:v>1</c:v>
                </c:pt>
                <c:pt idx="24592">
                  <c:v>1</c:v>
                </c:pt>
                <c:pt idx="24593">
                  <c:v>1</c:v>
                </c:pt>
                <c:pt idx="24594">
                  <c:v>1</c:v>
                </c:pt>
                <c:pt idx="24595">
                  <c:v>1</c:v>
                </c:pt>
                <c:pt idx="24596">
                  <c:v>1</c:v>
                </c:pt>
                <c:pt idx="24597">
                  <c:v>1</c:v>
                </c:pt>
                <c:pt idx="24598">
                  <c:v>1</c:v>
                </c:pt>
                <c:pt idx="24599">
                  <c:v>1</c:v>
                </c:pt>
                <c:pt idx="24600">
                  <c:v>1</c:v>
                </c:pt>
                <c:pt idx="24601">
                  <c:v>1</c:v>
                </c:pt>
                <c:pt idx="24602">
                  <c:v>1</c:v>
                </c:pt>
                <c:pt idx="24603">
                  <c:v>1</c:v>
                </c:pt>
                <c:pt idx="24604">
                  <c:v>1</c:v>
                </c:pt>
                <c:pt idx="24605">
                  <c:v>1</c:v>
                </c:pt>
                <c:pt idx="24606">
                  <c:v>1</c:v>
                </c:pt>
                <c:pt idx="24607">
                  <c:v>1</c:v>
                </c:pt>
                <c:pt idx="24608">
                  <c:v>1</c:v>
                </c:pt>
                <c:pt idx="24609">
                  <c:v>1</c:v>
                </c:pt>
                <c:pt idx="24610">
                  <c:v>1</c:v>
                </c:pt>
                <c:pt idx="24611">
                  <c:v>1</c:v>
                </c:pt>
                <c:pt idx="24612">
                  <c:v>1</c:v>
                </c:pt>
                <c:pt idx="24613">
                  <c:v>1</c:v>
                </c:pt>
                <c:pt idx="24614">
                  <c:v>1</c:v>
                </c:pt>
                <c:pt idx="24615">
                  <c:v>1</c:v>
                </c:pt>
                <c:pt idx="24616">
                  <c:v>1</c:v>
                </c:pt>
                <c:pt idx="24617">
                  <c:v>1</c:v>
                </c:pt>
                <c:pt idx="24618">
                  <c:v>1</c:v>
                </c:pt>
                <c:pt idx="24619">
                  <c:v>1</c:v>
                </c:pt>
                <c:pt idx="24620">
                  <c:v>1</c:v>
                </c:pt>
                <c:pt idx="24621">
                  <c:v>1</c:v>
                </c:pt>
                <c:pt idx="24622">
                  <c:v>1</c:v>
                </c:pt>
                <c:pt idx="24623">
                  <c:v>1</c:v>
                </c:pt>
                <c:pt idx="24624">
                  <c:v>1</c:v>
                </c:pt>
                <c:pt idx="24625">
                  <c:v>1</c:v>
                </c:pt>
                <c:pt idx="24626">
                  <c:v>1</c:v>
                </c:pt>
                <c:pt idx="24627">
                  <c:v>1</c:v>
                </c:pt>
                <c:pt idx="24628">
                  <c:v>1</c:v>
                </c:pt>
                <c:pt idx="24629">
                  <c:v>1</c:v>
                </c:pt>
                <c:pt idx="24630">
                  <c:v>1</c:v>
                </c:pt>
                <c:pt idx="24631">
                  <c:v>1</c:v>
                </c:pt>
                <c:pt idx="24632">
                  <c:v>1</c:v>
                </c:pt>
                <c:pt idx="24633">
                  <c:v>1</c:v>
                </c:pt>
                <c:pt idx="24634">
                  <c:v>1</c:v>
                </c:pt>
                <c:pt idx="24635">
                  <c:v>1</c:v>
                </c:pt>
                <c:pt idx="24636">
                  <c:v>1</c:v>
                </c:pt>
                <c:pt idx="24637">
                  <c:v>1</c:v>
                </c:pt>
                <c:pt idx="24638">
                  <c:v>1</c:v>
                </c:pt>
                <c:pt idx="24639">
                  <c:v>1</c:v>
                </c:pt>
                <c:pt idx="24640">
                  <c:v>1</c:v>
                </c:pt>
                <c:pt idx="24641">
                  <c:v>1</c:v>
                </c:pt>
                <c:pt idx="24642">
                  <c:v>1</c:v>
                </c:pt>
                <c:pt idx="24643">
                  <c:v>1</c:v>
                </c:pt>
                <c:pt idx="24644">
                  <c:v>1</c:v>
                </c:pt>
                <c:pt idx="24645">
                  <c:v>1</c:v>
                </c:pt>
                <c:pt idx="24646">
                  <c:v>1</c:v>
                </c:pt>
                <c:pt idx="24647">
                  <c:v>1</c:v>
                </c:pt>
                <c:pt idx="24648">
                  <c:v>1</c:v>
                </c:pt>
                <c:pt idx="24649">
                  <c:v>1</c:v>
                </c:pt>
                <c:pt idx="24650">
                  <c:v>1</c:v>
                </c:pt>
                <c:pt idx="24651">
                  <c:v>1</c:v>
                </c:pt>
                <c:pt idx="24652">
                  <c:v>1</c:v>
                </c:pt>
                <c:pt idx="24653">
                  <c:v>1</c:v>
                </c:pt>
                <c:pt idx="24654">
                  <c:v>1</c:v>
                </c:pt>
                <c:pt idx="24655">
                  <c:v>1</c:v>
                </c:pt>
                <c:pt idx="24656">
                  <c:v>1</c:v>
                </c:pt>
                <c:pt idx="24657">
                  <c:v>1</c:v>
                </c:pt>
                <c:pt idx="24658">
                  <c:v>1</c:v>
                </c:pt>
                <c:pt idx="24659">
                  <c:v>1</c:v>
                </c:pt>
                <c:pt idx="24660">
                  <c:v>1</c:v>
                </c:pt>
                <c:pt idx="24661">
                  <c:v>1</c:v>
                </c:pt>
                <c:pt idx="24662">
                  <c:v>1</c:v>
                </c:pt>
                <c:pt idx="24663">
                  <c:v>1</c:v>
                </c:pt>
                <c:pt idx="24664">
                  <c:v>1</c:v>
                </c:pt>
                <c:pt idx="24665">
                  <c:v>1</c:v>
                </c:pt>
                <c:pt idx="24666">
                  <c:v>1</c:v>
                </c:pt>
                <c:pt idx="24667">
                  <c:v>1</c:v>
                </c:pt>
                <c:pt idx="24668">
                  <c:v>1</c:v>
                </c:pt>
                <c:pt idx="24669">
                  <c:v>1</c:v>
                </c:pt>
                <c:pt idx="24670">
                  <c:v>1</c:v>
                </c:pt>
                <c:pt idx="24671">
                  <c:v>1</c:v>
                </c:pt>
                <c:pt idx="24672">
                  <c:v>1</c:v>
                </c:pt>
                <c:pt idx="24673">
                  <c:v>1</c:v>
                </c:pt>
                <c:pt idx="24674">
                  <c:v>1</c:v>
                </c:pt>
                <c:pt idx="24675">
                  <c:v>1</c:v>
                </c:pt>
                <c:pt idx="24676">
                  <c:v>1</c:v>
                </c:pt>
                <c:pt idx="24677">
                  <c:v>1</c:v>
                </c:pt>
                <c:pt idx="24678">
                  <c:v>1</c:v>
                </c:pt>
                <c:pt idx="24679">
                  <c:v>1</c:v>
                </c:pt>
                <c:pt idx="24680">
                  <c:v>1</c:v>
                </c:pt>
                <c:pt idx="24681">
                  <c:v>1</c:v>
                </c:pt>
                <c:pt idx="24682">
                  <c:v>1</c:v>
                </c:pt>
                <c:pt idx="24683">
                  <c:v>1</c:v>
                </c:pt>
                <c:pt idx="24684">
                  <c:v>1</c:v>
                </c:pt>
                <c:pt idx="24685">
                  <c:v>1</c:v>
                </c:pt>
                <c:pt idx="24686">
                  <c:v>1</c:v>
                </c:pt>
                <c:pt idx="24687">
                  <c:v>1</c:v>
                </c:pt>
                <c:pt idx="24688">
                  <c:v>1</c:v>
                </c:pt>
                <c:pt idx="24689">
                  <c:v>1</c:v>
                </c:pt>
                <c:pt idx="24690">
                  <c:v>1</c:v>
                </c:pt>
                <c:pt idx="24691">
                  <c:v>1</c:v>
                </c:pt>
                <c:pt idx="24692">
                  <c:v>1</c:v>
                </c:pt>
                <c:pt idx="24693">
                  <c:v>1</c:v>
                </c:pt>
                <c:pt idx="24694">
                  <c:v>1</c:v>
                </c:pt>
                <c:pt idx="24695">
                  <c:v>1</c:v>
                </c:pt>
                <c:pt idx="24696">
                  <c:v>1</c:v>
                </c:pt>
                <c:pt idx="24697">
                  <c:v>1</c:v>
                </c:pt>
                <c:pt idx="24698">
                  <c:v>1</c:v>
                </c:pt>
                <c:pt idx="24699">
                  <c:v>1</c:v>
                </c:pt>
                <c:pt idx="24700">
                  <c:v>1</c:v>
                </c:pt>
                <c:pt idx="24701">
                  <c:v>1</c:v>
                </c:pt>
                <c:pt idx="24702">
                  <c:v>1</c:v>
                </c:pt>
                <c:pt idx="24703">
                  <c:v>1</c:v>
                </c:pt>
                <c:pt idx="24704">
                  <c:v>1</c:v>
                </c:pt>
                <c:pt idx="24705">
                  <c:v>1</c:v>
                </c:pt>
                <c:pt idx="24706">
                  <c:v>1</c:v>
                </c:pt>
                <c:pt idx="24707">
                  <c:v>1</c:v>
                </c:pt>
                <c:pt idx="24708">
                  <c:v>1</c:v>
                </c:pt>
                <c:pt idx="24709">
                  <c:v>1</c:v>
                </c:pt>
                <c:pt idx="24710">
                  <c:v>1</c:v>
                </c:pt>
                <c:pt idx="24711">
                  <c:v>1</c:v>
                </c:pt>
                <c:pt idx="24712">
                  <c:v>1</c:v>
                </c:pt>
                <c:pt idx="24713">
                  <c:v>1</c:v>
                </c:pt>
                <c:pt idx="24714">
                  <c:v>1</c:v>
                </c:pt>
                <c:pt idx="24715">
                  <c:v>1</c:v>
                </c:pt>
                <c:pt idx="24716">
                  <c:v>1</c:v>
                </c:pt>
                <c:pt idx="24717">
                  <c:v>1</c:v>
                </c:pt>
                <c:pt idx="24718">
                  <c:v>1</c:v>
                </c:pt>
                <c:pt idx="24719">
                  <c:v>1</c:v>
                </c:pt>
                <c:pt idx="24720">
                  <c:v>1</c:v>
                </c:pt>
                <c:pt idx="24721">
                  <c:v>1</c:v>
                </c:pt>
                <c:pt idx="24722">
                  <c:v>1</c:v>
                </c:pt>
                <c:pt idx="24723">
                  <c:v>1</c:v>
                </c:pt>
                <c:pt idx="24724">
                  <c:v>1</c:v>
                </c:pt>
                <c:pt idx="24725">
                  <c:v>1</c:v>
                </c:pt>
                <c:pt idx="24726">
                  <c:v>1</c:v>
                </c:pt>
                <c:pt idx="24727">
                  <c:v>1</c:v>
                </c:pt>
                <c:pt idx="24728">
                  <c:v>1</c:v>
                </c:pt>
                <c:pt idx="24729">
                  <c:v>1</c:v>
                </c:pt>
                <c:pt idx="24730">
                  <c:v>1</c:v>
                </c:pt>
                <c:pt idx="24731">
                  <c:v>1</c:v>
                </c:pt>
                <c:pt idx="24732">
                  <c:v>1</c:v>
                </c:pt>
                <c:pt idx="24733">
                  <c:v>1</c:v>
                </c:pt>
                <c:pt idx="24734">
                  <c:v>1</c:v>
                </c:pt>
                <c:pt idx="24735">
                  <c:v>1</c:v>
                </c:pt>
                <c:pt idx="24736">
                  <c:v>1</c:v>
                </c:pt>
                <c:pt idx="24737">
                  <c:v>1</c:v>
                </c:pt>
                <c:pt idx="24738">
                  <c:v>1</c:v>
                </c:pt>
                <c:pt idx="24739">
                  <c:v>1</c:v>
                </c:pt>
                <c:pt idx="24740">
                  <c:v>1</c:v>
                </c:pt>
                <c:pt idx="24741">
                  <c:v>1</c:v>
                </c:pt>
                <c:pt idx="24742">
                  <c:v>1</c:v>
                </c:pt>
                <c:pt idx="24743">
                  <c:v>1</c:v>
                </c:pt>
                <c:pt idx="24744">
                  <c:v>1</c:v>
                </c:pt>
                <c:pt idx="24745">
                  <c:v>1</c:v>
                </c:pt>
                <c:pt idx="24746">
                  <c:v>1</c:v>
                </c:pt>
                <c:pt idx="24747">
                  <c:v>1</c:v>
                </c:pt>
                <c:pt idx="24748">
                  <c:v>1</c:v>
                </c:pt>
                <c:pt idx="24749">
                  <c:v>1</c:v>
                </c:pt>
                <c:pt idx="24750">
                  <c:v>1</c:v>
                </c:pt>
                <c:pt idx="24751">
                  <c:v>1</c:v>
                </c:pt>
                <c:pt idx="24752">
                  <c:v>1</c:v>
                </c:pt>
                <c:pt idx="24753">
                  <c:v>1</c:v>
                </c:pt>
                <c:pt idx="24754">
                  <c:v>1</c:v>
                </c:pt>
                <c:pt idx="24755">
                  <c:v>1</c:v>
                </c:pt>
                <c:pt idx="24756">
                  <c:v>1</c:v>
                </c:pt>
                <c:pt idx="24757">
                  <c:v>1</c:v>
                </c:pt>
                <c:pt idx="24758">
                  <c:v>1</c:v>
                </c:pt>
                <c:pt idx="24759">
                  <c:v>1</c:v>
                </c:pt>
                <c:pt idx="24760">
                  <c:v>1</c:v>
                </c:pt>
                <c:pt idx="24761">
                  <c:v>1</c:v>
                </c:pt>
                <c:pt idx="24762">
                  <c:v>1</c:v>
                </c:pt>
                <c:pt idx="24763">
                  <c:v>1</c:v>
                </c:pt>
                <c:pt idx="24764">
                  <c:v>1</c:v>
                </c:pt>
                <c:pt idx="24765">
                  <c:v>1</c:v>
                </c:pt>
                <c:pt idx="24766">
                  <c:v>1</c:v>
                </c:pt>
                <c:pt idx="24767">
                  <c:v>1</c:v>
                </c:pt>
                <c:pt idx="24768">
                  <c:v>1</c:v>
                </c:pt>
                <c:pt idx="24769">
                  <c:v>1</c:v>
                </c:pt>
                <c:pt idx="24770">
                  <c:v>1</c:v>
                </c:pt>
                <c:pt idx="24771">
                  <c:v>1</c:v>
                </c:pt>
                <c:pt idx="24772">
                  <c:v>1</c:v>
                </c:pt>
                <c:pt idx="24773">
                  <c:v>1</c:v>
                </c:pt>
                <c:pt idx="24774">
                  <c:v>1</c:v>
                </c:pt>
                <c:pt idx="24775">
                  <c:v>1</c:v>
                </c:pt>
                <c:pt idx="24776">
                  <c:v>1</c:v>
                </c:pt>
                <c:pt idx="24777">
                  <c:v>1</c:v>
                </c:pt>
                <c:pt idx="24778">
                  <c:v>1</c:v>
                </c:pt>
                <c:pt idx="24779">
                  <c:v>1</c:v>
                </c:pt>
                <c:pt idx="24780">
                  <c:v>1</c:v>
                </c:pt>
                <c:pt idx="24781">
                  <c:v>1</c:v>
                </c:pt>
                <c:pt idx="24782">
                  <c:v>1</c:v>
                </c:pt>
                <c:pt idx="24783">
                  <c:v>1</c:v>
                </c:pt>
                <c:pt idx="24784">
                  <c:v>1</c:v>
                </c:pt>
                <c:pt idx="24785">
                  <c:v>1</c:v>
                </c:pt>
                <c:pt idx="24786">
                  <c:v>1</c:v>
                </c:pt>
                <c:pt idx="24787">
                  <c:v>1</c:v>
                </c:pt>
                <c:pt idx="24788">
                  <c:v>1</c:v>
                </c:pt>
                <c:pt idx="24789">
                  <c:v>1</c:v>
                </c:pt>
                <c:pt idx="24790">
                  <c:v>1</c:v>
                </c:pt>
                <c:pt idx="24791">
                  <c:v>1</c:v>
                </c:pt>
                <c:pt idx="24792">
                  <c:v>1</c:v>
                </c:pt>
                <c:pt idx="24793">
                  <c:v>1</c:v>
                </c:pt>
                <c:pt idx="24794">
                  <c:v>1</c:v>
                </c:pt>
                <c:pt idx="24795">
                  <c:v>1</c:v>
                </c:pt>
                <c:pt idx="24796">
                  <c:v>1</c:v>
                </c:pt>
                <c:pt idx="24797">
                  <c:v>1</c:v>
                </c:pt>
                <c:pt idx="24798">
                  <c:v>1</c:v>
                </c:pt>
                <c:pt idx="24799">
                  <c:v>1</c:v>
                </c:pt>
                <c:pt idx="24800">
                  <c:v>1</c:v>
                </c:pt>
                <c:pt idx="24801">
                  <c:v>1</c:v>
                </c:pt>
                <c:pt idx="24802">
                  <c:v>1</c:v>
                </c:pt>
                <c:pt idx="24803">
                  <c:v>1</c:v>
                </c:pt>
                <c:pt idx="24804">
                  <c:v>1</c:v>
                </c:pt>
                <c:pt idx="24805">
                  <c:v>1</c:v>
                </c:pt>
                <c:pt idx="24806">
                  <c:v>1</c:v>
                </c:pt>
                <c:pt idx="24807">
                  <c:v>1</c:v>
                </c:pt>
                <c:pt idx="24808">
                  <c:v>1</c:v>
                </c:pt>
                <c:pt idx="24809">
                  <c:v>1</c:v>
                </c:pt>
                <c:pt idx="24810">
                  <c:v>1</c:v>
                </c:pt>
                <c:pt idx="24811">
                  <c:v>1</c:v>
                </c:pt>
                <c:pt idx="24812">
                  <c:v>1</c:v>
                </c:pt>
                <c:pt idx="24813">
                  <c:v>1</c:v>
                </c:pt>
                <c:pt idx="24814">
                  <c:v>1</c:v>
                </c:pt>
                <c:pt idx="24815">
                  <c:v>1</c:v>
                </c:pt>
                <c:pt idx="24816">
                  <c:v>1</c:v>
                </c:pt>
                <c:pt idx="24817">
                  <c:v>1</c:v>
                </c:pt>
                <c:pt idx="24818">
                  <c:v>1</c:v>
                </c:pt>
                <c:pt idx="24819">
                  <c:v>1</c:v>
                </c:pt>
                <c:pt idx="24820">
                  <c:v>1</c:v>
                </c:pt>
                <c:pt idx="24821">
                  <c:v>1</c:v>
                </c:pt>
                <c:pt idx="24822">
                  <c:v>1</c:v>
                </c:pt>
                <c:pt idx="24823">
                  <c:v>1</c:v>
                </c:pt>
                <c:pt idx="24824">
                  <c:v>1</c:v>
                </c:pt>
                <c:pt idx="24825">
                  <c:v>1</c:v>
                </c:pt>
                <c:pt idx="24826">
                  <c:v>1</c:v>
                </c:pt>
                <c:pt idx="24827">
                  <c:v>1</c:v>
                </c:pt>
                <c:pt idx="24828">
                  <c:v>1</c:v>
                </c:pt>
                <c:pt idx="24829">
                  <c:v>1</c:v>
                </c:pt>
                <c:pt idx="24830">
                  <c:v>1</c:v>
                </c:pt>
                <c:pt idx="24831">
                  <c:v>1</c:v>
                </c:pt>
                <c:pt idx="24832">
                  <c:v>1</c:v>
                </c:pt>
                <c:pt idx="24833">
                  <c:v>1</c:v>
                </c:pt>
                <c:pt idx="24834">
                  <c:v>1</c:v>
                </c:pt>
                <c:pt idx="24835">
                  <c:v>1</c:v>
                </c:pt>
                <c:pt idx="24836">
                  <c:v>1</c:v>
                </c:pt>
                <c:pt idx="24837">
                  <c:v>1</c:v>
                </c:pt>
                <c:pt idx="24838">
                  <c:v>1</c:v>
                </c:pt>
                <c:pt idx="24839">
                  <c:v>1</c:v>
                </c:pt>
                <c:pt idx="24840">
                  <c:v>1</c:v>
                </c:pt>
                <c:pt idx="24841">
                  <c:v>1</c:v>
                </c:pt>
                <c:pt idx="24842">
                  <c:v>1</c:v>
                </c:pt>
                <c:pt idx="24843">
                  <c:v>1</c:v>
                </c:pt>
                <c:pt idx="24844">
                  <c:v>1</c:v>
                </c:pt>
                <c:pt idx="24845">
                  <c:v>1</c:v>
                </c:pt>
                <c:pt idx="24846">
                  <c:v>1</c:v>
                </c:pt>
                <c:pt idx="24847">
                  <c:v>1</c:v>
                </c:pt>
                <c:pt idx="24848">
                  <c:v>1</c:v>
                </c:pt>
                <c:pt idx="24849">
                  <c:v>1</c:v>
                </c:pt>
                <c:pt idx="24850">
                  <c:v>1</c:v>
                </c:pt>
                <c:pt idx="24851">
                  <c:v>1</c:v>
                </c:pt>
                <c:pt idx="24852">
                  <c:v>1</c:v>
                </c:pt>
                <c:pt idx="24853">
                  <c:v>1</c:v>
                </c:pt>
                <c:pt idx="24854">
                  <c:v>1</c:v>
                </c:pt>
                <c:pt idx="24855">
                  <c:v>1</c:v>
                </c:pt>
                <c:pt idx="24856">
                  <c:v>1</c:v>
                </c:pt>
                <c:pt idx="24857">
                  <c:v>1</c:v>
                </c:pt>
                <c:pt idx="24858">
                  <c:v>1</c:v>
                </c:pt>
                <c:pt idx="24859">
                  <c:v>1</c:v>
                </c:pt>
                <c:pt idx="24860">
                  <c:v>1</c:v>
                </c:pt>
                <c:pt idx="24861">
                  <c:v>1</c:v>
                </c:pt>
                <c:pt idx="24862">
                  <c:v>1</c:v>
                </c:pt>
                <c:pt idx="24863">
                  <c:v>1</c:v>
                </c:pt>
                <c:pt idx="24864">
                  <c:v>1</c:v>
                </c:pt>
                <c:pt idx="24865">
                  <c:v>1</c:v>
                </c:pt>
                <c:pt idx="24866">
                  <c:v>1</c:v>
                </c:pt>
                <c:pt idx="24867">
                  <c:v>1</c:v>
                </c:pt>
                <c:pt idx="24868">
                  <c:v>1</c:v>
                </c:pt>
                <c:pt idx="24869">
                  <c:v>1</c:v>
                </c:pt>
                <c:pt idx="24870">
                  <c:v>1</c:v>
                </c:pt>
                <c:pt idx="24871">
                  <c:v>1</c:v>
                </c:pt>
                <c:pt idx="24872">
                  <c:v>1</c:v>
                </c:pt>
                <c:pt idx="24873">
                  <c:v>1</c:v>
                </c:pt>
                <c:pt idx="24874">
                  <c:v>1</c:v>
                </c:pt>
                <c:pt idx="24875">
                  <c:v>1</c:v>
                </c:pt>
                <c:pt idx="24876">
                  <c:v>1</c:v>
                </c:pt>
                <c:pt idx="24877">
                  <c:v>1</c:v>
                </c:pt>
                <c:pt idx="24878">
                  <c:v>1</c:v>
                </c:pt>
                <c:pt idx="24879">
                  <c:v>1</c:v>
                </c:pt>
                <c:pt idx="24880">
                  <c:v>1</c:v>
                </c:pt>
                <c:pt idx="24881">
                  <c:v>1</c:v>
                </c:pt>
                <c:pt idx="24882">
                  <c:v>1</c:v>
                </c:pt>
                <c:pt idx="24883">
                  <c:v>1</c:v>
                </c:pt>
                <c:pt idx="24884">
                  <c:v>1</c:v>
                </c:pt>
                <c:pt idx="24885">
                  <c:v>1</c:v>
                </c:pt>
                <c:pt idx="24886">
                  <c:v>1</c:v>
                </c:pt>
                <c:pt idx="24887">
                  <c:v>1</c:v>
                </c:pt>
                <c:pt idx="24888">
                  <c:v>1</c:v>
                </c:pt>
                <c:pt idx="24889">
                  <c:v>1</c:v>
                </c:pt>
                <c:pt idx="24890">
                  <c:v>1</c:v>
                </c:pt>
                <c:pt idx="24891">
                  <c:v>1</c:v>
                </c:pt>
                <c:pt idx="24892">
                  <c:v>1</c:v>
                </c:pt>
                <c:pt idx="24893">
                  <c:v>1</c:v>
                </c:pt>
                <c:pt idx="24894">
                  <c:v>1</c:v>
                </c:pt>
                <c:pt idx="24895">
                  <c:v>1</c:v>
                </c:pt>
                <c:pt idx="24896">
                  <c:v>1</c:v>
                </c:pt>
                <c:pt idx="24897">
                  <c:v>1</c:v>
                </c:pt>
                <c:pt idx="24898">
                  <c:v>1</c:v>
                </c:pt>
                <c:pt idx="24899">
                  <c:v>1</c:v>
                </c:pt>
                <c:pt idx="24900">
                  <c:v>1</c:v>
                </c:pt>
                <c:pt idx="24901">
                  <c:v>1</c:v>
                </c:pt>
                <c:pt idx="24902">
                  <c:v>1</c:v>
                </c:pt>
                <c:pt idx="24903">
                  <c:v>1</c:v>
                </c:pt>
                <c:pt idx="24904">
                  <c:v>1</c:v>
                </c:pt>
                <c:pt idx="24905">
                  <c:v>1</c:v>
                </c:pt>
                <c:pt idx="24906">
                  <c:v>1</c:v>
                </c:pt>
                <c:pt idx="24907">
                  <c:v>1</c:v>
                </c:pt>
                <c:pt idx="24908">
                  <c:v>1</c:v>
                </c:pt>
                <c:pt idx="24909">
                  <c:v>1</c:v>
                </c:pt>
                <c:pt idx="24910">
                  <c:v>1</c:v>
                </c:pt>
                <c:pt idx="24911">
                  <c:v>1</c:v>
                </c:pt>
                <c:pt idx="24912">
                  <c:v>1</c:v>
                </c:pt>
                <c:pt idx="24913">
                  <c:v>1</c:v>
                </c:pt>
                <c:pt idx="24914">
                  <c:v>1</c:v>
                </c:pt>
                <c:pt idx="24915">
                  <c:v>1</c:v>
                </c:pt>
                <c:pt idx="24916">
                  <c:v>1</c:v>
                </c:pt>
                <c:pt idx="24917">
                  <c:v>1</c:v>
                </c:pt>
                <c:pt idx="24918">
                  <c:v>1</c:v>
                </c:pt>
                <c:pt idx="24919">
                  <c:v>1</c:v>
                </c:pt>
                <c:pt idx="24920">
                  <c:v>1</c:v>
                </c:pt>
                <c:pt idx="24921">
                  <c:v>1</c:v>
                </c:pt>
                <c:pt idx="24922">
                  <c:v>1</c:v>
                </c:pt>
                <c:pt idx="24923">
                  <c:v>1</c:v>
                </c:pt>
                <c:pt idx="24924">
                  <c:v>1</c:v>
                </c:pt>
                <c:pt idx="24925">
                  <c:v>1</c:v>
                </c:pt>
                <c:pt idx="24926">
                  <c:v>1</c:v>
                </c:pt>
                <c:pt idx="24927">
                  <c:v>1</c:v>
                </c:pt>
                <c:pt idx="24928">
                  <c:v>1</c:v>
                </c:pt>
                <c:pt idx="24929">
                  <c:v>1</c:v>
                </c:pt>
                <c:pt idx="24930">
                  <c:v>1</c:v>
                </c:pt>
                <c:pt idx="24931">
                  <c:v>1</c:v>
                </c:pt>
                <c:pt idx="24932">
                  <c:v>1</c:v>
                </c:pt>
                <c:pt idx="24933">
                  <c:v>1</c:v>
                </c:pt>
                <c:pt idx="24934">
                  <c:v>1</c:v>
                </c:pt>
                <c:pt idx="24935">
                  <c:v>1</c:v>
                </c:pt>
                <c:pt idx="24936">
                  <c:v>1</c:v>
                </c:pt>
                <c:pt idx="24937">
                  <c:v>1</c:v>
                </c:pt>
                <c:pt idx="24938">
                  <c:v>1</c:v>
                </c:pt>
                <c:pt idx="24939">
                  <c:v>1</c:v>
                </c:pt>
                <c:pt idx="24940">
                  <c:v>1</c:v>
                </c:pt>
                <c:pt idx="24941">
                  <c:v>1</c:v>
                </c:pt>
                <c:pt idx="24942">
                  <c:v>1</c:v>
                </c:pt>
                <c:pt idx="24943">
                  <c:v>1</c:v>
                </c:pt>
                <c:pt idx="24944">
                  <c:v>1</c:v>
                </c:pt>
                <c:pt idx="24945">
                  <c:v>1</c:v>
                </c:pt>
                <c:pt idx="24946">
                  <c:v>1</c:v>
                </c:pt>
                <c:pt idx="24947">
                  <c:v>1</c:v>
                </c:pt>
                <c:pt idx="24948">
                  <c:v>1</c:v>
                </c:pt>
                <c:pt idx="24949">
                  <c:v>1</c:v>
                </c:pt>
                <c:pt idx="24950">
                  <c:v>1</c:v>
                </c:pt>
                <c:pt idx="24951">
                  <c:v>1</c:v>
                </c:pt>
                <c:pt idx="24952">
                  <c:v>1</c:v>
                </c:pt>
                <c:pt idx="24953">
                  <c:v>1</c:v>
                </c:pt>
                <c:pt idx="24954">
                  <c:v>1</c:v>
                </c:pt>
                <c:pt idx="24955">
                  <c:v>1</c:v>
                </c:pt>
                <c:pt idx="24956">
                  <c:v>1</c:v>
                </c:pt>
                <c:pt idx="24957">
                  <c:v>1</c:v>
                </c:pt>
                <c:pt idx="24958">
                  <c:v>1</c:v>
                </c:pt>
                <c:pt idx="24959">
                  <c:v>1</c:v>
                </c:pt>
                <c:pt idx="24960">
                  <c:v>1</c:v>
                </c:pt>
                <c:pt idx="24961">
                  <c:v>1</c:v>
                </c:pt>
                <c:pt idx="24962">
                  <c:v>1</c:v>
                </c:pt>
                <c:pt idx="24963">
                  <c:v>1</c:v>
                </c:pt>
                <c:pt idx="24964">
                  <c:v>1</c:v>
                </c:pt>
                <c:pt idx="24965">
                  <c:v>1</c:v>
                </c:pt>
                <c:pt idx="24966">
                  <c:v>1</c:v>
                </c:pt>
                <c:pt idx="24967">
                  <c:v>1</c:v>
                </c:pt>
                <c:pt idx="24968">
                  <c:v>1</c:v>
                </c:pt>
                <c:pt idx="24969">
                  <c:v>1</c:v>
                </c:pt>
                <c:pt idx="24970">
                  <c:v>1</c:v>
                </c:pt>
                <c:pt idx="24971">
                  <c:v>1</c:v>
                </c:pt>
                <c:pt idx="24972">
                  <c:v>1</c:v>
                </c:pt>
                <c:pt idx="24973">
                  <c:v>1</c:v>
                </c:pt>
                <c:pt idx="24974">
                  <c:v>1</c:v>
                </c:pt>
                <c:pt idx="24975">
                  <c:v>1</c:v>
                </c:pt>
                <c:pt idx="24976">
                  <c:v>1</c:v>
                </c:pt>
                <c:pt idx="24977">
                  <c:v>1</c:v>
                </c:pt>
                <c:pt idx="24978">
                  <c:v>1</c:v>
                </c:pt>
                <c:pt idx="24979">
                  <c:v>1</c:v>
                </c:pt>
                <c:pt idx="24980">
                  <c:v>1</c:v>
                </c:pt>
                <c:pt idx="24981">
                  <c:v>1</c:v>
                </c:pt>
                <c:pt idx="24982">
                  <c:v>1</c:v>
                </c:pt>
                <c:pt idx="24983">
                  <c:v>1</c:v>
                </c:pt>
                <c:pt idx="24984">
                  <c:v>1</c:v>
                </c:pt>
                <c:pt idx="24985">
                  <c:v>1</c:v>
                </c:pt>
                <c:pt idx="24986">
                  <c:v>1</c:v>
                </c:pt>
                <c:pt idx="24987">
                  <c:v>1</c:v>
                </c:pt>
                <c:pt idx="24988">
                  <c:v>1</c:v>
                </c:pt>
                <c:pt idx="24989">
                  <c:v>1</c:v>
                </c:pt>
                <c:pt idx="24990">
                  <c:v>1</c:v>
                </c:pt>
                <c:pt idx="24991">
                  <c:v>1</c:v>
                </c:pt>
                <c:pt idx="24992">
                  <c:v>1</c:v>
                </c:pt>
                <c:pt idx="24993">
                  <c:v>1</c:v>
                </c:pt>
                <c:pt idx="24994">
                  <c:v>1</c:v>
                </c:pt>
                <c:pt idx="24995">
                  <c:v>1</c:v>
                </c:pt>
                <c:pt idx="24996">
                  <c:v>1</c:v>
                </c:pt>
                <c:pt idx="24997">
                  <c:v>1</c:v>
                </c:pt>
                <c:pt idx="24998">
                  <c:v>1</c:v>
                </c:pt>
                <c:pt idx="24999">
                  <c:v>1</c:v>
                </c:pt>
                <c:pt idx="25000">
                  <c:v>1</c:v>
                </c:pt>
                <c:pt idx="25001">
                  <c:v>1</c:v>
                </c:pt>
                <c:pt idx="25002">
                  <c:v>1</c:v>
                </c:pt>
                <c:pt idx="25003">
                  <c:v>1</c:v>
                </c:pt>
                <c:pt idx="25004">
                  <c:v>1</c:v>
                </c:pt>
                <c:pt idx="25005">
                  <c:v>1</c:v>
                </c:pt>
                <c:pt idx="25006">
                  <c:v>1</c:v>
                </c:pt>
                <c:pt idx="25007">
                  <c:v>1</c:v>
                </c:pt>
                <c:pt idx="25008">
                  <c:v>1</c:v>
                </c:pt>
                <c:pt idx="25009">
                  <c:v>1</c:v>
                </c:pt>
                <c:pt idx="25010">
                  <c:v>1</c:v>
                </c:pt>
                <c:pt idx="25011">
                  <c:v>1</c:v>
                </c:pt>
                <c:pt idx="25012">
                  <c:v>1</c:v>
                </c:pt>
                <c:pt idx="25013">
                  <c:v>1</c:v>
                </c:pt>
                <c:pt idx="25014">
                  <c:v>1</c:v>
                </c:pt>
                <c:pt idx="25015">
                  <c:v>1</c:v>
                </c:pt>
                <c:pt idx="25016">
                  <c:v>1</c:v>
                </c:pt>
                <c:pt idx="25017">
                  <c:v>1</c:v>
                </c:pt>
                <c:pt idx="25018">
                  <c:v>1</c:v>
                </c:pt>
                <c:pt idx="25019">
                  <c:v>1</c:v>
                </c:pt>
                <c:pt idx="25020">
                  <c:v>1</c:v>
                </c:pt>
                <c:pt idx="25021">
                  <c:v>1</c:v>
                </c:pt>
                <c:pt idx="25022">
                  <c:v>1</c:v>
                </c:pt>
                <c:pt idx="25023">
                  <c:v>1</c:v>
                </c:pt>
                <c:pt idx="25024">
                  <c:v>1</c:v>
                </c:pt>
                <c:pt idx="25025">
                  <c:v>1</c:v>
                </c:pt>
                <c:pt idx="25026">
                  <c:v>1</c:v>
                </c:pt>
                <c:pt idx="25027">
                  <c:v>1</c:v>
                </c:pt>
                <c:pt idx="25028">
                  <c:v>1</c:v>
                </c:pt>
                <c:pt idx="25029">
                  <c:v>1</c:v>
                </c:pt>
                <c:pt idx="25030">
                  <c:v>1</c:v>
                </c:pt>
                <c:pt idx="25031">
                  <c:v>1</c:v>
                </c:pt>
                <c:pt idx="25032">
                  <c:v>1</c:v>
                </c:pt>
                <c:pt idx="25033">
                  <c:v>1</c:v>
                </c:pt>
                <c:pt idx="25034">
                  <c:v>1</c:v>
                </c:pt>
                <c:pt idx="25035">
                  <c:v>1</c:v>
                </c:pt>
                <c:pt idx="25036">
                  <c:v>1</c:v>
                </c:pt>
                <c:pt idx="25037">
                  <c:v>1</c:v>
                </c:pt>
                <c:pt idx="25038">
                  <c:v>1</c:v>
                </c:pt>
                <c:pt idx="25039">
                  <c:v>1</c:v>
                </c:pt>
                <c:pt idx="25040">
                  <c:v>1</c:v>
                </c:pt>
                <c:pt idx="25041">
                  <c:v>1</c:v>
                </c:pt>
                <c:pt idx="25042">
                  <c:v>1</c:v>
                </c:pt>
                <c:pt idx="25043">
                  <c:v>1</c:v>
                </c:pt>
                <c:pt idx="25044">
                  <c:v>1</c:v>
                </c:pt>
                <c:pt idx="25045">
                  <c:v>1</c:v>
                </c:pt>
                <c:pt idx="25046">
                  <c:v>1</c:v>
                </c:pt>
                <c:pt idx="25047">
                  <c:v>1</c:v>
                </c:pt>
                <c:pt idx="25048">
                  <c:v>1</c:v>
                </c:pt>
                <c:pt idx="25049">
                  <c:v>1</c:v>
                </c:pt>
                <c:pt idx="25050">
                  <c:v>1</c:v>
                </c:pt>
                <c:pt idx="25051">
                  <c:v>1</c:v>
                </c:pt>
                <c:pt idx="25052">
                  <c:v>1</c:v>
                </c:pt>
                <c:pt idx="25053">
                  <c:v>1</c:v>
                </c:pt>
                <c:pt idx="25054">
                  <c:v>1</c:v>
                </c:pt>
                <c:pt idx="25055">
                  <c:v>1</c:v>
                </c:pt>
                <c:pt idx="25056">
                  <c:v>1</c:v>
                </c:pt>
                <c:pt idx="25057">
                  <c:v>1</c:v>
                </c:pt>
                <c:pt idx="25058">
                  <c:v>1</c:v>
                </c:pt>
                <c:pt idx="25059">
                  <c:v>1</c:v>
                </c:pt>
                <c:pt idx="25060">
                  <c:v>1</c:v>
                </c:pt>
                <c:pt idx="25061">
                  <c:v>1</c:v>
                </c:pt>
                <c:pt idx="25062">
                  <c:v>1</c:v>
                </c:pt>
                <c:pt idx="25063">
                  <c:v>1</c:v>
                </c:pt>
                <c:pt idx="25064">
                  <c:v>1</c:v>
                </c:pt>
                <c:pt idx="25065">
                  <c:v>1</c:v>
                </c:pt>
                <c:pt idx="25066">
                  <c:v>1</c:v>
                </c:pt>
                <c:pt idx="25067">
                  <c:v>1</c:v>
                </c:pt>
                <c:pt idx="25068">
                  <c:v>1</c:v>
                </c:pt>
                <c:pt idx="25069">
                  <c:v>1</c:v>
                </c:pt>
                <c:pt idx="25070">
                  <c:v>1</c:v>
                </c:pt>
                <c:pt idx="25071">
                  <c:v>1</c:v>
                </c:pt>
                <c:pt idx="25072">
                  <c:v>1</c:v>
                </c:pt>
                <c:pt idx="25073">
                  <c:v>1</c:v>
                </c:pt>
                <c:pt idx="25074">
                  <c:v>1</c:v>
                </c:pt>
                <c:pt idx="25075">
                  <c:v>1</c:v>
                </c:pt>
                <c:pt idx="25076">
                  <c:v>1</c:v>
                </c:pt>
                <c:pt idx="25077">
                  <c:v>1</c:v>
                </c:pt>
                <c:pt idx="25078">
                  <c:v>1</c:v>
                </c:pt>
                <c:pt idx="25079">
                  <c:v>1</c:v>
                </c:pt>
                <c:pt idx="25080">
                  <c:v>1</c:v>
                </c:pt>
                <c:pt idx="25081">
                  <c:v>1</c:v>
                </c:pt>
                <c:pt idx="25082">
                  <c:v>1</c:v>
                </c:pt>
                <c:pt idx="25083">
                  <c:v>1</c:v>
                </c:pt>
                <c:pt idx="25084">
                  <c:v>1</c:v>
                </c:pt>
                <c:pt idx="25085">
                  <c:v>1</c:v>
                </c:pt>
                <c:pt idx="25086">
                  <c:v>1</c:v>
                </c:pt>
                <c:pt idx="25087">
                  <c:v>1</c:v>
                </c:pt>
                <c:pt idx="25088">
                  <c:v>1</c:v>
                </c:pt>
                <c:pt idx="25089">
                  <c:v>1</c:v>
                </c:pt>
                <c:pt idx="25090">
                  <c:v>1</c:v>
                </c:pt>
                <c:pt idx="25091">
                  <c:v>1</c:v>
                </c:pt>
                <c:pt idx="25092">
                  <c:v>1</c:v>
                </c:pt>
                <c:pt idx="25093">
                  <c:v>1</c:v>
                </c:pt>
                <c:pt idx="25094">
                  <c:v>1</c:v>
                </c:pt>
                <c:pt idx="25095">
                  <c:v>1</c:v>
                </c:pt>
                <c:pt idx="25096">
                  <c:v>1</c:v>
                </c:pt>
                <c:pt idx="25097">
                  <c:v>1</c:v>
                </c:pt>
                <c:pt idx="25098">
                  <c:v>1</c:v>
                </c:pt>
                <c:pt idx="25099">
                  <c:v>1</c:v>
                </c:pt>
                <c:pt idx="25100">
                  <c:v>1</c:v>
                </c:pt>
                <c:pt idx="25101">
                  <c:v>1</c:v>
                </c:pt>
                <c:pt idx="25102">
                  <c:v>1</c:v>
                </c:pt>
                <c:pt idx="25103">
                  <c:v>1</c:v>
                </c:pt>
                <c:pt idx="25104">
                  <c:v>1</c:v>
                </c:pt>
                <c:pt idx="25105">
                  <c:v>1</c:v>
                </c:pt>
                <c:pt idx="25106">
                  <c:v>1</c:v>
                </c:pt>
                <c:pt idx="25107">
                  <c:v>1</c:v>
                </c:pt>
                <c:pt idx="25108">
                  <c:v>1</c:v>
                </c:pt>
                <c:pt idx="25109">
                  <c:v>1</c:v>
                </c:pt>
                <c:pt idx="25110">
                  <c:v>1</c:v>
                </c:pt>
                <c:pt idx="25111">
                  <c:v>1</c:v>
                </c:pt>
                <c:pt idx="25112">
                  <c:v>1</c:v>
                </c:pt>
                <c:pt idx="25113">
                  <c:v>1</c:v>
                </c:pt>
                <c:pt idx="25114">
                  <c:v>1</c:v>
                </c:pt>
                <c:pt idx="25115">
                  <c:v>1</c:v>
                </c:pt>
                <c:pt idx="25116">
                  <c:v>1</c:v>
                </c:pt>
                <c:pt idx="25117">
                  <c:v>1</c:v>
                </c:pt>
                <c:pt idx="25118">
                  <c:v>1</c:v>
                </c:pt>
                <c:pt idx="25119">
                  <c:v>1</c:v>
                </c:pt>
                <c:pt idx="25120">
                  <c:v>1</c:v>
                </c:pt>
                <c:pt idx="25121">
                  <c:v>1</c:v>
                </c:pt>
                <c:pt idx="25122">
                  <c:v>1</c:v>
                </c:pt>
                <c:pt idx="25123">
                  <c:v>1</c:v>
                </c:pt>
                <c:pt idx="25124">
                  <c:v>1</c:v>
                </c:pt>
                <c:pt idx="25125">
                  <c:v>1</c:v>
                </c:pt>
                <c:pt idx="25126">
                  <c:v>1</c:v>
                </c:pt>
                <c:pt idx="25127">
                  <c:v>1</c:v>
                </c:pt>
                <c:pt idx="25128">
                  <c:v>1</c:v>
                </c:pt>
                <c:pt idx="25129">
                  <c:v>1</c:v>
                </c:pt>
                <c:pt idx="25130">
                  <c:v>1</c:v>
                </c:pt>
                <c:pt idx="25131">
                  <c:v>1</c:v>
                </c:pt>
                <c:pt idx="25132">
                  <c:v>1</c:v>
                </c:pt>
                <c:pt idx="25133">
                  <c:v>1</c:v>
                </c:pt>
                <c:pt idx="25134">
                  <c:v>1</c:v>
                </c:pt>
                <c:pt idx="25135">
                  <c:v>1</c:v>
                </c:pt>
                <c:pt idx="25136">
                  <c:v>1</c:v>
                </c:pt>
                <c:pt idx="25137">
                  <c:v>1</c:v>
                </c:pt>
                <c:pt idx="25138">
                  <c:v>1</c:v>
                </c:pt>
                <c:pt idx="25139">
                  <c:v>1</c:v>
                </c:pt>
                <c:pt idx="25140">
                  <c:v>1</c:v>
                </c:pt>
                <c:pt idx="25141">
                  <c:v>1</c:v>
                </c:pt>
                <c:pt idx="25142">
                  <c:v>1</c:v>
                </c:pt>
                <c:pt idx="25143">
                  <c:v>1</c:v>
                </c:pt>
                <c:pt idx="25144">
                  <c:v>1</c:v>
                </c:pt>
                <c:pt idx="25145">
                  <c:v>1</c:v>
                </c:pt>
                <c:pt idx="25146">
                  <c:v>1</c:v>
                </c:pt>
                <c:pt idx="25147">
                  <c:v>1</c:v>
                </c:pt>
                <c:pt idx="25148">
                  <c:v>1</c:v>
                </c:pt>
                <c:pt idx="25149">
                  <c:v>1</c:v>
                </c:pt>
                <c:pt idx="25150">
                  <c:v>1</c:v>
                </c:pt>
                <c:pt idx="25151">
                  <c:v>1</c:v>
                </c:pt>
                <c:pt idx="25152">
                  <c:v>1</c:v>
                </c:pt>
                <c:pt idx="25153">
                  <c:v>1</c:v>
                </c:pt>
                <c:pt idx="25154">
                  <c:v>1</c:v>
                </c:pt>
                <c:pt idx="25155">
                  <c:v>1</c:v>
                </c:pt>
                <c:pt idx="25156">
                  <c:v>1</c:v>
                </c:pt>
                <c:pt idx="25157">
                  <c:v>1</c:v>
                </c:pt>
                <c:pt idx="25158">
                  <c:v>1</c:v>
                </c:pt>
                <c:pt idx="25159">
                  <c:v>1</c:v>
                </c:pt>
                <c:pt idx="25160">
                  <c:v>1</c:v>
                </c:pt>
                <c:pt idx="25161">
                  <c:v>1</c:v>
                </c:pt>
                <c:pt idx="25162">
                  <c:v>1</c:v>
                </c:pt>
                <c:pt idx="25163">
                  <c:v>1</c:v>
                </c:pt>
                <c:pt idx="25164">
                  <c:v>1</c:v>
                </c:pt>
                <c:pt idx="25165">
                  <c:v>1</c:v>
                </c:pt>
                <c:pt idx="25166">
                  <c:v>1</c:v>
                </c:pt>
                <c:pt idx="25167">
                  <c:v>1</c:v>
                </c:pt>
                <c:pt idx="25168">
                  <c:v>1</c:v>
                </c:pt>
                <c:pt idx="25169">
                  <c:v>1</c:v>
                </c:pt>
                <c:pt idx="25170">
                  <c:v>1</c:v>
                </c:pt>
                <c:pt idx="25171">
                  <c:v>1</c:v>
                </c:pt>
                <c:pt idx="25172">
                  <c:v>1</c:v>
                </c:pt>
                <c:pt idx="25173">
                  <c:v>1</c:v>
                </c:pt>
                <c:pt idx="25174">
                  <c:v>1</c:v>
                </c:pt>
                <c:pt idx="25175">
                  <c:v>1</c:v>
                </c:pt>
                <c:pt idx="25176">
                  <c:v>1</c:v>
                </c:pt>
                <c:pt idx="25177">
                  <c:v>1</c:v>
                </c:pt>
                <c:pt idx="25178">
                  <c:v>1</c:v>
                </c:pt>
                <c:pt idx="25179">
                  <c:v>1</c:v>
                </c:pt>
                <c:pt idx="25180">
                  <c:v>1</c:v>
                </c:pt>
                <c:pt idx="25181">
                  <c:v>1</c:v>
                </c:pt>
                <c:pt idx="25182">
                  <c:v>1</c:v>
                </c:pt>
                <c:pt idx="25183">
                  <c:v>1</c:v>
                </c:pt>
                <c:pt idx="25184">
                  <c:v>1</c:v>
                </c:pt>
                <c:pt idx="25185">
                  <c:v>1</c:v>
                </c:pt>
                <c:pt idx="25186">
                  <c:v>1</c:v>
                </c:pt>
                <c:pt idx="25187">
                  <c:v>1</c:v>
                </c:pt>
                <c:pt idx="25188">
                  <c:v>1</c:v>
                </c:pt>
                <c:pt idx="25189">
                  <c:v>1</c:v>
                </c:pt>
                <c:pt idx="25190">
                  <c:v>1</c:v>
                </c:pt>
                <c:pt idx="25191">
                  <c:v>1</c:v>
                </c:pt>
                <c:pt idx="25192">
                  <c:v>1</c:v>
                </c:pt>
                <c:pt idx="25193">
                  <c:v>1</c:v>
                </c:pt>
                <c:pt idx="25194">
                  <c:v>1</c:v>
                </c:pt>
                <c:pt idx="25195">
                  <c:v>1</c:v>
                </c:pt>
                <c:pt idx="25196">
                  <c:v>1</c:v>
                </c:pt>
                <c:pt idx="25197">
                  <c:v>1</c:v>
                </c:pt>
                <c:pt idx="25198">
                  <c:v>1</c:v>
                </c:pt>
                <c:pt idx="25199">
                  <c:v>1</c:v>
                </c:pt>
                <c:pt idx="25200">
                  <c:v>1</c:v>
                </c:pt>
                <c:pt idx="25201">
                  <c:v>1</c:v>
                </c:pt>
                <c:pt idx="25202">
                  <c:v>1</c:v>
                </c:pt>
                <c:pt idx="25203">
                  <c:v>1</c:v>
                </c:pt>
                <c:pt idx="25204">
                  <c:v>1</c:v>
                </c:pt>
                <c:pt idx="25205">
                  <c:v>1</c:v>
                </c:pt>
                <c:pt idx="25206">
                  <c:v>1</c:v>
                </c:pt>
                <c:pt idx="25207">
                  <c:v>1</c:v>
                </c:pt>
                <c:pt idx="25208">
                  <c:v>1</c:v>
                </c:pt>
                <c:pt idx="25209">
                  <c:v>1</c:v>
                </c:pt>
                <c:pt idx="25210">
                  <c:v>1</c:v>
                </c:pt>
                <c:pt idx="25211">
                  <c:v>1</c:v>
                </c:pt>
                <c:pt idx="25212">
                  <c:v>1</c:v>
                </c:pt>
                <c:pt idx="25213">
                  <c:v>1</c:v>
                </c:pt>
                <c:pt idx="25214">
                  <c:v>1</c:v>
                </c:pt>
                <c:pt idx="25215">
                  <c:v>1</c:v>
                </c:pt>
                <c:pt idx="25216">
                  <c:v>1</c:v>
                </c:pt>
                <c:pt idx="25217">
                  <c:v>1</c:v>
                </c:pt>
                <c:pt idx="25218">
                  <c:v>1</c:v>
                </c:pt>
                <c:pt idx="25219">
                  <c:v>1</c:v>
                </c:pt>
                <c:pt idx="25220">
                  <c:v>1</c:v>
                </c:pt>
                <c:pt idx="25221">
                  <c:v>1</c:v>
                </c:pt>
                <c:pt idx="25222">
                  <c:v>1</c:v>
                </c:pt>
                <c:pt idx="25223">
                  <c:v>1</c:v>
                </c:pt>
                <c:pt idx="25224">
                  <c:v>1</c:v>
                </c:pt>
                <c:pt idx="25225">
                  <c:v>1</c:v>
                </c:pt>
                <c:pt idx="25226">
                  <c:v>1</c:v>
                </c:pt>
                <c:pt idx="25227">
                  <c:v>1</c:v>
                </c:pt>
                <c:pt idx="25228">
                  <c:v>1</c:v>
                </c:pt>
                <c:pt idx="25229">
                  <c:v>1</c:v>
                </c:pt>
                <c:pt idx="25230">
                  <c:v>1</c:v>
                </c:pt>
                <c:pt idx="25231">
                  <c:v>1</c:v>
                </c:pt>
                <c:pt idx="25232">
                  <c:v>1</c:v>
                </c:pt>
                <c:pt idx="25233">
                  <c:v>1</c:v>
                </c:pt>
                <c:pt idx="25234">
                  <c:v>1</c:v>
                </c:pt>
                <c:pt idx="25235">
                  <c:v>1</c:v>
                </c:pt>
                <c:pt idx="25236">
                  <c:v>1</c:v>
                </c:pt>
                <c:pt idx="25237">
                  <c:v>1</c:v>
                </c:pt>
                <c:pt idx="25238">
                  <c:v>1</c:v>
                </c:pt>
                <c:pt idx="25239">
                  <c:v>1</c:v>
                </c:pt>
                <c:pt idx="25240">
                  <c:v>1</c:v>
                </c:pt>
                <c:pt idx="25241">
                  <c:v>1</c:v>
                </c:pt>
                <c:pt idx="25242">
                  <c:v>1</c:v>
                </c:pt>
                <c:pt idx="25243">
                  <c:v>1</c:v>
                </c:pt>
                <c:pt idx="25244">
                  <c:v>1</c:v>
                </c:pt>
                <c:pt idx="25245">
                  <c:v>1</c:v>
                </c:pt>
                <c:pt idx="25246">
                  <c:v>1</c:v>
                </c:pt>
                <c:pt idx="25247">
                  <c:v>1</c:v>
                </c:pt>
                <c:pt idx="25248">
                  <c:v>1</c:v>
                </c:pt>
                <c:pt idx="25249">
                  <c:v>1</c:v>
                </c:pt>
                <c:pt idx="25250">
                  <c:v>1</c:v>
                </c:pt>
                <c:pt idx="25251">
                  <c:v>1</c:v>
                </c:pt>
              </c:numCache>
            </c:numRef>
          </c:val>
          <c:extLst>
            <c:ext xmlns:c16="http://schemas.microsoft.com/office/drawing/2014/chart" uri="{C3380CC4-5D6E-409C-BE32-E72D297353CC}">
              <c16:uniqueId val="{00000000-61F6-436C-ABC6-3D0701AD8E51}"/>
            </c:ext>
          </c:extLst>
        </c:ser>
        <c:dLbls>
          <c:showLegendKey val="0"/>
          <c:showVal val="0"/>
          <c:showCatName val="0"/>
          <c:showSerName val="0"/>
          <c:showPercent val="0"/>
          <c:showBubbleSize val="0"/>
        </c:dLbls>
        <c:gapWidth val="182"/>
        <c:axId val="1833459823"/>
        <c:axId val="1833470223"/>
      </c:barChart>
      <c:catAx>
        <c:axId val="183345982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Black" panose="020B0A04020102020204" pitchFamily="34" charset="0"/>
                <a:ea typeface="+mn-ea"/>
                <a:cs typeface="Arial" panose="020B0604020202020204" pitchFamily="34" charset="0"/>
              </a:defRPr>
            </a:pPr>
            <a:endParaRPr lang="en-US"/>
          </a:p>
        </c:txPr>
        <c:crossAx val="1833470223"/>
        <c:crosses val="autoZero"/>
        <c:auto val="1"/>
        <c:lblAlgn val="ctr"/>
        <c:lblOffset val="100"/>
        <c:noMultiLvlLbl val="0"/>
      </c:catAx>
      <c:valAx>
        <c:axId val="1833470223"/>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4598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Excel Project.xlsx] Proportion, Average,Users!PivotTable2</c:name>
    <c:fmtId val="7"/>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Percentage of Male and Female Proportion</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s>
    <c:plotArea>
      <c:layout/>
      <c:pieChart>
        <c:varyColors val="1"/>
        <c:ser>
          <c:idx val="0"/>
          <c:order val="0"/>
          <c:tx>
            <c:strRef>
              <c:f>' Proportion, Average,Users'!$B$3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14B5-48BB-8EC8-DC3EA05BA9B3}"/>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14B5-48BB-8EC8-DC3EA05BA9B3}"/>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 Proportion, Average,Users'!$A$4:$A$6</c:f>
              <c:strCache>
                <c:ptCount val="2"/>
                <c:pt idx="0">
                  <c:v>female</c:v>
                </c:pt>
                <c:pt idx="1">
                  <c:v>male</c:v>
                </c:pt>
              </c:strCache>
            </c:strRef>
          </c:cat>
          <c:val>
            <c:numRef>
              <c:f>' Proportion, Average,Users'!$B$4:$B$6</c:f>
              <c:numCache>
                <c:formatCode>0.00%</c:formatCode>
                <c:ptCount val="2"/>
                <c:pt idx="0">
                  <c:v>0.78655813690577125</c:v>
                </c:pt>
                <c:pt idx="1">
                  <c:v>0.21344186309422872</c:v>
                </c:pt>
              </c:numCache>
            </c:numRef>
          </c:val>
          <c:extLst>
            <c:ext xmlns:c16="http://schemas.microsoft.com/office/drawing/2014/chart" uri="{C3380CC4-5D6E-409C-BE32-E72D297353CC}">
              <c16:uniqueId val="{00000004-14B5-48BB-8EC8-DC3EA05BA9B3}"/>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Excel Project.xlsx] Proportion, Average,Users!PivotTable8</c:name>
    <c:fmtId val="7"/>
  </c:pivotSource>
  <c:chart>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 Proportion, Average,Users'!$A$12</c:f>
              <c:strCache>
                <c:ptCount val="1"/>
                <c:pt idx="0">
                  <c:v>Average of BEAUTY Sales USD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Arial Black" panose="020B0A040201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 Proportion, Average,Users'!$A$13</c:f>
              <c:strCache>
                <c:ptCount val="1"/>
                <c:pt idx="0">
                  <c:v>Total</c:v>
                </c:pt>
              </c:strCache>
            </c:strRef>
          </c:cat>
          <c:val>
            <c:numRef>
              <c:f>' Proportion, Average,Users'!$A$13</c:f>
              <c:numCache>
                <c:formatCode>General</c:formatCode>
                <c:ptCount val="1"/>
                <c:pt idx="0">
                  <c:v>280.40676378864026</c:v>
                </c:pt>
              </c:numCache>
            </c:numRef>
          </c:val>
          <c:extLst>
            <c:ext xmlns:c16="http://schemas.microsoft.com/office/drawing/2014/chart" uri="{C3380CC4-5D6E-409C-BE32-E72D297353CC}">
              <c16:uniqueId val="{00000000-E40D-4207-BB8C-F051EC89879E}"/>
            </c:ext>
          </c:extLst>
        </c:ser>
        <c:ser>
          <c:idx val="1"/>
          <c:order val="1"/>
          <c:tx>
            <c:strRef>
              <c:f>' Proportion, Average,Users'!$B$12</c:f>
              <c:strCache>
                <c:ptCount val="1"/>
                <c:pt idx="0">
                  <c:v>Average of TOTAL Sales USD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Arial Black" panose="020B0A040201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 Proportion, Average,Users'!$A$13</c:f>
              <c:strCache>
                <c:ptCount val="1"/>
                <c:pt idx="0">
                  <c:v>Total</c:v>
                </c:pt>
              </c:strCache>
            </c:strRef>
          </c:cat>
          <c:val>
            <c:numRef>
              <c:f>' Proportion, Average,Users'!$B$13</c:f>
              <c:numCache>
                <c:formatCode>General</c:formatCode>
                <c:ptCount val="1"/>
                <c:pt idx="0">
                  <c:v>1120.5977576236633</c:v>
                </c:pt>
              </c:numCache>
            </c:numRef>
          </c:val>
          <c:extLst>
            <c:ext xmlns:c16="http://schemas.microsoft.com/office/drawing/2014/chart" uri="{C3380CC4-5D6E-409C-BE32-E72D297353CC}">
              <c16:uniqueId val="{00000001-E40D-4207-BB8C-F051EC89879E}"/>
            </c:ext>
          </c:extLst>
        </c:ser>
        <c:ser>
          <c:idx val="2"/>
          <c:order val="2"/>
          <c:tx>
            <c:strRef>
              <c:f>' Proportion, Average,Users'!$C$12</c:f>
              <c:strCache>
                <c:ptCount val="1"/>
                <c:pt idx="0">
                  <c:v>Average of FASHION Sales USD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Arial Black" panose="020B0A040201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 Proportion, Average,Users'!$A$13</c:f>
              <c:strCache>
                <c:ptCount val="1"/>
                <c:pt idx="0">
                  <c:v>Total</c:v>
                </c:pt>
              </c:strCache>
            </c:strRef>
          </c:cat>
          <c:val>
            <c:numRef>
              <c:f>' Proportion, Average,Users'!$C$13</c:f>
              <c:numCache>
                <c:formatCode>General</c:formatCode>
                <c:ptCount val="1"/>
                <c:pt idx="0">
                  <c:v>1535.9490572608747</c:v>
                </c:pt>
              </c:numCache>
            </c:numRef>
          </c:val>
          <c:extLst>
            <c:ext xmlns:c16="http://schemas.microsoft.com/office/drawing/2014/chart" uri="{C3380CC4-5D6E-409C-BE32-E72D297353CC}">
              <c16:uniqueId val="{00000002-E40D-4207-BB8C-F051EC89879E}"/>
            </c:ext>
          </c:extLst>
        </c:ser>
        <c:dLbls>
          <c:dLblPos val="outEnd"/>
          <c:showLegendKey val="0"/>
          <c:showVal val="1"/>
          <c:showCatName val="0"/>
          <c:showSerName val="0"/>
          <c:showPercent val="0"/>
          <c:showBubbleSize val="0"/>
        </c:dLbls>
        <c:gapWidth val="219"/>
        <c:overlap val="-27"/>
        <c:axId val="299190015"/>
        <c:axId val="299194591"/>
      </c:barChart>
      <c:catAx>
        <c:axId val="299190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9194591"/>
        <c:crosses val="autoZero"/>
        <c:auto val="1"/>
        <c:lblAlgn val="ctr"/>
        <c:lblOffset val="100"/>
        <c:noMultiLvlLbl val="0"/>
      </c:catAx>
      <c:valAx>
        <c:axId val="2991945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Arial Black" panose="020B0A04020102020204" pitchFamily="34" charset="0"/>
                <a:ea typeface="+mn-ea"/>
                <a:cs typeface="+mn-cs"/>
              </a:defRPr>
            </a:pPr>
            <a:endParaRPr lang="en-US"/>
          </a:p>
        </c:txPr>
        <c:crossAx val="299190015"/>
        <c:crosses val="autoZero"/>
        <c:crossBetween val="between"/>
      </c:valAx>
      <c:spPr>
        <a:noFill/>
        <a:ln>
          <a:noFill/>
        </a:ln>
        <a:effectLst/>
      </c:spPr>
    </c:plotArea>
    <c:legend>
      <c:legendPos val="r"/>
      <c:layout>
        <c:manualLayout>
          <c:xMode val="edge"/>
          <c:yMode val="edge"/>
          <c:x val="0.66124071592181688"/>
          <c:y val="0.10113642821201896"/>
          <c:w val="0.30530163614364803"/>
          <c:h val="0.16263332289790744"/>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Arial Black" panose="020B0A040201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2">
        <a:lumMod val="20000"/>
        <a:lumOff val="80000"/>
      </a:schemeClr>
    </a:solidFill>
    <a:ln>
      <a:solidFill>
        <a:schemeClr val="tx1">
          <a:lumMod val="95000"/>
          <a:lumOff val="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Excel Project.xlsx] Proportion, Average,Users!PivotTable10</c:name>
    <c:fmtId val="4"/>
  </c:pivotSource>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6"/>
          </a:solidFill>
          <a:ln>
            <a:noFill/>
          </a:ln>
          <a:effectLst>
            <a:outerShdw blurRad="254000" sx="102000" sy="102000" algn="ctr" rotWithShape="0">
              <a:prstClr val="black">
                <a:alpha val="20000"/>
              </a:prstClr>
            </a:outerShdw>
          </a:effectLst>
          <a:sp3d/>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6"/>
          </a:solidFill>
          <a:ln>
            <a:noFill/>
          </a:ln>
          <a:effectLst>
            <a:outerShdw blurRad="254000" sx="102000" sy="102000" algn="ctr" rotWithShape="0">
              <a:prstClr val="black">
                <a:alpha val="20000"/>
              </a:prstClr>
            </a:outerShdw>
          </a:effectLst>
          <a:sp3d/>
        </c:spPr>
      </c:pivotFmt>
      <c:pivotFmt>
        <c:idx val="3"/>
        <c:spPr>
          <a:solidFill>
            <a:schemeClr val="accent6"/>
          </a:solidFill>
          <a:ln>
            <a:noFill/>
          </a:ln>
          <a:effectLst>
            <a:outerShdw blurRad="254000" sx="102000" sy="102000" algn="ctr" rotWithShape="0">
              <a:prstClr val="black">
                <a:alpha val="20000"/>
              </a:prstClr>
            </a:outerShdw>
          </a:effectLst>
          <a:sp3d/>
        </c:spPr>
      </c:pivotFmt>
      <c:pivotFmt>
        <c:idx val="4"/>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6"/>
          </a:solidFill>
          <a:ln>
            <a:noFill/>
          </a:ln>
          <a:effectLst>
            <a:outerShdw blurRad="254000" sx="102000" sy="102000" algn="ctr" rotWithShape="0">
              <a:prstClr val="black">
                <a:alpha val="20000"/>
              </a:prstClr>
            </a:outerShdw>
          </a:effectLst>
          <a:sp3d/>
        </c:spPr>
      </c:pivotFmt>
      <c:pivotFmt>
        <c:idx val="6"/>
        <c:spPr>
          <a:solidFill>
            <a:schemeClr val="accent6"/>
          </a:solidFill>
          <a:ln>
            <a:noFill/>
          </a:ln>
          <a:effectLst>
            <a:outerShdw blurRad="254000" sx="102000" sy="102000" algn="ctr" rotWithShape="0">
              <a:prstClr val="black">
                <a:alpha val="20000"/>
              </a:prstClr>
            </a:outerShdw>
          </a:effectLst>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 Proportion, Average,Users'!$B$19</c:f>
              <c:strCache>
                <c:ptCount val="1"/>
                <c:pt idx="0">
                  <c:v>Total</c:v>
                </c:pt>
              </c:strCache>
            </c:strRef>
          </c:tx>
          <c:dPt>
            <c:idx val="0"/>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49A7-4A8F-ACD9-AA077040617B}"/>
              </c:ext>
            </c:extLst>
          </c:dPt>
          <c:dPt>
            <c:idx val="1"/>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49A7-4A8F-ACD9-AA077040617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 Proportion, Average,Users'!$A$20:$A$22</c:f>
              <c:strCache>
                <c:ptCount val="2"/>
                <c:pt idx="0">
                  <c:v>Non App User</c:v>
                </c:pt>
                <c:pt idx="1">
                  <c:v>App User</c:v>
                </c:pt>
              </c:strCache>
            </c:strRef>
          </c:cat>
          <c:val>
            <c:numRef>
              <c:f>' Proportion, Average,Users'!$B$20:$B$22</c:f>
              <c:numCache>
                <c:formatCode>General</c:formatCode>
                <c:ptCount val="2"/>
                <c:pt idx="0">
                  <c:v>49434</c:v>
                </c:pt>
                <c:pt idx="1">
                  <c:v>16579</c:v>
                </c:pt>
              </c:numCache>
            </c:numRef>
          </c:val>
          <c:extLst>
            <c:ext xmlns:c16="http://schemas.microsoft.com/office/drawing/2014/chart" uri="{C3380CC4-5D6E-409C-BE32-E72D297353CC}">
              <c16:uniqueId val="{00000004-49A7-4A8F-ACD9-AA077040617B}"/>
            </c:ext>
          </c:extLst>
        </c:ser>
        <c:dLbls>
          <c:dLblPos val="ctr"/>
          <c:showLegendKey val="0"/>
          <c:showVal val="0"/>
          <c:showCatName val="0"/>
          <c:showSerName val="0"/>
          <c:showPercent val="1"/>
          <c:showBubbleSize val="0"/>
          <c:showLeaderLines val="1"/>
        </c:dLbls>
      </c:pie3DChart>
      <c:spPr>
        <a:noFill/>
        <a:ln>
          <a:noFill/>
        </a:ln>
        <a:effectLst/>
      </c:spPr>
    </c:plotArea>
    <c:legend>
      <c:legendPos val="r"/>
      <c:layout>
        <c:manualLayout>
          <c:xMode val="edge"/>
          <c:yMode val="edge"/>
          <c:x val="0.74697137134721592"/>
          <c:y val="5.9607043318911312E-2"/>
          <c:w val="0.22333198802095194"/>
          <c:h val="0.28145409881180183"/>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000" b="0" i="0" u="none" strike="noStrike" kern="1200" baseline="0">
              <a:solidFill>
                <a:schemeClr val="dk1">
                  <a:lumMod val="75000"/>
                  <a:lumOff val="25000"/>
                </a:schemeClr>
              </a:solidFill>
              <a:latin typeface="Arial Black" panose="020B0A040201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Excel Project.xlsx]Pivot Sales Level!PivotTable11</c:name>
    <c:fmtId val="4"/>
  </c:pivotSource>
  <c:chart>
    <c:autoTitleDeleted val="0"/>
    <c:pivotFmts>
      <c:pivotFmt>
        <c:idx val="0"/>
        <c:spPr>
          <a:solidFill>
            <a:schemeClr val="accent6"/>
          </a:solidFill>
          <a:ln>
            <a:noFill/>
          </a:ln>
          <a:effectLst/>
        </c:spPr>
        <c:marker>
          <c:symbol val="diamond"/>
          <c:size val="6"/>
          <c:spPr>
            <a:solidFill>
              <a:schemeClr val="accent6"/>
            </a:solidFill>
            <a:ln w="9525">
              <a:solidFill>
                <a:schemeClr val="accent6"/>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square"/>
          <c:size val="6"/>
          <c:spPr>
            <a:solidFill>
              <a:schemeClr val="accent6"/>
            </a:solidFill>
            <a:ln w="9525">
              <a:solidFill>
                <a:schemeClr val="accent6"/>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414330218068536E-2"/>
          <c:y val="7.0421094033185944E-2"/>
          <c:w val="0.93978012052758231"/>
          <c:h val="0.80798094707365098"/>
        </c:manualLayout>
      </c:layout>
      <c:barChart>
        <c:barDir val="col"/>
        <c:grouping val="clustered"/>
        <c:varyColors val="0"/>
        <c:ser>
          <c:idx val="0"/>
          <c:order val="0"/>
          <c:tx>
            <c:strRef>
              <c:f>'Pivot Sales Level'!$B$4</c:f>
              <c:strCache>
                <c:ptCount val="1"/>
                <c:pt idx="0">
                  <c:v>Count of Customer </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100" b="0" i="0" u="none" strike="noStrike" kern="1200" baseline="0">
                    <a:solidFill>
                      <a:schemeClr val="tx1">
                        <a:lumMod val="50000"/>
                        <a:lumOff val="50000"/>
                      </a:schemeClr>
                    </a:solidFill>
                    <a:latin typeface="Arial Black" panose="020B0A040201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Sales Level'!$A$5:$A$10</c:f>
              <c:strCache>
                <c:ptCount val="5"/>
                <c:pt idx="0">
                  <c:v>L1</c:v>
                </c:pt>
                <c:pt idx="1">
                  <c:v>L2</c:v>
                </c:pt>
                <c:pt idx="2">
                  <c:v>L3</c:v>
                </c:pt>
                <c:pt idx="3">
                  <c:v>L4</c:v>
                </c:pt>
                <c:pt idx="4">
                  <c:v>L5</c:v>
                </c:pt>
              </c:strCache>
            </c:strRef>
          </c:cat>
          <c:val>
            <c:numRef>
              <c:f>'Pivot Sales Level'!$B$5:$B$10</c:f>
              <c:numCache>
                <c:formatCode>General</c:formatCode>
                <c:ptCount val="5"/>
                <c:pt idx="0">
                  <c:v>22</c:v>
                </c:pt>
                <c:pt idx="1">
                  <c:v>108</c:v>
                </c:pt>
                <c:pt idx="2">
                  <c:v>387</c:v>
                </c:pt>
                <c:pt idx="3">
                  <c:v>16747</c:v>
                </c:pt>
                <c:pt idx="4">
                  <c:v>48749</c:v>
                </c:pt>
              </c:numCache>
            </c:numRef>
          </c:val>
          <c:extLst>
            <c:ext xmlns:c16="http://schemas.microsoft.com/office/drawing/2014/chart" uri="{C3380CC4-5D6E-409C-BE32-E72D297353CC}">
              <c16:uniqueId val="{00000000-AD34-41FB-90F3-11A2AE8EF73D}"/>
            </c:ext>
          </c:extLst>
        </c:ser>
        <c:ser>
          <c:idx val="1"/>
          <c:order val="1"/>
          <c:tx>
            <c:strRef>
              <c:f>'Pivot Sales Level'!$C$4</c:f>
              <c:strCache>
                <c:ptCount val="1"/>
                <c:pt idx="0">
                  <c:v>Average of Transactions</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100" b="0" i="0" u="none" strike="noStrike" kern="1200" baseline="0">
                    <a:solidFill>
                      <a:schemeClr val="tx1">
                        <a:lumMod val="50000"/>
                        <a:lumOff val="50000"/>
                      </a:schemeClr>
                    </a:solidFill>
                    <a:latin typeface="Arial Black" panose="020B0A040201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Sales Level'!$A$5:$A$10</c:f>
              <c:strCache>
                <c:ptCount val="5"/>
                <c:pt idx="0">
                  <c:v>L1</c:v>
                </c:pt>
                <c:pt idx="1">
                  <c:v>L2</c:v>
                </c:pt>
                <c:pt idx="2">
                  <c:v>L3</c:v>
                </c:pt>
                <c:pt idx="3">
                  <c:v>L4</c:v>
                </c:pt>
                <c:pt idx="4">
                  <c:v>L5</c:v>
                </c:pt>
              </c:strCache>
            </c:strRef>
          </c:cat>
          <c:val>
            <c:numRef>
              <c:f>'Pivot Sales Level'!$C$5:$C$10</c:f>
              <c:numCache>
                <c:formatCode>General</c:formatCode>
                <c:ptCount val="5"/>
                <c:pt idx="0">
                  <c:v>43.545454545454547</c:v>
                </c:pt>
                <c:pt idx="1">
                  <c:v>26.055555555555557</c:v>
                </c:pt>
                <c:pt idx="2">
                  <c:v>14.552971576227391</c:v>
                </c:pt>
                <c:pt idx="3">
                  <c:v>6.1283812026034514</c:v>
                </c:pt>
                <c:pt idx="4">
                  <c:v>2.4539990563909004</c:v>
                </c:pt>
              </c:numCache>
            </c:numRef>
          </c:val>
          <c:extLst>
            <c:ext xmlns:c16="http://schemas.microsoft.com/office/drawing/2014/chart" uri="{C3380CC4-5D6E-409C-BE32-E72D297353CC}">
              <c16:uniqueId val="{00000001-AD34-41FB-90F3-11A2AE8EF73D}"/>
            </c:ext>
          </c:extLst>
        </c:ser>
        <c:dLbls>
          <c:dLblPos val="outEnd"/>
          <c:showLegendKey val="0"/>
          <c:showVal val="1"/>
          <c:showCatName val="0"/>
          <c:showSerName val="0"/>
          <c:showPercent val="0"/>
          <c:showBubbleSize val="0"/>
        </c:dLbls>
        <c:gapWidth val="444"/>
        <c:axId val="389172927"/>
        <c:axId val="389173759"/>
      </c:barChart>
      <c:catAx>
        <c:axId val="38917292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cap="all" spc="120" normalizeH="0" baseline="0">
                <a:solidFill>
                  <a:schemeClr val="tx1">
                    <a:lumMod val="65000"/>
                    <a:lumOff val="35000"/>
                  </a:schemeClr>
                </a:solidFill>
                <a:latin typeface="Arial Black" panose="020B0A04020102020204" pitchFamily="34" charset="0"/>
                <a:ea typeface="+mn-ea"/>
                <a:cs typeface="+mn-cs"/>
              </a:defRPr>
            </a:pPr>
            <a:endParaRPr lang="en-US"/>
          </a:p>
        </c:txPr>
        <c:crossAx val="389173759"/>
        <c:crosses val="autoZero"/>
        <c:auto val="1"/>
        <c:lblAlgn val="ctr"/>
        <c:lblOffset val="100"/>
        <c:noMultiLvlLbl val="0"/>
      </c:catAx>
      <c:valAx>
        <c:axId val="389173759"/>
        <c:scaling>
          <c:orientation val="minMax"/>
        </c:scaling>
        <c:delete val="1"/>
        <c:axPos val="l"/>
        <c:numFmt formatCode="General" sourceLinked="1"/>
        <c:majorTickMark val="none"/>
        <c:minorTickMark val="none"/>
        <c:tickLblPos val="nextTo"/>
        <c:crossAx val="389172927"/>
        <c:crosses val="autoZero"/>
        <c:crossBetween val="between"/>
      </c:valAx>
      <c:spPr>
        <a:noFill/>
        <a:ln>
          <a:noFill/>
        </a:ln>
        <a:effectLst/>
      </c:spPr>
    </c:plotArea>
    <c:legend>
      <c:legendPos val="r"/>
      <c:layout>
        <c:manualLayout>
          <c:xMode val="edge"/>
          <c:yMode val="edge"/>
          <c:x val="0.20213839625187044"/>
          <c:y val="9.7187837895799767E-2"/>
          <c:w val="0.27488096340898566"/>
          <c:h val="0.15308678778727194"/>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Arial Black" panose="020B0A040201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6">
        <a:lumMod val="20000"/>
        <a:lumOff val="80000"/>
      </a:schemeClr>
    </a:solidFill>
    <a:ln>
      <a:noFill/>
    </a:ln>
    <a:effectLst/>
  </c:spPr>
  <c:txPr>
    <a:bodyPr/>
    <a:lstStyle/>
    <a:p>
      <a:pPr>
        <a:defRPr sz="1100">
          <a:latin typeface="Arial Black" panose="020B0A04020102020204"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Excel Project.xlsx]category Wise order!PivotTable1</c:name>
    <c:fmtId val="1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category Wise order</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'category Wise order'!$B$5</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lt1">
                        <a:lumMod val="85000"/>
                      </a:schemeClr>
                    </a:solidFill>
                    <a:latin typeface="Arial Black" panose="020B0A040201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'category Wise order'!$A$6:$A$10</c:f>
              <c:strCache>
                <c:ptCount val="4"/>
                <c:pt idx="0">
                  <c:v>1-10</c:v>
                </c:pt>
                <c:pt idx="1">
                  <c:v>10-50</c:v>
                </c:pt>
                <c:pt idx="2">
                  <c:v>50-100</c:v>
                </c:pt>
                <c:pt idx="3">
                  <c:v>&gt;100</c:v>
                </c:pt>
              </c:strCache>
            </c:strRef>
          </c:cat>
          <c:val>
            <c:numRef>
              <c:f>'category Wise order'!$B$6:$B$10</c:f>
              <c:numCache>
                <c:formatCode>General</c:formatCode>
                <c:ptCount val="4"/>
                <c:pt idx="0">
                  <c:v>182816</c:v>
                </c:pt>
                <c:pt idx="1">
                  <c:v>46090</c:v>
                </c:pt>
                <c:pt idx="2">
                  <c:v>1805</c:v>
                </c:pt>
                <c:pt idx="3">
                  <c:v>955</c:v>
                </c:pt>
              </c:numCache>
            </c:numRef>
          </c:val>
          <c:extLst>
            <c:ext xmlns:c16="http://schemas.microsoft.com/office/drawing/2014/chart" uri="{C3380CC4-5D6E-409C-BE32-E72D297353CC}">
              <c16:uniqueId val="{00000000-95B0-40BD-9D34-A574AD72921B}"/>
            </c:ext>
          </c:extLst>
        </c:ser>
        <c:dLbls>
          <c:showLegendKey val="0"/>
          <c:showVal val="1"/>
          <c:showCatName val="0"/>
          <c:showSerName val="0"/>
          <c:showPercent val="0"/>
          <c:showBubbleSize val="0"/>
        </c:dLbls>
        <c:gapWidth val="150"/>
        <c:shape val="box"/>
        <c:axId val="138119039"/>
        <c:axId val="138131519"/>
        <c:axId val="0"/>
      </c:bar3DChart>
      <c:catAx>
        <c:axId val="138119039"/>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dirty="0"/>
                  <a:t>Transaction</a:t>
                </a:r>
                <a:r>
                  <a:rPr lang="en-US" baseline="0" dirty="0"/>
                  <a:t> Range</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Arial Black" panose="020B0A04020102020204" pitchFamily="34" charset="0"/>
                <a:ea typeface="+mn-ea"/>
                <a:cs typeface="+mn-cs"/>
              </a:defRPr>
            </a:pPr>
            <a:endParaRPr lang="en-US"/>
          </a:p>
        </c:txPr>
        <c:crossAx val="138131519"/>
        <c:crosses val="autoZero"/>
        <c:auto val="1"/>
        <c:lblAlgn val="ctr"/>
        <c:lblOffset val="100"/>
        <c:noMultiLvlLbl val="0"/>
      </c:catAx>
      <c:valAx>
        <c:axId val="138131519"/>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dirty="0"/>
                  <a:t>Sum</a:t>
                </a:r>
                <a:r>
                  <a:rPr lang="en-US" baseline="0" dirty="0"/>
                  <a:t> of Transaction</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Arial Black" panose="020B0A04020102020204" pitchFamily="34" charset="0"/>
                <a:ea typeface="+mn-ea"/>
                <a:cs typeface="+mn-cs"/>
              </a:defRPr>
            </a:pPr>
            <a:endParaRPr lang="en-US"/>
          </a:p>
        </c:txPr>
        <c:crossAx val="1381190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Excel Project.xlsx]Top 5 Cust.!PivotTable3</c:name>
    <c:fmtId val="5"/>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Top 5 Customer </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'Top 5 Cust.'!$B$5</c:f>
              <c:strCache>
                <c:ptCount val="1"/>
                <c:pt idx="0">
                  <c:v>Total</c:v>
                </c:pt>
              </c:strCache>
            </c:strRef>
          </c:tx>
          <c:spPr>
            <a:ln>
              <a:solidFill>
                <a:schemeClr val="tx1">
                  <a:lumMod val="85000"/>
                  <a:lumOff val="15000"/>
                </a:schemeClr>
              </a:solidFill>
            </a:ln>
          </c:spPr>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solidFill>
                  <a:schemeClr val="tx1">
                    <a:lumMod val="85000"/>
                    <a:lumOff val="15000"/>
                  </a:schemeClr>
                </a:solidFill>
              </a:ln>
              <a:effectLst>
                <a:outerShdw blurRad="57150" dist="19050" dir="5400000" algn="ctr" rotWithShape="0">
                  <a:srgbClr val="000000">
                    <a:alpha val="63000"/>
                  </a:srgbClr>
                </a:outerShdw>
              </a:effectLst>
              <a:sp3d>
                <a:contourClr>
                  <a:schemeClr val="tx1">
                    <a:lumMod val="85000"/>
                    <a:lumOff val="15000"/>
                  </a:schemeClr>
                </a:contourClr>
              </a:sp3d>
            </c:spPr>
            <c:extLst>
              <c:ext xmlns:c16="http://schemas.microsoft.com/office/drawing/2014/chart" uri="{C3380CC4-5D6E-409C-BE32-E72D297353CC}">
                <c16:uniqueId val="{00000001-6891-4F78-99B5-30E962BC3E22}"/>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solidFill>
                  <a:schemeClr val="tx1">
                    <a:lumMod val="85000"/>
                    <a:lumOff val="15000"/>
                  </a:schemeClr>
                </a:solidFill>
              </a:ln>
              <a:effectLst>
                <a:outerShdw blurRad="57150" dist="19050" dir="5400000" algn="ctr" rotWithShape="0">
                  <a:srgbClr val="000000">
                    <a:alpha val="63000"/>
                  </a:srgbClr>
                </a:outerShdw>
              </a:effectLst>
              <a:sp3d>
                <a:contourClr>
                  <a:schemeClr val="tx1">
                    <a:lumMod val="85000"/>
                    <a:lumOff val="15000"/>
                  </a:schemeClr>
                </a:contourClr>
              </a:sp3d>
            </c:spPr>
            <c:extLst>
              <c:ext xmlns:c16="http://schemas.microsoft.com/office/drawing/2014/chart" uri="{C3380CC4-5D6E-409C-BE32-E72D297353CC}">
                <c16:uniqueId val="{00000003-6891-4F78-99B5-30E962BC3E22}"/>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solidFill>
                  <a:schemeClr val="tx1">
                    <a:lumMod val="85000"/>
                    <a:lumOff val="15000"/>
                  </a:schemeClr>
                </a:solidFill>
              </a:ln>
              <a:effectLst>
                <a:outerShdw blurRad="57150" dist="19050" dir="5400000" algn="ctr" rotWithShape="0">
                  <a:srgbClr val="000000">
                    <a:alpha val="63000"/>
                  </a:srgbClr>
                </a:outerShdw>
              </a:effectLst>
              <a:sp3d>
                <a:contourClr>
                  <a:schemeClr val="tx1">
                    <a:lumMod val="85000"/>
                    <a:lumOff val="15000"/>
                  </a:schemeClr>
                </a:contourClr>
              </a:sp3d>
            </c:spPr>
            <c:extLst>
              <c:ext xmlns:c16="http://schemas.microsoft.com/office/drawing/2014/chart" uri="{C3380CC4-5D6E-409C-BE32-E72D297353CC}">
                <c16:uniqueId val="{00000005-6891-4F78-99B5-30E962BC3E22}"/>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solidFill>
                  <a:schemeClr val="tx1">
                    <a:lumMod val="85000"/>
                    <a:lumOff val="15000"/>
                  </a:schemeClr>
                </a:solidFill>
              </a:ln>
              <a:effectLst>
                <a:outerShdw blurRad="57150" dist="19050" dir="5400000" algn="ctr" rotWithShape="0">
                  <a:srgbClr val="000000">
                    <a:alpha val="63000"/>
                  </a:srgbClr>
                </a:outerShdw>
              </a:effectLst>
              <a:sp3d>
                <a:contourClr>
                  <a:schemeClr val="tx1">
                    <a:lumMod val="85000"/>
                    <a:lumOff val="15000"/>
                  </a:schemeClr>
                </a:contourClr>
              </a:sp3d>
            </c:spPr>
            <c:extLst>
              <c:ext xmlns:c16="http://schemas.microsoft.com/office/drawing/2014/chart" uri="{C3380CC4-5D6E-409C-BE32-E72D297353CC}">
                <c16:uniqueId val="{00000007-6891-4F78-99B5-30E962BC3E22}"/>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solidFill>
                  <a:schemeClr val="tx1">
                    <a:lumMod val="85000"/>
                    <a:lumOff val="15000"/>
                  </a:schemeClr>
                </a:solidFill>
              </a:ln>
              <a:effectLst>
                <a:outerShdw blurRad="57150" dist="19050" dir="5400000" algn="ctr" rotWithShape="0">
                  <a:srgbClr val="000000">
                    <a:alpha val="63000"/>
                  </a:srgbClr>
                </a:outerShdw>
              </a:effectLst>
              <a:sp3d>
                <a:contourClr>
                  <a:schemeClr val="tx1">
                    <a:lumMod val="85000"/>
                    <a:lumOff val="15000"/>
                  </a:schemeClr>
                </a:contourClr>
              </a:sp3d>
            </c:spPr>
            <c:extLst>
              <c:ext xmlns:c16="http://schemas.microsoft.com/office/drawing/2014/chart" uri="{C3380CC4-5D6E-409C-BE32-E72D297353CC}">
                <c16:uniqueId val="{00000009-6891-4F78-99B5-30E962BC3E2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Arial Black" panose="020B0A04020102020204" pitchFamily="34" charset="0"/>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'Top 5 Cust.'!$A$6:$A$11</c:f>
              <c:strCache>
                <c:ptCount val="5"/>
                <c:pt idx="0">
                  <c:v>58583079</c:v>
                </c:pt>
                <c:pt idx="1">
                  <c:v>785179211</c:v>
                </c:pt>
                <c:pt idx="2">
                  <c:v>288867385</c:v>
                </c:pt>
                <c:pt idx="3">
                  <c:v>790144670</c:v>
                </c:pt>
                <c:pt idx="4">
                  <c:v>326868858</c:v>
                </c:pt>
              </c:strCache>
            </c:strRef>
          </c:cat>
          <c:val>
            <c:numRef>
              <c:f>'Top 5 Cust.'!$B$6:$B$11</c:f>
              <c:numCache>
                <c:formatCode>0.00%</c:formatCode>
                <c:ptCount val="5"/>
                <c:pt idx="0">
                  <c:v>0.30493226196555112</c:v>
                </c:pt>
                <c:pt idx="1">
                  <c:v>0.23208050018395948</c:v>
                </c:pt>
                <c:pt idx="2">
                  <c:v>0.16646301548297024</c:v>
                </c:pt>
                <c:pt idx="3">
                  <c:v>0.15088841410929879</c:v>
                </c:pt>
                <c:pt idx="4">
                  <c:v>0.14563580825822048</c:v>
                </c:pt>
              </c:numCache>
            </c:numRef>
          </c:val>
          <c:extLst>
            <c:ext xmlns:c16="http://schemas.microsoft.com/office/drawing/2014/chart" uri="{C3380CC4-5D6E-409C-BE32-E72D297353CC}">
              <c16:uniqueId val="{0000000A-6891-4F78-99B5-30E962BC3E22}"/>
            </c:ext>
          </c:extLst>
        </c:ser>
        <c:dLbls>
          <c:dLblPos val="bestFit"/>
          <c:showLegendKey val="0"/>
          <c:showVal val="1"/>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Black" panose="020B0A040201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543339"/>
            <a:ext cx="5385816" cy="2666205"/>
          </a:xfrm>
        </p:spPr>
        <p:txBody>
          <a:bodyPr/>
          <a:lstStyle/>
          <a:p>
            <a:r>
              <a:rPr lang="en-US" dirty="0"/>
              <a:t>Report on Al </a:t>
            </a:r>
            <a:r>
              <a:rPr lang="en-US" dirty="0" err="1"/>
              <a:t>DUBAi</a:t>
            </a:r>
            <a:r>
              <a:rPr lang="en-US" dirty="0"/>
              <a:t> fragrance Brand</a:t>
            </a:r>
            <a:br>
              <a:rPr lang="en-US" dirty="0"/>
            </a:br>
            <a:br>
              <a:rPr lang="en-US" dirty="0"/>
            </a:b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By-: Pratik Darandale </a:t>
            </a:r>
          </a:p>
          <a:p>
            <a:r>
              <a:rPr lang="en-US" dirty="0"/>
              <a:t>                     -Data Analyst</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9" name="Content Placeholder 8">
            <a:extLst>
              <a:ext uri="{FF2B5EF4-FFF2-40B4-BE49-F238E27FC236}">
                <a16:creationId xmlns:a16="http://schemas.microsoft.com/office/drawing/2014/main" id="{904C19B9-BF8B-6CFB-50F5-C735B2C05A3E}"/>
              </a:ext>
            </a:extLst>
          </p:cNvPr>
          <p:cNvSpPr>
            <a:spLocks noGrp="1"/>
          </p:cNvSpPr>
          <p:nvPr>
            <p:ph idx="1"/>
          </p:nvPr>
        </p:nvSpPr>
        <p:spPr>
          <a:xfrm>
            <a:off x="675861" y="457199"/>
            <a:ext cx="9700591" cy="5890591"/>
          </a:xfrm>
        </p:spPr>
        <p:txBody>
          <a:bodyPr/>
          <a:lstStyle/>
          <a:p>
            <a:pPr marL="285750" indent="-285750" algn="ctr">
              <a:buFont typeface="Wingdings" panose="05000000000000000000" pitchFamily="2" charset="2"/>
              <a:buChar char="Ø"/>
            </a:pPr>
            <a:endParaRPr lang="en-US" sz="2000" b="1" dirty="0">
              <a:latin typeface="Arial Black" panose="020B0A04020102020204" pitchFamily="34" charset="0"/>
              <a:ea typeface="Arial" panose="020B0604020202020204" pitchFamily="34" charset="0"/>
              <a:cs typeface="Times New Roman" panose="02020603050405020304" pitchFamily="18" charset="0"/>
            </a:endParaRPr>
          </a:p>
          <a:p>
            <a:pPr marL="285750" indent="-285750" algn="ctr">
              <a:buFont typeface="Wingdings" panose="05000000000000000000" pitchFamily="2" charset="2"/>
              <a:buChar char="Ø"/>
            </a:pPr>
            <a:r>
              <a:rPr lang="en-US" sz="2000" b="1" u="sng" dirty="0">
                <a:latin typeface="Arial Black" panose="020B0A04020102020204" pitchFamily="34" charset="0"/>
                <a:ea typeface="Arial" panose="020B0604020202020204" pitchFamily="34" charset="0"/>
                <a:cs typeface="Times New Roman" panose="02020603050405020304" pitchFamily="18" charset="0"/>
              </a:rPr>
              <a:t>The proportion of males and females</a:t>
            </a:r>
          </a:p>
          <a:p>
            <a:pPr marL="285750" indent="-285750" algn="ctr">
              <a:buFont typeface="Wingdings" panose="05000000000000000000" pitchFamily="2" charset="2"/>
              <a:buChar char="Ø"/>
            </a:pPr>
            <a:endParaRPr lang="en-US" sz="2000" b="1" dirty="0">
              <a:latin typeface="Arial Black" panose="020B0A04020102020204" pitchFamily="34" charset="0"/>
              <a:ea typeface="Arial" panose="020B0604020202020204" pitchFamily="34" charset="0"/>
              <a:cs typeface="Times New Roman" panose="02020603050405020304" pitchFamily="18" charset="0"/>
            </a:endParaRPr>
          </a:p>
          <a:p>
            <a:pPr marL="285750" indent="-285750" algn="ctr">
              <a:buFont typeface="Wingdings" panose="05000000000000000000" pitchFamily="2" charset="2"/>
              <a:buChar char="Ø"/>
            </a:pPr>
            <a:endParaRPr lang="en-US" sz="2000" b="1" dirty="0">
              <a:latin typeface="Arial Black" panose="020B0A04020102020204" pitchFamily="34" charset="0"/>
              <a:ea typeface="Arial" panose="020B0604020202020204" pitchFamily="34" charset="0"/>
              <a:cs typeface="Times New Roman" panose="02020603050405020304" pitchFamily="18" charset="0"/>
            </a:endParaRPr>
          </a:p>
          <a:p>
            <a:pPr marL="285750" indent="-285750" algn="ctr">
              <a:buFont typeface="Wingdings" panose="05000000000000000000" pitchFamily="2" charset="2"/>
              <a:buChar char="Ø"/>
            </a:pPr>
            <a:endParaRPr lang="en-US" sz="2000" b="1" dirty="0">
              <a:latin typeface="Arial Black" panose="020B0A04020102020204" pitchFamily="34" charset="0"/>
              <a:ea typeface="Arial" panose="020B0604020202020204" pitchFamily="34" charset="0"/>
              <a:cs typeface="Times New Roman" panose="02020603050405020304" pitchFamily="18" charset="0"/>
            </a:endParaRPr>
          </a:p>
          <a:p>
            <a:pPr marL="285750" indent="-285750" algn="ctr">
              <a:buFont typeface="Wingdings" panose="05000000000000000000" pitchFamily="2" charset="2"/>
              <a:buChar char="Ø"/>
            </a:pPr>
            <a:endParaRPr lang="en-US" sz="2000" b="1" dirty="0">
              <a:latin typeface="Arial Black" panose="020B0A04020102020204" pitchFamily="34" charset="0"/>
              <a:ea typeface="Arial" panose="020B0604020202020204" pitchFamily="34" charset="0"/>
              <a:cs typeface="Times New Roman" panose="02020603050405020304" pitchFamily="18" charset="0"/>
            </a:endParaRPr>
          </a:p>
          <a:p>
            <a:pPr marL="285750" indent="-285750" algn="ctr">
              <a:buFont typeface="Wingdings" panose="05000000000000000000" pitchFamily="2" charset="2"/>
              <a:buChar char="Ø"/>
            </a:pPr>
            <a:endParaRPr lang="en-US" sz="2000" b="1" dirty="0">
              <a:latin typeface="Arial Black" panose="020B0A04020102020204" pitchFamily="34" charset="0"/>
              <a:ea typeface="Arial" panose="020B0604020202020204" pitchFamily="34" charset="0"/>
              <a:cs typeface="Times New Roman" panose="02020603050405020304" pitchFamily="18" charset="0"/>
            </a:endParaRPr>
          </a:p>
          <a:p>
            <a:pPr marL="285750" indent="-285750" algn="ctr">
              <a:buFont typeface="Wingdings" panose="05000000000000000000" pitchFamily="2" charset="2"/>
              <a:buChar char="Ø"/>
            </a:pPr>
            <a:endParaRPr lang="en-US" sz="2000" b="1" dirty="0">
              <a:latin typeface="Arial Black" panose="020B0A04020102020204" pitchFamily="34" charset="0"/>
              <a:ea typeface="Arial" panose="020B0604020202020204" pitchFamily="34" charset="0"/>
              <a:cs typeface="Times New Roman" panose="02020603050405020304" pitchFamily="18" charset="0"/>
            </a:endParaRPr>
          </a:p>
          <a:p>
            <a:pPr marL="285750" indent="-285750" algn="ctr">
              <a:buFont typeface="Wingdings" panose="05000000000000000000" pitchFamily="2" charset="2"/>
              <a:buChar char="Ø"/>
            </a:pPr>
            <a:endParaRPr lang="en-US" sz="2000" b="1" dirty="0">
              <a:latin typeface="Arial Black" panose="020B0A04020102020204" pitchFamily="34" charset="0"/>
              <a:ea typeface="Arial" panose="020B0604020202020204" pitchFamily="34" charset="0"/>
              <a:cs typeface="Times New Roman" panose="02020603050405020304" pitchFamily="18" charset="0"/>
            </a:endParaRPr>
          </a:p>
          <a:p>
            <a:pPr marL="285750" indent="-285750" algn="ctr">
              <a:buFont typeface="Wingdings" panose="05000000000000000000" pitchFamily="2" charset="2"/>
              <a:buChar char="Ø"/>
            </a:pPr>
            <a:endParaRPr lang="en-US" sz="2000" b="1" dirty="0">
              <a:latin typeface="Arial Black" panose="020B0A04020102020204" pitchFamily="34" charset="0"/>
              <a:ea typeface="Arial" panose="020B0604020202020204" pitchFamily="34" charset="0"/>
              <a:cs typeface="Times New Roman" panose="02020603050405020304" pitchFamily="18" charset="0"/>
            </a:endParaRPr>
          </a:p>
          <a:p>
            <a:pPr marL="285750" indent="-285750" algn="ctr">
              <a:buFont typeface="Wingdings" panose="05000000000000000000" pitchFamily="2" charset="2"/>
              <a:buChar char="Ø"/>
            </a:pPr>
            <a:endParaRPr lang="en-US" sz="2000" b="1" dirty="0">
              <a:latin typeface="Arial Black" panose="020B0A04020102020204" pitchFamily="34" charset="0"/>
              <a:ea typeface="Arial" panose="020B0604020202020204" pitchFamily="34" charset="0"/>
              <a:cs typeface="Times New Roman" panose="02020603050405020304" pitchFamily="18" charset="0"/>
            </a:endParaRPr>
          </a:p>
          <a:p>
            <a:pPr marL="285750" indent="-285750" algn="ctr">
              <a:buFont typeface="Wingdings" panose="05000000000000000000" pitchFamily="2" charset="2"/>
              <a:buChar char="Ø"/>
            </a:pPr>
            <a:endParaRPr lang="en-US" sz="2000" b="1" dirty="0">
              <a:latin typeface="Arial Black" panose="020B0A04020102020204" pitchFamily="34" charset="0"/>
              <a:ea typeface="Arial" panose="020B0604020202020204" pitchFamily="34" charset="0"/>
              <a:cs typeface="Times New Roman" panose="02020603050405020304" pitchFamily="18" charset="0"/>
            </a:endParaRPr>
          </a:p>
          <a:p>
            <a:pPr marL="285750" indent="-285750" algn="ctr">
              <a:buFont typeface="Wingdings" panose="05000000000000000000" pitchFamily="2" charset="2"/>
              <a:buChar char="Ø"/>
            </a:pPr>
            <a:endParaRPr lang="en-US" sz="2000" b="1" dirty="0">
              <a:latin typeface="Arial Black" panose="020B0A04020102020204" pitchFamily="34" charset="0"/>
              <a:ea typeface="Arial" panose="020B0604020202020204" pitchFamily="34" charset="0"/>
              <a:cs typeface="Times New Roman" panose="02020603050405020304" pitchFamily="18" charset="0"/>
            </a:endParaRPr>
          </a:p>
          <a:p>
            <a:pPr marL="285750" indent="-285750" algn="ctr">
              <a:buFont typeface="Wingdings" panose="05000000000000000000" pitchFamily="2" charset="2"/>
              <a:buChar char="Ø"/>
            </a:pPr>
            <a:endParaRPr lang="en-US" sz="2000" b="1" dirty="0">
              <a:latin typeface="Arial Black" panose="020B0A04020102020204" pitchFamily="34" charset="0"/>
              <a:ea typeface="Arial" panose="020B0604020202020204" pitchFamily="34" charset="0"/>
              <a:cs typeface="Times New Roman" panose="02020603050405020304" pitchFamily="18" charset="0"/>
            </a:endParaRPr>
          </a:p>
          <a:p>
            <a:r>
              <a:rPr lang="en-US" sz="2000" b="1" dirty="0">
                <a:latin typeface="Arial Black" panose="020B0A04020102020204" pitchFamily="34" charset="0"/>
                <a:ea typeface="Arial" panose="020B0604020202020204" pitchFamily="34" charset="0"/>
                <a:cs typeface="Times New Roman" panose="02020603050405020304" pitchFamily="18" charset="0"/>
              </a:rPr>
              <a:t>                                                    </a:t>
            </a:r>
          </a:p>
          <a:p>
            <a:pPr marL="285750" indent="-285750" algn="ctr">
              <a:buFont typeface="Wingdings" panose="05000000000000000000" pitchFamily="2" charset="2"/>
              <a:buChar char="Ø"/>
            </a:pPr>
            <a:endParaRPr lang="en-US" sz="2000" b="1" dirty="0">
              <a:latin typeface="Arial Black" panose="020B0A04020102020204" pitchFamily="34" charset="0"/>
              <a:ea typeface="Arial" panose="020B0604020202020204" pitchFamily="34" charset="0"/>
              <a:cs typeface="Times New Roman" panose="02020603050405020304" pitchFamily="18" charset="0"/>
            </a:endParaRPr>
          </a:p>
        </p:txBody>
      </p:sp>
      <p:graphicFrame>
        <p:nvGraphicFramePr>
          <p:cNvPr id="11" name="Chart 10">
            <a:extLst>
              <a:ext uri="{FF2B5EF4-FFF2-40B4-BE49-F238E27FC236}">
                <a16:creationId xmlns:a16="http://schemas.microsoft.com/office/drawing/2014/main" id="{8624C2E9-8BCA-6DFC-568C-8B7D86FDB289}"/>
              </a:ext>
            </a:extLst>
          </p:cNvPr>
          <p:cNvGraphicFramePr>
            <a:graphicFrameLocks/>
          </p:cNvGraphicFramePr>
          <p:nvPr>
            <p:extLst>
              <p:ext uri="{D42A27DB-BD31-4B8C-83A1-F6EECF244321}">
                <p14:modId xmlns:p14="http://schemas.microsoft.com/office/powerpoint/2010/main" val="369011802"/>
              </p:ext>
            </p:extLst>
          </p:nvPr>
        </p:nvGraphicFramePr>
        <p:xfrm>
          <a:off x="2630658" y="2152356"/>
          <a:ext cx="6161650" cy="35028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81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9" name="Content Placeholder 8">
            <a:extLst>
              <a:ext uri="{FF2B5EF4-FFF2-40B4-BE49-F238E27FC236}">
                <a16:creationId xmlns:a16="http://schemas.microsoft.com/office/drawing/2014/main" id="{904C19B9-BF8B-6CFB-50F5-C735B2C05A3E}"/>
              </a:ext>
            </a:extLst>
          </p:cNvPr>
          <p:cNvSpPr>
            <a:spLocks noGrp="1"/>
          </p:cNvSpPr>
          <p:nvPr>
            <p:ph idx="1"/>
          </p:nvPr>
        </p:nvSpPr>
        <p:spPr>
          <a:xfrm>
            <a:off x="1508759" y="457200"/>
            <a:ext cx="8350857" cy="5081016"/>
          </a:xfrm>
        </p:spPr>
        <p:txBody>
          <a:bodyPr/>
          <a:lstStyle/>
          <a:p>
            <a:pPr>
              <a:spcBef>
                <a:spcPts val="0"/>
              </a:spcBef>
              <a:spcAft>
                <a:spcPts val="0"/>
              </a:spcAft>
            </a:pPr>
            <a:endParaRPr lang="en-US" dirty="0">
              <a:effectLst/>
            </a:endParaRPr>
          </a:p>
          <a:p>
            <a:pPr marL="1371600" marR="0" lvl="2" indent="-457200" algn="ctr">
              <a:lnSpc>
                <a:spcPct val="115000"/>
              </a:lnSpc>
              <a:spcBef>
                <a:spcPts val="0"/>
              </a:spcBef>
              <a:spcAft>
                <a:spcPts val="0"/>
              </a:spcAft>
              <a:buFont typeface="Wingdings" panose="05000000000000000000" pitchFamily="2" charset="2"/>
              <a:buChar char="Ø"/>
            </a:pPr>
            <a:r>
              <a:rPr lang="en-US" sz="2800" b="1" u="sng" dirty="0">
                <a:effectLst>
                  <a:outerShdw blurRad="38100" dist="38100" dir="2700000" algn="tl">
                    <a:srgbClr val="000000">
                      <a:alpha val="43137"/>
                    </a:srgbClr>
                  </a:outerShdw>
                </a:effectLst>
                <a:latin typeface="Arial" panose="020B0604020202020204" pitchFamily="34" charset="0"/>
                <a:ea typeface="Arial" panose="020B0604020202020204" pitchFamily="34" charset="0"/>
              </a:rPr>
              <a:t>T</a:t>
            </a:r>
            <a:r>
              <a:rPr lang="en-US" sz="2800" b="1" u="sng" strike="noStrike" dirty="0">
                <a:effectLst>
                  <a:outerShdw blurRad="38100" dist="38100" dir="2700000" algn="tl">
                    <a:srgbClr val="000000">
                      <a:alpha val="43137"/>
                    </a:srgbClr>
                  </a:outerShdw>
                </a:effectLst>
                <a:latin typeface="Arial" panose="020B0604020202020204" pitchFamily="34" charset="0"/>
                <a:ea typeface="Arial" panose="020B0604020202020204" pitchFamily="34" charset="0"/>
              </a:rPr>
              <a:t>he average sales</a:t>
            </a:r>
          </a:p>
          <a:p>
            <a:pPr algn="ctr"/>
            <a:endParaRPr lang="en-US" dirty="0"/>
          </a:p>
        </p:txBody>
      </p:sp>
      <p:graphicFrame>
        <p:nvGraphicFramePr>
          <p:cNvPr id="2" name="Chart 1">
            <a:extLst>
              <a:ext uri="{FF2B5EF4-FFF2-40B4-BE49-F238E27FC236}">
                <a16:creationId xmlns:a16="http://schemas.microsoft.com/office/drawing/2014/main" id="{9B0EC4EF-F7DB-ED7D-AC59-9552BB89F6C9}"/>
              </a:ext>
            </a:extLst>
          </p:cNvPr>
          <p:cNvGraphicFramePr>
            <a:graphicFrameLocks/>
          </p:cNvGraphicFramePr>
          <p:nvPr>
            <p:extLst>
              <p:ext uri="{D42A27DB-BD31-4B8C-83A1-F6EECF244321}">
                <p14:modId xmlns:p14="http://schemas.microsoft.com/office/powerpoint/2010/main" val="1383044223"/>
              </p:ext>
            </p:extLst>
          </p:nvPr>
        </p:nvGraphicFramePr>
        <p:xfrm>
          <a:off x="2332385" y="1730326"/>
          <a:ext cx="8350856" cy="48392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51298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9" name="Content Placeholder 8">
            <a:extLst>
              <a:ext uri="{FF2B5EF4-FFF2-40B4-BE49-F238E27FC236}">
                <a16:creationId xmlns:a16="http://schemas.microsoft.com/office/drawing/2014/main" id="{904C19B9-BF8B-6CFB-50F5-C735B2C05A3E}"/>
              </a:ext>
            </a:extLst>
          </p:cNvPr>
          <p:cNvSpPr>
            <a:spLocks noGrp="1"/>
          </p:cNvSpPr>
          <p:nvPr>
            <p:ph idx="1"/>
          </p:nvPr>
        </p:nvSpPr>
        <p:spPr>
          <a:xfrm>
            <a:off x="1508759" y="940904"/>
            <a:ext cx="8350857" cy="4597312"/>
          </a:xfrm>
        </p:spPr>
        <p:txBody>
          <a:bodyPr/>
          <a:lstStyle/>
          <a:p>
            <a:pPr marL="1257300" marR="0" lvl="2" indent="-342900" algn="ctr">
              <a:lnSpc>
                <a:spcPct val="115000"/>
              </a:lnSpc>
              <a:spcBef>
                <a:spcPts val="0"/>
              </a:spcBef>
              <a:spcAft>
                <a:spcPts val="0"/>
              </a:spcAft>
              <a:buFont typeface="Wingdings" panose="05000000000000000000" pitchFamily="2" charset="2"/>
              <a:buChar char="Ø"/>
            </a:pPr>
            <a:r>
              <a:rPr lang="en-US" sz="2400" b="1" u="sng" strike="noStrike"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rPr>
              <a:t>the number of app and non-app users.</a:t>
            </a:r>
          </a:p>
          <a:p>
            <a:endParaRPr lang="en-US" dirty="0"/>
          </a:p>
        </p:txBody>
      </p:sp>
      <p:graphicFrame>
        <p:nvGraphicFramePr>
          <p:cNvPr id="2" name="Chart 1">
            <a:extLst>
              <a:ext uri="{FF2B5EF4-FFF2-40B4-BE49-F238E27FC236}">
                <a16:creationId xmlns:a16="http://schemas.microsoft.com/office/drawing/2014/main" id="{50B3EF1C-B7FC-5E6D-F5F4-B7A69250EB19}"/>
              </a:ext>
            </a:extLst>
          </p:cNvPr>
          <p:cNvGraphicFramePr>
            <a:graphicFrameLocks/>
          </p:cNvGraphicFramePr>
          <p:nvPr>
            <p:extLst>
              <p:ext uri="{D42A27DB-BD31-4B8C-83A1-F6EECF244321}">
                <p14:modId xmlns:p14="http://schemas.microsoft.com/office/powerpoint/2010/main" val="2760098433"/>
              </p:ext>
            </p:extLst>
          </p:nvPr>
        </p:nvGraphicFramePr>
        <p:xfrm>
          <a:off x="3319975" y="1869118"/>
          <a:ext cx="6414867" cy="40479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85135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74A05B-9755-8F0F-E09C-5120232DCCD8}"/>
              </a:ext>
            </a:extLst>
          </p:cNvPr>
          <p:cNvSpPr>
            <a:spLocks noGrp="1"/>
          </p:cNvSpPr>
          <p:nvPr>
            <p:ph idx="1"/>
          </p:nvPr>
        </p:nvSpPr>
        <p:spPr>
          <a:xfrm>
            <a:off x="1084691" y="457200"/>
            <a:ext cx="8735170" cy="5562003"/>
          </a:xfrm>
        </p:spPr>
        <p:txBody>
          <a:bodyPr/>
          <a:lstStyle/>
          <a:p>
            <a:pPr marL="285750" indent="-285750" algn="ctr">
              <a:buFont typeface="Wingdings" panose="05000000000000000000" pitchFamily="2" charset="2"/>
              <a:buChar char="Ø"/>
            </a:pPr>
            <a:r>
              <a:rPr lang="en-US" sz="2400" b="1" u="sng"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rPr>
              <a:t>the number of customers and the average number of transactions under each sales level</a:t>
            </a:r>
            <a:r>
              <a:rPr lang="en-US" sz="1800" dirty="0">
                <a:effectLst/>
                <a:latin typeface="Arial" panose="020B0604020202020204" pitchFamily="34" charset="0"/>
                <a:ea typeface="Arial" panose="020B0604020202020204" pitchFamily="34" charset="0"/>
              </a:rPr>
              <a:t>.</a:t>
            </a:r>
          </a:p>
          <a:p>
            <a:pPr marL="285750" indent="-285750">
              <a:buFont typeface="Wingdings" panose="05000000000000000000" pitchFamily="2" charset="2"/>
              <a:buChar char="Ø"/>
            </a:pPr>
            <a:endParaRPr lang="en-US" sz="1800" dirty="0">
              <a:latin typeface="Arial" panose="020B0604020202020204" pitchFamily="34" charset="0"/>
              <a:ea typeface="Arial" panose="020B0604020202020204" pitchFamily="34" charset="0"/>
            </a:endParaRPr>
          </a:p>
          <a:p>
            <a:endParaRPr lang="en-US" sz="1800" dirty="0">
              <a:effectLst/>
              <a:latin typeface="Arial" panose="020B0604020202020204" pitchFamily="34" charset="0"/>
              <a:ea typeface="Arial" panose="020B0604020202020204" pitchFamily="34" charset="0"/>
            </a:endParaRPr>
          </a:p>
          <a:p>
            <a:pPr marL="342900" indent="-342900">
              <a:buFont typeface="Wingdings" panose="05000000000000000000" pitchFamily="2" charset="2"/>
              <a:buChar char="v"/>
            </a:pPr>
            <a:r>
              <a:rPr lang="en-US" sz="1800" dirty="0">
                <a:latin typeface="Arial" panose="020B0604020202020204" pitchFamily="34" charset="0"/>
                <a:ea typeface="Arial" panose="020B0604020202020204" pitchFamily="34" charset="0"/>
              </a:rPr>
              <a:t>  For the </a:t>
            </a:r>
            <a:r>
              <a:rPr lang="en-US" sz="1800" dirty="0" err="1">
                <a:latin typeface="Arial" panose="020B0604020202020204" pitchFamily="34" charset="0"/>
                <a:ea typeface="Arial" panose="020B0604020202020204" pitchFamily="34" charset="0"/>
                <a:cs typeface="Arial" panose="020B0604020202020204" pitchFamily="34" charset="0"/>
              </a:rPr>
              <a:t>the</a:t>
            </a:r>
            <a:r>
              <a:rPr lang="en-US" sz="1800" dirty="0">
                <a:latin typeface="Arial" panose="020B0604020202020204" pitchFamily="34" charset="0"/>
                <a:ea typeface="Arial" panose="020B0604020202020204" pitchFamily="34" charset="0"/>
                <a:cs typeface="Arial" panose="020B0604020202020204" pitchFamily="34" charset="0"/>
              </a:rPr>
              <a:t> number of customers and the average number of transactions under each sales level the column name </a:t>
            </a:r>
            <a:r>
              <a:rPr lang="en-US" sz="1800" dirty="0">
                <a:effectLst/>
                <a:latin typeface="Arial" panose="020B0604020202020204" pitchFamily="34" charset="0"/>
                <a:ea typeface="Arial" panose="020B0604020202020204" pitchFamily="34" charset="0"/>
              </a:rPr>
              <a:t>sales level has added to data </a:t>
            </a:r>
          </a:p>
          <a:p>
            <a:pPr marL="342900" indent="-342900">
              <a:buFont typeface="Wingdings" panose="05000000000000000000" pitchFamily="2" charset="2"/>
              <a:buChar char="v"/>
            </a:pPr>
            <a:endParaRPr lang="en-US" sz="1800" dirty="0"/>
          </a:p>
          <a:p>
            <a:pPr marL="342900" indent="-342900">
              <a:buFont typeface="Wingdings" panose="05000000000000000000" pitchFamily="2" charset="2"/>
              <a:buChar char="v"/>
            </a:pPr>
            <a:r>
              <a:rPr lang="en-US" sz="1800" dirty="0">
                <a:latin typeface="Arial" panose="020B0604020202020204" pitchFamily="34" charset="0"/>
                <a:ea typeface="Arial" panose="020B0604020202020204" pitchFamily="34" charset="0"/>
              </a:rPr>
              <a:t>   The column sales level need calculation in the L1, L2,L3,L4 &amp; L5 format for the better insight from data .</a:t>
            </a:r>
          </a:p>
          <a:p>
            <a:pPr marL="342900" indent="-342900">
              <a:buFont typeface="Wingdings" panose="05000000000000000000" pitchFamily="2" charset="2"/>
              <a:buChar char="v"/>
            </a:pPr>
            <a:endParaRPr lang="en-US" sz="1800" dirty="0">
              <a:latin typeface="Arial" panose="020B0604020202020204" pitchFamily="34" charset="0"/>
              <a:ea typeface="Arial" panose="020B0604020202020204" pitchFamily="34" charset="0"/>
            </a:endParaRPr>
          </a:p>
          <a:p>
            <a:pPr marL="342900" indent="-342900">
              <a:buFont typeface="Wingdings" panose="05000000000000000000" pitchFamily="2" charset="2"/>
              <a:buChar char="v"/>
            </a:pPr>
            <a:r>
              <a:rPr lang="en-US" sz="1800" dirty="0">
                <a:latin typeface="Arial" panose="020B0604020202020204" pitchFamily="34" charset="0"/>
                <a:ea typeface="Arial" panose="020B0604020202020204" pitchFamily="34" charset="0"/>
              </a:rPr>
              <a:t>For the VLOOKUP has used to get all this values .</a:t>
            </a:r>
          </a:p>
          <a:p>
            <a:pPr marL="342900" indent="-342900">
              <a:buFont typeface="Wingdings" panose="05000000000000000000" pitchFamily="2" charset="2"/>
              <a:buChar char="v"/>
            </a:pPr>
            <a:endParaRPr lang="en-US" sz="1800" dirty="0">
              <a:latin typeface="Arial" panose="020B0604020202020204" pitchFamily="34" charset="0"/>
              <a:ea typeface="Arial" panose="020B0604020202020204" pitchFamily="34" charset="0"/>
            </a:endParaRPr>
          </a:p>
          <a:p>
            <a:pPr marL="342900" indent="-342900">
              <a:buFont typeface="Wingdings" panose="05000000000000000000" pitchFamily="2" charset="2"/>
              <a:buChar char="v"/>
            </a:pPr>
            <a:r>
              <a:rPr lang="en-US" sz="1800" dirty="0">
                <a:latin typeface="Arial" panose="020B0604020202020204" pitchFamily="34" charset="0"/>
                <a:ea typeface="Arial" panose="020B0604020202020204" pitchFamily="34" charset="0"/>
              </a:rPr>
              <a:t>The next slide shows the actual data in charts .            </a:t>
            </a:r>
            <a:endParaRPr lang="en-US" sz="1800" dirty="0">
              <a:effectLst/>
              <a:latin typeface="Arial" panose="020B0604020202020204" pitchFamily="34" charset="0"/>
              <a:ea typeface="Arial" panose="020B0604020202020204" pitchFamily="34" charset="0"/>
            </a:endParaRPr>
          </a:p>
          <a:p>
            <a:pPr marL="285750" indent="-285750" algn="ctr">
              <a:buFont typeface="Wingdings" panose="05000000000000000000" pitchFamily="2" charset="2"/>
              <a:buChar char="Ø"/>
            </a:pPr>
            <a:endParaRPr lang="en-US" sz="1800" dirty="0">
              <a:latin typeface="Arial" panose="020B0604020202020204" pitchFamily="34" charset="0"/>
            </a:endParaRPr>
          </a:p>
          <a:p>
            <a:pPr algn="ctr"/>
            <a:endParaRPr lang="en-US" sz="1800" dirty="0">
              <a:latin typeface="Arial" panose="020B0604020202020204" pitchFamily="34" charset="0"/>
            </a:endParaRPr>
          </a:p>
          <a:p>
            <a:pPr algn="ctr"/>
            <a:endParaRPr lang="en-US" sz="2000" dirty="0"/>
          </a:p>
          <a:p>
            <a:endParaRPr lang="en-US" dirty="0"/>
          </a:p>
        </p:txBody>
      </p:sp>
      <p:sp>
        <p:nvSpPr>
          <p:cNvPr id="4" name="Slide Number Placeholder 3">
            <a:extLst>
              <a:ext uri="{FF2B5EF4-FFF2-40B4-BE49-F238E27FC236}">
                <a16:creationId xmlns:a16="http://schemas.microsoft.com/office/drawing/2014/main" id="{D2BD556C-9563-002A-0F2C-55AD5B9867C8}"/>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966082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82484D4-C072-3637-0CBF-F5D7DBBD9ED5}"/>
              </a:ext>
            </a:extLst>
          </p:cNvPr>
          <p:cNvSpPr>
            <a:spLocks noGrp="1"/>
          </p:cNvSpPr>
          <p:nvPr>
            <p:ph idx="1"/>
          </p:nvPr>
        </p:nvSpPr>
        <p:spPr>
          <a:xfrm>
            <a:off x="1508759" y="175846"/>
            <a:ext cx="8155745" cy="6407834"/>
          </a:xfrm>
        </p:spPr>
        <p:txBody>
          <a:bodyPr/>
          <a:lstStyle/>
          <a:p>
            <a:pPr marL="342900" indent="-342900" algn="ctr">
              <a:buFont typeface="Wingdings" panose="05000000000000000000" pitchFamily="2" charset="2"/>
              <a:buChar char="Ø"/>
            </a:pPr>
            <a:r>
              <a:rPr lang="en-US" sz="2400" b="1" u="sng"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rPr>
              <a:t>the number of customers and the average number of transactions under each sales level</a:t>
            </a:r>
            <a:r>
              <a:rPr lang="en-US" sz="1800" dirty="0">
                <a:effectLst/>
                <a:latin typeface="Arial" panose="020B0604020202020204" pitchFamily="34" charset="0"/>
                <a:ea typeface="Arial" panose="020B0604020202020204" pitchFamily="34" charset="0"/>
              </a:rPr>
              <a:t>.</a:t>
            </a:r>
            <a:endParaRPr lang="en-US" dirty="0"/>
          </a:p>
        </p:txBody>
      </p:sp>
      <p:graphicFrame>
        <p:nvGraphicFramePr>
          <p:cNvPr id="6" name="Chart 5">
            <a:extLst>
              <a:ext uri="{FF2B5EF4-FFF2-40B4-BE49-F238E27FC236}">
                <a16:creationId xmlns:a16="http://schemas.microsoft.com/office/drawing/2014/main" id="{0019D45A-2E9A-A7F4-5E92-63EAC2A106D2}"/>
              </a:ext>
            </a:extLst>
          </p:cNvPr>
          <p:cNvGraphicFramePr>
            <a:graphicFrameLocks/>
          </p:cNvGraphicFramePr>
          <p:nvPr>
            <p:extLst>
              <p:ext uri="{D42A27DB-BD31-4B8C-83A1-F6EECF244321}">
                <p14:modId xmlns:p14="http://schemas.microsoft.com/office/powerpoint/2010/main" val="2356426196"/>
              </p:ext>
            </p:extLst>
          </p:nvPr>
        </p:nvGraphicFramePr>
        <p:xfrm>
          <a:off x="2082018" y="1174577"/>
          <a:ext cx="7343336" cy="52557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3789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81A0DCD8-9C38-7BDB-23C4-79E73C352E6E}"/>
              </a:ext>
            </a:extLst>
          </p:cNvPr>
          <p:cNvGraphicFramePr>
            <a:graphicFrameLocks noGrp="1"/>
          </p:cNvGraphicFramePr>
          <p:nvPr>
            <p:ph idx="1"/>
            <p:extLst>
              <p:ext uri="{D42A27DB-BD31-4B8C-83A1-F6EECF244321}">
                <p14:modId xmlns:p14="http://schemas.microsoft.com/office/powerpoint/2010/main" val="731889376"/>
              </p:ext>
            </p:extLst>
          </p:nvPr>
        </p:nvGraphicFramePr>
        <p:xfrm>
          <a:off x="2481503" y="2043420"/>
          <a:ext cx="5668584" cy="1385580"/>
        </p:xfrm>
        <a:graphic>
          <a:graphicData uri="http://schemas.openxmlformats.org/drawingml/2006/table">
            <a:tbl>
              <a:tblPr>
                <a:tableStyleId>{5C22544A-7EE6-4342-B048-85BDC9FD1C3A}</a:tableStyleId>
              </a:tblPr>
              <a:tblGrid>
                <a:gridCol w="2834292">
                  <a:extLst>
                    <a:ext uri="{9D8B030D-6E8A-4147-A177-3AD203B41FA5}">
                      <a16:colId xmlns:a16="http://schemas.microsoft.com/office/drawing/2014/main" val="503243152"/>
                    </a:ext>
                  </a:extLst>
                </a:gridCol>
                <a:gridCol w="2834292">
                  <a:extLst>
                    <a:ext uri="{9D8B030D-6E8A-4147-A177-3AD203B41FA5}">
                      <a16:colId xmlns:a16="http://schemas.microsoft.com/office/drawing/2014/main" val="937267647"/>
                    </a:ext>
                  </a:extLst>
                </a:gridCol>
              </a:tblGrid>
              <a:tr h="346395">
                <a:tc>
                  <a:txBody>
                    <a:bodyPr/>
                    <a:lstStyle/>
                    <a:p>
                      <a:pPr marL="0" marR="0">
                        <a:lnSpc>
                          <a:spcPct val="115000"/>
                        </a:lnSpc>
                        <a:spcBef>
                          <a:spcPts val="0"/>
                        </a:spcBef>
                        <a:spcAft>
                          <a:spcPts val="0"/>
                        </a:spcAft>
                      </a:pPr>
                      <a:r>
                        <a:rPr lang="en-US" sz="1100" dirty="0">
                          <a:effectLst/>
                        </a:rPr>
                        <a:t>A</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effectLst/>
                        </a:rPr>
                        <a:t>1-10</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9420247"/>
                  </a:ext>
                </a:extLst>
              </a:tr>
              <a:tr h="346395">
                <a:tc>
                  <a:txBody>
                    <a:bodyPr/>
                    <a:lstStyle/>
                    <a:p>
                      <a:pPr marL="0" marR="0">
                        <a:lnSpc>
                          <a:spcPct val="115000"/>
                        </a:lnSpc>
                        <a:spcBef>
                          <a:spcPts val="0"/>
                        </a:spcBef>
                        <a:spcAft>
                          <a:spcPts val="0"/>
                        </a:spcAft>
                      </a:pPr>
                      <a:r>
                        <a:rPr lang="en-US" sz="1100" dirty="0">
                          <a:effectLst/>
                        </a:rPr>
                        <a:t>B</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effectLst/>
                        </a:rPr>
                        <a:t>10-50</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5320634"/>
                  </a:ext>
                </a:extLst>
              </a:tr>
              <a:tr h="346395">
                <a:tc>
                  <a:txBody>
                    <a:bodyPr/>
                    <a:lstStyle/>
                    <a:p>
                      <a:pPr marL="0" marR="0">
                        <a:lnSpc>
                          <a:spcPct val="115000"/>
                        </a:lnSpc>
                        <a:spcBef>
                          <a:spcPts val="0"/>
                        </a:spcBef>
                        <a:spcAft>
                          <a:spcPts val="0"/>
                        </a:spcAft>
                      </a:pPr>
                      <a:r>
                        <a:rPr lang="en-US" sz="1100" dirty="0">
                          <a:effectLst/>
                        </a:rPr>
                        <a:t>C</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effectLst/>
                        </a:rPr>
                        <a:t>50-100</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811831"/>
                  </a:ext>
                </a:extLst>
              </a:tr>
              <a:tr h="346395">
                <a:tc>
                  <a:txBody>
                    <a:bodyPr/>
                    <a:lstStyle/>
                    <a:p>
                      <a:pPr marL="0" marR="0">
                        <a:lnSpc>
                          <a:spcPct val="115000"/>
                        </a:lnSpc>
                        <a:spcBef>
                          <a:spcPts val="0"/>
                        </a:spcBef>
                        <a:spcAft>
                          <a:spcPts val="0"/>
                        </a:spcAft>
                      </a:pPr>
                      <a:r>
                        <a:rPr lang="en-US" sz="1100">
                          <a:effectLst/>
                        </a:rPr>
                        <a:t>D</a:t>
                      </a:r>
                      <a:endParaRPr lang="en-US" sz="110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effectLst/>
                        </a:rPr>
                        <a:t>&gt;100</a:t>
                      </a:r>
                      <a:endParaRPr lang="en-US"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9549707"/>
                  </a:ext>
                </a:extLst>
              </a:tr>
            </a:tbl>
          </a:graphicData>
        </a:graphic>
      </p:graphicFrame>
      <p:sp>
        <p:nvSpPr>
          <p:cNvPr id="4" name="Slide Number Placeholder 3">
            <a:extLst>
              <a:ext uri="{FF2B5EF4-FFF2-40B4-BE49-F238E27FC236}">
                <a16:creationId xmlns:a16="http://schemas.microsoft.com/office/drawing/2014/main" id="{F95C47BC-32AF-C6C1-3C99-FD573A74AAA0}"/>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7" name="TextBox 6">
            <a:extLst>
              <a:ext uri="{FF2B5EF4-FFF2-40B4-BE49-F238E27FC236}">
                <a16:creationId xmlns:a16="http://schemas.microsoft.com/office/drawing/2014/main" id="{CC40014A-2B92-6126-76AB-0D6F765C694B}"/>
              </a:ext>
            </a:extLst>
          </p:cNvPr>
          <p:cNvSpPr txBox="1"/>
          <p:nvPr/>
        </p:nvSpPr>
        <p:spPr>
          <a:xfrm>
            <a:off x="1245703" y="731520"/>
            <a:ext cx="7832035" cy="707886"/>
          </a:xfrm>
          <a:prstGeom prst="rect">
            <a:avLst/>
          </a:prstGeom>
          <a:noFill/>
        </p:spPr>
        <p:txBody>
          <a:bodyPr wrap="square" rtlCol="0">
            <a:spAutoFit/>
          </a:bodyPr>
          <a:lstStyle/>
          <a:p>
            <a:pPr marL="285750" indent="-285750" algn="ctr">
              <a:buFont typeface="Wingdings" panose="05000000000000000000" pitchFamily="2" charset="2"/>
              <a:buChar char="Ø"/>
            </a:pPr>
            <a:r>
              <a:rPr lang="en-US" sz="1800" dirty="0">
                <a:effectLst/>
                <a:latin typeface="Arial" panose="020B0604020202020204" pitchFamily="34" charset="0"/>
                <a:ea typeface="Arial" panose="020B0604020202020204" pitchFamily="34" charset="0"/>
              </a:rPr>
              <a:t> </a:t>
            </a:r>
            <a:r>
              <a:rPr lang="en-US" sz="2000" b="1" u="sng" dirty="0">
                <a:solidFill>
                  <a:schemeClr val="accent6"/>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rPr>
              <a:t>Calculated the data in  the category and the number of transactions ranges shown in below  table</a:t>
            </a:r>
            <a:endParaRPr lang="en-US" sz="2000" b="1" u="sng" dirty="0">
              <a:solidFill>
                <a:schemeClr val="accent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9A29AFE-B3CD-1DAC-6AD1-C8640754388E}"/>
              </a:ext>
            </a:extLst>
          </p:cNvPr>
          <p:cNvSpPr txBox="1"/>
          <p:nvPr/>
        </p:nvSpPr>
        <p:spPr>
          <a:xfrm>
            <a:off x="1789043" y="3850271"/>
            <a:ext cx="7739270" cy="2876172"/>
          </a:xfrm>
          <a:prstGeom prst="rect">
            <a:avLst/>
          </a:prstGeom>
          <a:solidFill>
            <a:schemeClr val="accent1">
              <a:lumMod val="90000"/>
            </a:schemeClr>
          </a:solidFill>
        </p:spPr>
        <p:txBody>
          <a:bodyPr wrap="square" rtlCol="0">
            <a:spAutoFit/>
          </a:bodyPr>
          <a:lstStyle/>
          <a:p>
            <a:pPr>
              <a:spcBef>
                <a:spcPts val="0"/>
              </a:spcBef>
              <a:spcAft>
                <a:spcPts val="0"/>
              </a:spcAft>
            </a:pPr>
            <a:endParaRPr lang="en-US" dirty="0">
              <a:effectLst/>
            </a:endParaRPr>
          </a:p>
          <a:p>
            <a:pPr marL="742950" marR="0" lvl="1" indent="-285750">
              <a:lnSpc>
                <a:spcPct val="115000"/>
              </a:lnSpc>
              <a:spcBef>
                <a:spcPts val="0"/>
              </a:spcBef>
              <a:spcAft>
                <a:spcPts val="0"/>
              </a:spcAft>
              <a:buFont typeface="Wingdings" panose="05000000000000000000" pitchFamily="2" charset="2"/>
              <a:buChar char="v"/>
            </a:pPr>
            <a:r>
              <a:rPr lang="en-US" u="none" strike="noStrike" dirty="0">
                <a:solidFill>
                  <a:schemeClr val="accent6"/>
                </a:solidFill>
                <a:effectLst/>
                <a:latin typeface="Arial" panose="020B0604020202020204" pitchFamily="34" charset="0"/>
                <a:ea typeface="Arial" panose="020B0604020202020204" pitchFamily="34" charset="0"/>
              </a:rPr>
              <a:t>Using v-lookup have appended the category column to the data</a:t>
            </a:r>
          </a:p>
          <a:p>
            <a:pPr marL="742950" marR="0" lvl="1" indent="-285750">
              <a:lnSpc>
                <a:spcPct val="115000"/>
              </a:lnSpc>
              <a:spcBef>
                <a:spcPts val="0"/>
              </a:spcBef>
              <a:spcAft>
                <a:spcPts val="0"/>
              </a:spcAft>
              <a:buFont typeface="Wingdings" panose="05000000000000000000" pitchFamily="2" charset="2"/>
              <a:buChar char="v"/>
            </a:pPr>
            <a:endParaRPr lang="en-US" dirty="0">
              <a:solidFill>
                <a:schemeClr val="accent6"/>
              </a:solidFill>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Wingdings" panose="05000000000000000000" pitchFamily="2" charset="2"/>
              <a:buChar char="v"/>
            </a:pPr>
            <a:r>
              <a:rPr lang="en-US" dirty="0">
                <a:solidFill>
                  <a:schemeClr val="accent6"/>
                </a:solidFill>
                <a:latin typeface="Arial" panose="020B0604020202020204" pitchFamily="34" charset="0"/>
                <a:ea typeface="Arial" panose="020B0604020202020204" pitchFamily="34" charset="0"/>
              </a:rPr>
              <a:t>Then calculated the Transaction Range for the better insights.</a:t>
            </a:r>
            <a:endParaRPr lang="en-US" u="none" strike="noStrike" dirty="0">
              <a:solidFill>
                <a:schemeClr val="accent6"/>
              </a:solidFill>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Wingdings" panose="05000000000000000000" pitchFamily="2" charset="2"/>
              <a:buChar char="v"/>
            </a:pPr>
            <a:endParaRPr lang="en-US" dirty="0">
              <a:solidFill>
                <a:schemeClr val="accent6"/>
              </a:solidFill>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Wingdings" panose="05000000000000000000" pitchFamily="2" charset="2"/>
              <a:buChar char="v"/>
            </a:pPr>
            <a:r>
              <a:rPr lang="en-US" u="none" strike="noStrike" dirty="0">
                <a:solidFill>
                  <a:schemeClr val="accent6"/>
                </a:solidFill>
                <a:effectLst/>
                <a:latin typeface="Arial" panose="020B0604020202020204" pitchFamily="34" charset="0"/>
                <a:ea typeface="Arial" panose="020B0604020202020204" pitchFamily="34" charset="0"/>
              </a:rPr>
              <a:t>Then have performed the task on that column .</a:t>
            </a:r>
          </a:p>
          <a:p>
            <a:pPr marL="742950" marR="0" lvl="1" indent="-285750">
              <a:lnSpc>
                <a:spcPct val="115000"/>
              </a:lnSpc>
              <a:spcBef>
                <a:spcPts val="0"/>
              </a:spcBef>
              <a:spcAft>
                <a:spcPts val="0"/>
              </a:spcAft>
              <a:buFont typeface="Wingdings" panose="05000000000000000000" pitchFamily="2" charset="2"/>
              <a:buChar char="v"/>
            </a:pPr>
            <a:endParaRPr lang="en-US" dirty="0">
              <a:solidFill>
                <a:schemeClr val="accent6"/>
              </a:solidFill>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Wingdings" panose="05000000000000000000" pitchFamily="2" charset="2"/>
              <a:buChar char="v"/>
            </a:pPr>
            <a:endParaRPr lang="en-US" u="none" strike="noStrike" dirty="0">
              <a:solidFill>
                <a:schemeClr val="accent6"/>
              </a:solidFill>
              <a:effectLst/>
              <a:latin typeface="Arial" panose="020B0604020202020204" pitchFamily="34" charset="0"/>
              <a:ea typeface="Arial" panose="020B0604020202020204" pitchFamily="34" charset="0"/>
            </a:endParaRPr>
          </a:p>
          <a:p>
            <a:pPr marL="285750" indent="-285750">
              <a:buFont typeface="Wingdings" panose="05000000000000000000" pitchFamily="2" charset="2"/>
              <a:buChar char="v"/>
            </a:pPr>
            <a:endParaRPr lang="en-US" dirty="0">
              <a:solidFill>
                <a:schemeClr val="accent6"/>
              </a:solidFill>
            </a:endParaRPr>
          </a:p>
        </p:txBody>
      </p:sp>
    </p:spTree>
    <p:extLst>
      <p:ext uri="{BB962C8B-B14F-4D97-AF65-F5344CB8AC3E}">
        <p14:creationId xmlns:p14="http://schemas.microsoft.com/office/powerpoint/2010/main" val="1891256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48852F-B136-5DA6-5D82-A1CA2CC34BEA}"/>
              </a:ext>
            </a:extLst>
          </p:cNvPr>
          <p:cNvSpPr>
            <a:spLocks noGrp="1"/>
          </p:cNvSpPr>
          <p:nvPr>
            <p:ph idx="1"/>
          </p:nvPr>
        </p:nvSpPr>
        <p:spPr>
          <a:xfrm>
            <a:off x="1508759" y="569844"/>
            <a:ext cx="7860527" cy="3127514"/>
          </a:xfrm>
        </p:spPr>
        <p:txBody>
          <a:bodyPr/>
          <a:lstStyle/>
          <a:p>
            <a:pPr marL="800100" marR="0" lvl="1" indent="-342900" algn="ctr">
              <a:lnSpc>
                <a:spcPct val="115000"/>
              </a:lnSpc>
              <a:spcBef>
                <a:spcPts val="0"/>
              </a:spcBef>
              <a:spcAft>
                <a:spcPts val="0"/>
              </a:spcAft>
              <a:buFont typeface="Wingdings" panose="05000000000000000000" pitchFamily="2" charset="2"/>
              <a:buChar char="Ø"/>
            </a:pPr>
            <a:r>
              <a:rPr lang="en-US" sz="2400" b="1" u="sng" strike="noStrike"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rPr>
              <a:t>the category-wise count of orders placed.</a:t>
            </a:r>
          </a:p>
          <a:p>
            <a:endParaRPr lang="en-US" dirty="0"/>
          </a:p>
        </p:txBody>
      </p:sp>
      <p:sp>
        <p:nvSpPr>
          <p:cNvPr id="4" name="Slide Number Placeholder 3">
            <a:extLst>
              <a:ext uri="{FF2B5EF4-FFF2-40B4-BE49-F238E27FC236}">
                <a16:creationId xmlns:a16="http://schemas.microsoft.com/office/drawing/2014/main" id="{CCD8BED3-65C2-8F43-CC85-35371B6CAB2C}"/>
              </a:ext>
            </a:extLst>
          </p:cNvPr>
          <p:cNvSpPr>
            <a:spLocks noGrp="1"/>
          </p:cNvSpPr>
          <p:nvPr>
            <p:ph type="sldNum" sz="quarter" idx="12"/>
          </p:nvPr>
        </p:nvSpPr>
        <p:spPr/>
        <p:txBody>
          <a:bodyPr/>
          <a:lstStyle/>
          <a:p>
            <a:fld id="{48F63A3B-78C7-47BE-AE5E-E10140E04643}" type="slidenum">
              <a:rPr lang="en-US" smtClean="0"/>
              <a:t>16</a:t>
            </a:fld>
            <a:endParaRPr lang="en-US" dirty="0"/>
          </a:p>
        </p:txBody>
      </p:sp>
      <p:graphicFrame>
        <p:nvGraphicFramePr>
          <p:cNvPr id="6" name="Chart 5">
            <a:extLst>
              <a:ext uri="{FF2B5EF4-FFF2-40B4-BE49-F238E27FC236}">
                <a16:creationId xmlns:a16="http://schemas.microsoft.com/office/drawing/2014/main" id="{0B2FB71E-3DA4-7652-097B-94517230796C}"/>
              </a:ext>
            </a:extLst>
          </p:cNvPr>
          <p:cNvGraphicFramePr>
            <a:graphicFrameLocks/>
          </p:cNvGraphicFramePr>
          <p:nvPr>
            <p:extLst>
              <p:ext uri="{D42A27DB-BD31-4B8C-83A1-F6EECF244321}">
                <p14:modId xmlns:p14="http://schemas.microsoft.com/office/powerpoint/2010/main" val="786254433"/>
              </p:ext>
            </p:extLst>
          </p:nvPr>
        </p:nvGraphicFramePr>
        <p:xfrm>
          <a:off x="2239617" y="1742355"/>
          <a:ext cx="6586331" cy="4267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9998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0CFE6-C1C8-D26D-EE92-9698FF7BDF12}"/>
              </a:ext>
            </a:extLst>
          </p:cNvPr>
          <p:cNvSpPr>
            <a:spLocks noGrp="1"/>
          </p:cNvSpPr>
          <p:nvPr>
            <p:ph idx="1"/>
          </p:nvPr>
        </p:nvSpPr>
        <p:spPr>
          <a:xfrm>
            <a:off x="1191491" y="568035"/>
            <a:ext cx="8562109" cy="5140037"/>
          </a:xfrm>
        </p:spPr>
        <p:txBody>
          <a:bodyPr/>
          <a:lstStyle/>
          <a:p>
            <a:pPr marL="342900" indent="-342900" algn="ctr">
              <a:buFont typeface="Wingdings" panose="05000000000000000000" pitchFamily="2" charset="2"/>
              <a:buChar char="Ø"/>
            </a:pPr>
            <a:r>
              <a:rPr lang="en-US" sz="2400" b="1" u="sng"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rPr>
              <a:t>The top 5 customers according to the percentage of total sales</a:t>
            </a:r>
            <a:endPar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E3ABF4C-3C6B-52EA-ECD3-B2CE7704B034}"/>
              </a:ext>
            </a:extLst>
          </p:cNvPr>
          <p:cNvSpPr>
            <a:spLocks noGrp="1"/>
          </p:cNvSpPr>
          <p:nvPr>
            <p:ph type="sldNum" sz="quarter" idx="12"/>
          </p:nvPr>
        </p:nvSpPr>
        <p:spPr/>
        <p:txBody>
          <a:bodyPr/>
          <a:lstStyle/>
          <a:p>
            <a:fld id="{48F63A3B-78C7-47BE-AE5E-E10140E04643}" type="slidenum">
              <a:rPr lang="en-US" smtClean="0"/>
              <a:t>17</a:t>
            </a:fld>
            <a:endParaRPr lang="en-US" dirty="0"/>
          </a:p>
        </p:txBody>
      </p:sp>
      <p:graphicFrame>
        <p:nvGraphicFramePr>
          <p:cNvPr id="6" name="Chart 5">
            <a:extLst>
              <a:ext uri="{FF2B5EF4-FFF2-40B4-BE49-F238E27FC236}">
                <a16:creationId xmlns:a16="http://schemas.microsoft.com/office/drawing/2014/main" id="{4A89BB73-C06B-B994-0969-A91F2B07450A}"/>
              </a:ext>
            </a:extLst>
          </p:cNvPr>
          <p:cNvGraphicFramePr>
            <a:graphicFrameLocks/>
          </p:cNvGraphicFramePr>
          <p:nvPr>
            <p:extLst>
              <p:ext uri="{D42A27DB-BD31-4B8C-83A1-F6EECF244321}">
                <p14:modId xmlns:p14="http://schemas.microsoft.com/office/powerpoint/2010/main" val="1012523674"/>
              </p:ext>
            </p:extLst>
          </p:nvPr>
        </p:nvGraphicFramePr>
        <p:xfrm>
          <a:off x="2064327" y="1149928"/>
          <a:ext cx="6317673" cy="3724491"/>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B4669E12-CD2A-A833-A0A3-A693621A63E1}"/>
              </a:ext>
            </a:extLst>
          </p:cNvPr>
          <p:cNvSpPr txBox="1"/>
          <p:nvPr/>
        </p:nvSpPr>
        <p:spPr>
          <a:xfrm>
            <a:off x="2286001" y="5017707"/>
            <a:ext cx="6816436"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6"/>
                </a:solidFill>
              </a:rPr>
              <a:t>Using Pivot Table this insight is generated.</a:t>
            </a:r>
          </a:p>
        </p:txBody>
      </p:sp>
    </p:spTree>
    <p:extLst>
      <p:ext uri="{BB962C8B-B14F-4D97-AF65-F5344CB8AC3E}">
        <p14:creationId xmlns:p14="http://schemas.microsoft.com/office/powerpoint/2010/main" val="3938306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C357E9-36A0-0FC7-F173-72122F749A0E}"/>
              </a:ext>
            </a:extLst>
          </p:cNvPr>
          <p:cNvSpPr>
            <a:spLocks noGrp="1"/>
          </p:cNvSpPr>
          <p:nvPr>
            <p:ph type="title"/>
          </p:nvPr>
        </p:nvSpPr>
        <p:spPr>
          <a:xfrm>
            <a:off x="874643" y="457200"/>
            <a:ext cx="7712766" cy="768096"/>
          </a:xfrm>
        </p:spPr>
        <p:txBody>
          <a:bodyPr/>
          <a:lstStyle/>
          <a:p>
            <a:pPr marL="571500" indent="-571500">
              <a:buFont typeface="Wingdings" panose="05000000000000000000" pitchFamily="2" charset="2"/>
              <a:buChar char="Ø"/>
            </a:pPr>
            <a:r>
              <a:rPr lang="en-US" sz="4000" u="sng" dirty="0">
                <a:effectLst>
                  <a:outerShdw blurRad="38100" dist="38100" dir="2700000" algn="tl">
                    <a:srgbClr val="000000">
                      <a:alpha val="43137"/>
                    </a:srgbClr>
                  </a:outerShdw>
                </a:effectLst>
              </a:rPr>
              <a:t>Report for </a:t>
            </a:r>
            <a:r>
              <a:rPr lang="en-US" sz="4000" u="sng" dirty="0" err="1">
                <a:effectLst>
                  <a:outerShdw blurRad="38100" dist="38100" dir="2700000" algn="tl">
                    <a:srgbClr val="000000">
                      <a:alpha val="43137"/>
                    </a:srgbClr>
                  </a:outerShdw>
                </a:effectLst>
              </a:rPr>
              <a:t>hr</a:t>
            </a:r>
            <a:r>
              <a:rPr lang="en-US" sz="4000" u="sng" dirty="0">
                <a:effectLst>
                  <a:outerShdw blurRad="38100" dist="38100" dir="2700000" algn="tl">
                    <a:srgbClr val="000000">
                      <a:alpha val="43137"/>
                    </a:srgbClr>
                  </a:outerShdw>
                </a:effectLst>
              </a:rPr>
              <a:t> team </a:t>
            </a:r>
            <a:r>
              <a:rPr lang="en-US" sz="4000" dirty="0"/>
              <a:t>-</a:t>
            </a:r>
            <a:r>
              <a:rPr lang="en-US" dirty="0"/>
              <a:t>: </a:t>
            </a:r>
          </a:p>
        </p:txBody>
      </p:sp>
      <p:sp>
        <p:nvSpPr>
          <p:cNvPr id="7" name="Content Placeholder 6">
            <a:extLst>
              <a:ext uri="{FF2B5EF4-FFF2-40B4-BE49-F238E27FC236}">
                <a16:creationId xmlns:a16="http://schemas.microsoft.com/office/drawing/2014/main" id="{AA9DD83E-B36C-86E1-E4FF-6A95ACABE189}"/>
              </a:ext>
            </a:extLst>
          </p:cNvPr>
          <p:cNvSpPr>
            <a:spLocks noGrp="1"/>
          </p:cNvSpPr>
          <p:nvPr>
            <p:ph idx="1"/>
          </p:nvPr>
        </p:nvSpPr>
        <p:spPr>
          <a:xfrm>
            <a:off x="1033670" y="1722782"/>
            <a:ext cx="7951304" cy="3828686"/>
          </a:xfrm>
        </p:spPr>
        <p:txBody>
          <a:bodyPr/>
          <a:lstStyle/>
          <a:p>
            <a:pPr marL="285750" indent="-285750">
              <a:buFont typeface="Wingdings" panose="05000000000000000000" pitchFamily="2" charset="2"/>
              <a:buChar char="v"/>
            </a:pPr>
            <a:r>
              <a:rPr lang="en-US" sz="1800" b="1" dirty="0">
                <a:latin typeface="Arial" panose="020B0604020202020204" pitchFamily="34" charset="0"/>
                <a:cs typeface="Arial" panose="020B0604020202020204" pitchFamily="34" charset="0"/>
              </a:rPr>
              <a:t>In this HR report the dataset is on the Employee and their personal information.</a:t>
            </a:r>
          </a:p>
          <a:p>
            <a:pPr marL="285750" indent="-285750">
              <a:buFont typeface="Wingdings" panose="05000000000000000000" pitchFamily="2" charset="2"/>
              <a:buChar char="v"/>
            </a:pPr>
            <a:endParaRPr lang="en-US" sz="18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800" b="1" dirty="0">
                <a:latin typeface="Arial" panose="020B0604020202020204" pitchFamily="34" charset="0"/>
                <a:cs typeface="Arial" panose="020B0604020202020204" pitchFamily="34" charset="0"/>
              </a:rPr>
              <a:t>That can help the HR team for better decision making data </a:t>
            </a:r>
          </a:p>
          <a:p>
            <a:pPr marL="285750" indent="-285750">
              <a:buFont typeface="Wingdings" panose="05000000000000000000" pitchFamily="2" charset="2"/>
              <a:buChar char="v"/>
            </a:pPr>
            <a:endParaRPr lang="en-US" sz="18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800" b="1" dirty="0">
                <a:latin typeface="Arial" panose="020B0604020202020204" pitchFamily="34" charset="0"/>
                <a:cs typeface="Arial" panose="020B0604020202020204" pitchFamily="34" charset="0"/>
              </a:rPr>
              <a:t>For that the tool used is SQL that can give us better results from data.</a:t>
            </a:r>
          </a:p>
          <a:p>
            <a:pPr marL="285750" indent="-285750">
              <a:buFont typeface="Wingdings" panose="05000000000000000000" pitchFamily="2" charset="2"/>
              <a:buChar char="v"/>
            </a:pPr>
            <a:endParaRPr lang="en-US" sz="18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800" b="1" dirty="0">
                <a:latin typeface="Arial" panose="020B0604020202020204" pitchFamily="34" charset="0"/>
                <a:cs typeface="Arial" panose="020B0604020202020204" pitchFamily="34" charset="0"/>
              </a:rPr>
              <a:t>For this purpose three dataset is used are department data, employees data, locations data .</a:t>
            </a:r>
          </a:p>
          <a:p>
            <a:pPr marL="285750" indent="-285750">
              <a:buFont typeface="Wingdings" panose="05000000000000000000" pitchFamily="2" charset="2"/>
              <a:buChar char="v"/>
            </a:pPr>
            <a:endParaRPr lang="en-US" sz="18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800" b="1" dirty="0">
                <a:latin typeface="Arial" panose="020B0604020202020204" pitchFamily="34" charset="0"/>
                <a:cs typeface="Arial" panose="020B0604020202020204" pitchFamily="34" charset="0"/>
              </a:rPr>
              <a:t>This Insight is  very </a:t>
            </a:r>
            <a:r>
              <a:rPr lang="en-US" sz="1800" b="1" dirty="0" err="1">
                <a:latin typeface="Arial" panose="020B0604020202020204" pitchFamily="34" charset="0"/>
                <a:cs typeface="Arial" panose="020B0604020202020204" pitchFamily="34" charset="0"/>
              </a:rPr>
              <a:t>usefull</a:t>
            </a:r>
            <a:r>
              <a:rPr lang="en-US" sz="1800" b="1" dirty="0">
                <a:latin typeface="Arial" panose="020B0604020202020204" pitchFamily="34" charset="0"/>
                <a:cs typeface="Arial" panose="020B0604020202020204" pitchFamily="34" charset="0"/>
              </a:rPr>
              <a:t> for the </a:t>
            </a:r>
            <a:r>
              <a:rPr lang="en-US" sz="1800" b="1" dirty="0" err="1">
                <a:latin typeface="Arial" panose="020B0604020202020204" pitchFamily="34" charset="0"/>
                <a:cs typeface="Arial" panose="020B0604020202020204" pitchFamily="34" charset="0"/>
              </a:rPr>
              <a:t>hr</a:t>
            </a:r>
            <a:r>
              <a:rPr lang="en-US" sz="1800" b="1" dirty="0">
                <a:latin typeface="Arial" panose="020B0604020202020204" pitchFamily="34" charset="0"/>
                <a:cs typeface="Arial" panose="020B0604020202020204" pitchFamily="34" charset="0"/>
              </a:rPr>
              <a:t> department that can give us the actual employee problem and their solutions .</a:t>
            </a:r>
          </a:p>
          <a:p>
            <a:pPr marL="285750" indent="-285750">
              <a:buFont typeface="Wingdings" panose="05000000000000000000" pitchFamily="2" charset="2"/>
              <a:buChar char="v"/>
            </a:pPr>
            <a:endParaRPr lang="en-US" sz="18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5C459AD-5E8C-F9FA-D8FA-63D7E4B69D95}"/>
              </a:ext>
            </a:extLst>
          </p:cNvPr>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2190384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6B7684-C9B4-5701-308C-BED5474F355A}"/>
              </a:ext>
            </a:extLst>
          </p:cNvPr>
          <p:cNvSpPr>
            <a:spLocks noGrp="1"/>
          </p:cNvSpPr>
          <p:nvPr>
            <p:ph idx="1"/>
          </p:nvPr>
        </p:nvSpPr>
        <p:spPr>
          <a:xfrm>
            <a:off x="1020417" y="331303"/>
            <a:ext cx="8839200" cy="6003235"/>
          </a:xfrm>
        </p:spPr>
        <p:txBody>
          <a:bodyPr/>
          <a:lstStyle/>
          <a:p>
            <a:pPr marL="285750" indent="-285750">
              <a:buFont typeface="Wingdings" panose="05000000000000000000" pitchFamily="2" charset="2"/>
              <a:buChar char="Ø"/>
            </a:pPr>
            <a:r>
              <a:rPr lang="en-US" sz="2400" b="1"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rPr>
              <a:t> The number of employees working in the ‘Sales’ department</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4A53BA1-4FB7-6808-C6D7-F63D42C17481}"/>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7" name="Picture 6">
            <a:extLst>
              <a:ext uri="{FF2B5EF4-FFF2-40B4-BE49-F238E27FC236}">
                <a16:creationId xmlns:a16="http://schemas.microsoft.com/office/drawing/2014/main" id="{50F3B2EB-F013-6CEE-D3A7-F8AC0BD9DD4D}"/>
              </a:ext>
            </a:extLst>
          </p:cNvPr>
          <p:cNvPicPr>
            <a:picLocks noChangeAspect="1"/>
          </p:cNvPicPr>
          <p:nvPr/>
        </p:nvPicPr>
        <p:blipFill>
          <a:blip r:embed="rId2"/>
          <a:stretch>
            <a:fillRect/>
          </a:stretch>
        </p:blipFill>
        <p:spPr>
          <a:xfrm>
            <a:off x="384314" y="1126433"/>
            <a:ext cx="11198086" cy="3578090"/>
          </a:xfrm>
          <a:prstGeom prst="rect">
            <a:avLst/>
          </a:prstGeom>
        </p:spPr>
      </p:pic>
      <p:sp>
        <p:nvSpPr>
          <p:cNvPr id="8" name="TextBox 7">
            <a:extLst>
              <a:ext uri="{FF2B5EF4-FFF2-40B4-BE49-F238E27FC236}">
                <a16:creationId xmlns:a16="http://schemas.microsoft.com/office/drawing/2014/main" id="{2B9FB8A3-9F9C-B9ED-2A3F-DF1C433F7C5B}"/>
              </a:ext>
            </a:extLst>
          </p:cNvPr>
          <p:cNvSpPr txBox="1"/>
          <p:nvPr/>
        </p:nvSpPr>
        <p:spPr>
          <a:xfrm>
            <a:off x="384314" y="5070282"/>
            <a:ext cx="10787269" cy="369332"/>
          </a:xfrm>
          <a:prstGeom prst="rect">
            <a:avLst/>
          </a:prstGeom>
          <a:solidFill>
            <a:schemeClr val="accent1">
              <a:lumMod val="90000"/>
            </a:schemeClr>
          </a:solidFill>
        </p:spPr>
        <p:txBody>
          <a:bodyPr wrap="square" rtlCol="0">
            <a:spAutoFit/>
          </a:bodyPr>
          <a:lstStyle/>
          <a:p>
            <a:pPr marL="285750" indent="-285750">
              <a:buFont typeface="Wingdings" panose="05000000000000000000" pitchFamily="2" charset="2"/>
              <a:buChar char="v"/>
            </a:pPr>
            <a:r>
              <a:rPr lang="en-US" dirty="0">
                <a:solidFill>
                  <a:schemeClr val="accent6"/>
                </a:solidFill>
                <a:latin typeface="+mj-lt"/>
              </a:rPr>
              <a:t>From this output shows that there is only 1 Employee from sales department .</a:t>
            </a:r>
          </a:p>
        </p:txBody>
      </p:sp>
    </p:spTree>
    <p:extLst>
      <p:ext uri="{BB962C8B-B14F-4D97-AF65-F5344CB8AC3E}">
        <p14:creationId xmlns:p14="http://schemas.microsoft.com/office/powerpoint/2010/main" val="385528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194816" y="788769"/>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 for Report-</a:t>
            </a:r>
            <a:b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br>
            <a:b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br>
            <a:b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 Introduction​ to the problem statement </a:t>
            </a:r>
          </a:p>
          <a:p>
            <a:r>
              <a:rPr lang="en-US" dirty="0"/>
              <a:t>Primary goals</a:t>
            </a:r>
          </a:p>
          <a:p>
            <a:r>
              <a:rPr lang="en-US" dirty="0"/>
              <a:t> ​Report for marketing team</a:t>
            </a:r>
          </a:p>
          <a:p>
            <a:r>
              <a:rPr lang="en-US" dirty="0"/>
              <a:t>Report for HR Team</a:t>
            </a:r>
          </a:p>
          <a:p>
            <a:r>
              <a:rPr lang="en-US" dirty="0"/>
              <a:t>​Summary​</a:t>
            </a:r>
          </a:p>
          <a:p>
            <a:endParaRPr lang="en-US" dirty="0"/>
          </a:p>
        </p:txBody>
      </p:sp>
      <p:sp>
        <p:nvSpPr>
          <p:cNvPr id="6" name="Diamond 5">
            <a:extLst>
              <a:ext uri="{FF2B5EF4-FFF2-40B4-BE49-F238E27FC236}">
                <a16:creationId xmlns:a16="http://schemas.microsoft.com/office/drawing/2014/main" id="{9FA74CF2-C180-5538-BDF3-E19DFCED346E}"/>
              </a:ext>
            </a:extLst>
          </p:cNvPr>
          <p:cNvSpPr/>
          <p:nvPr/>
        </p:nvSpPr>
        <p:spPr>
          <a:xfrm>
            <a:off x="1367094" y="3021494"/>
            <a:ext cx="265043" cy="2120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iamond 6">
            <a:extLst>
              <a:ext uri="{FF2B5EF4-FFF2-40B4-BE49-F238E27FC236}">
                <a16:creationId xmlns:a16="http://schemas.microsoft.com/office/drawing/2014/main" id="{92E5E1ED-D02B-CA0A-8723-296F5F5283BF}"/>
              </a:ext>
            </a:extLst>
          </p:cNvPr>
          <p:cNvSpPr/>
          <p:nvPr/>
        </p:nvSpPr>
        <p:spPr>
          <a:xfrm>
            <a:off x="1300834" y="3617842"/>
            <a:ext cx="265043" cy="2120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mond 7">
            <a:extLst>
              <a:ext uri="{FF2B5EF4-FFF2-40B4-BE49-F238E27FC236}">
                <a16:creationId xmlns:a16="http://schemas.microsoft.com/office/drawing/2014/main" id="{3E18490A-93AF-3514-83EA-7B1230777E71}"/>
              </a:ext>
            </a:extLst>
          </p:cNvPr>
          <p:cNvSpPr/>
          <p:nvPr/>
        </p:nvSpPr>
        <p:spPr>
          <a:xfrm>
            <a:off x="1289701" y="4119681"/>
            <a:ext cx="265043" cy="2120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mond 8">
            <a:extLst>
              <a:ext uri="{FF2B5EF4-FFF2-40B4-BE49-F238E27FC236}">
                <a16:creationId xmlns:a16="http://schemas.microsoft.com/office/drawing/2014/main" id="{56321974-004E-E6F4-E29B-DEC1C5B902EC}"/>
              </a:ext>
            </a:extLst>
          </p:cNvPr>
          <p:cNvSpPr/>
          <p:nvPr/>
        </p:nvSpPr>
        <p:spPr>
          <a:xfrm>
            <a:off x="1287580" y="4649303"/>
            <a:ext cx="265043" cy="2120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iamond 9">
            <a:extLst>
              <a:ext uri="{FF2B5EF4-FFF2-40B4-BE49-F238E27FC236}">
                <a16:creationId xmlns:a16="http://schemas.microsoft.com/office/drawing/2014/main" id="{7150A0ED-9D60-E933-20BB-9D5CF36303E7}"/>
              </a:ext>
            </a:extLst>
          </p:cNvPr>
          <p:cNvSpPr/>
          <p:nvPr/>
        </p:nvSpPr>
        <p:spPr>
          <a:xfrm>
            <a:off x="1287579" y="5188488"/>
            <a:ext cx="265043" cy="2120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189B4B-E27C-A58E-B65F-853DC206DC26}"/>
              </a:ext>
            </a:extLst>
          </p:cNvPr>
          <p:cNvSpPr>
            <a:spLocks noGrp="1"/>
          </p:cNvSpPr>
          <p:nvPr>
            <p:ph idx="1"/>
          </p:nvPr>
        </p:nvSpPr>
        <p:spPr>
          <a:xfrm>
            <a:off x="1007165" y="457200"/>
            <a:ext cx="8812696" cy="6089374"/>
          </a:xfrm>
        </p:spPr>
        <p:txBody>
          <a:bodyPr/>
          <a:lstStyle/>
          <a:p>
            <a:pPr marL="285750" indent="-285750">
              <a:buFont typeface="Wingdings" panose="05000000000000000000" pitchFamily="2" charset="2"/>
              <a:buChar char="Ø"/>
            </a:pPr>
            <a:r>
              <a:rPr lang="en-US" sz="2400" b="1" dirty="0">
                <a:latin typeface="Times New Roman" panose="02020603050405020304" pitchFamily="18" charset="0"/>
                <a:ea typeface="Arial" panose="020B0604020202020204" pitchFamily="34" charset="0"/>
                <a:cs typeface="Times New Roman" panose="02020603050405020304" pitchFamily="18" charset="0"/>
              </a:rPr>
              <a:t>The country-id wise count of employees and the avg salary and </a:t>
            </a: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the maximum number of employees </a:t>
            </a: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5C5909A-8CE0-B344-4D26-B9108DF1BB13}"/>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8" name="Picture 7">
            <a:extLst>
              <a:ext uri="{FF2B5EF4-FFF2-40B4-BE49-F238E27FC236}">
                <a16:creationId xmlns:a16="http://schemas.microsoft.com/office/drawing/2014/main" id="{6AC96C60-752A-30A9-28F0-9133A6F69DAD}"/>
              </a:ext>
            </a:extLst>
          </p:cNvPr>
          <p:cNvPicPr>
            <a:picLocks noChangeAspect="1"/>
          </p:cNvPicPr>
          <p:nvPr/>
        </p:nvPicPr>
        <p:blipFill>
          <a:blip r:embed="rId2"/>
          <a:stretch>
            <a:fillRect/>
          </a:stretch>
        </p:blipFill>
        <p:spPr>
          <a:xfrm>
            <a:off x="1338469" y="1318585"/>
            <a:ext cx="7317277" cy="3905795"/>
          </a:xfrm>
          <a:prstGeom prst="rect">
            <a:avLst/>
          </a:prstGeom>
        </p:spPr>
      </p:pic>
      <p:sp>
        <p:nvSpPr>
          <p:cNvPr id="9" name="TextBox 8">
            <a:extLst>
              <a:ext uri="{FF2B5EF4-FFF2-40B4-BE49-F238E27FC236}">
                <a16:creationId xmlns:a16="http://schemas.microsoft.com/office/drawing/2014/main" id="{7C448069-10B6-269E-F2D6-3DE56717754D}"/>
              </a:ext>
            </a:extLst>
          </p:cNvPr>
          <p:cNvSpPr txBox="1"/>
          <p:nvPr/>
        </p:nvSpPr>
        <p:spPr>
          <a:xfrm>
            <a:off x="1298712" y="5439434"/>
            <a:ext cx="8229601" cy="646331"/>
          </a:xfrm>
          <a:prstGeom prst="rect">
            <a:avLst/>
          </a:prstGeom>
          <a:solidFill>
            <a:schemeClr val="accent1">
              <a:lumMod val="90000"/>
            </a:schemeClr>
          </a:solidFill>
        </p:spPr>
        <p:txBody>
          <a:bodyPr wrap="square" rtlCol="0">
            <a:spAutoFit/>
          </a:bodyPr>
          <a:lstStyle/>
          <a:p>
            <a:pPr marL="285750" indent="-285750">
              <a:buFont typeface="Wingdings" panose="05000000000000000000" pitchFamily="2" charset="2"/>
              <a:buChar char="v"/>
            </a:pPr>
            <a:r>
              <a:rPr lang="en-US" dirty="0">
                <a:solidFill>
                  <a:schemeClr val="accent6"/>
                </a:solidFill>
              </a:rPr>
              <a:t>For this result 3 tables has joined and result shows there are 2 country and there employee number and avg salary is shown .</a:t>
            </a:r>
          </a:p>
        </p:txBody>
      </p:sp>
    </p:spTree>
    <p:extLst>
      <p:ext uri="{BB962C8B-B14F-4D97-AF65-F5344CB8AC3E}">
        <p14:creationId xmlns:p14="http://schemas.microsoft.com/office/powerpoint/2010/main" val="2424662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CCB005-4585-F3FC-9D74-4D759196ADA0}"/>
              </a:ext>
            </a:extLst>
          </p:cNvPr>
          <p:cNvSpPr>
            <a:spLocks noGrp="1"/>
          </p:cNvSpPr>
          <p:nvPr>
            <p:ph idx="1"/>
          </p:nvPr>
        </p:nvSpPr>
        <p:spPr>
          <a:xfrm>
            <a:off x="1139687" y="457200"/>
            <a:ext cx="9051235" cy="6235148"/>
          </a:xfrm>
        </p:spPr>
        <p:txBody>
          <a:bodyPr/>
          <a:lstStyle/>
          <a:p>
            <a:pPr marL="285750" indent="-285750" algn="ctr">
              <a:buFont typeface="Wingdings" panose="05000000000000000000" pitchFamily="2" charset="2"/>
              <a:buChar char="Ø"/>
            </a:pPr>
            <a:r>
              <a:rPr lang="en-US" sz="2000" b="1" u="none" strike="noStrike" dirty="0">
                <a:latin typeface="Times New Roman" panose="02020603050405020304" pitchFamily="18" charset="0"/>
                <a:ea typeface="Arial" panose="020B0604020202020204" pitchFamily="34" charset="0"/>
                <a:cs typeface="Times New Roman" panose="02020603050405020304" pitchFamily="18" charset="0"/>
              </a:rPr>
              <a:t> </a:t>
            </a:r>
            <a:r>
              <a:rPr lang="en-US" sz="2400" b="1" u="none" strike="noStrike" dirty="0">
                <a:latin typeface="Times New Roman" panose="02020603050405020304" pitchFamily="18" charset="0"/>
                <a:ea typeface="Arial" panose="020B0604020202020204" pitchFamily="34" charset="0"/>
                <a:cs typeface="Times New Roman" panose="02020603050405020304" pitchFamily="18" charset="0"/>
              </a:rPr>
              <a:t>which country has the maximum average salary?</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marL="285750" indent="-285750">
              <a:buFont typeface="Wingdings" panose="05000000000000000000" pitchFamily="2" charset="2"/>
              <a:buChar char="v"/>
            </a:pPr>
            <a:r>
              <a:rPr lang="en-US" dirty="0">
                <a:latin typeface="Arial Black" panose="020B0A04020102020204" pitchFamily="34" charset="0"/>
              </a:rPr>
              <a:t>This shows that there is only one country name DE shows maximum  average       salary .</a:t>
            </a:r>
          </a:p>
          <a:p>
            <a:pPr algn="ctr"/>
            <a:endParaRPr lang="en-US" dirty="0"/>
          </a:p>
        </p:txBody>
      </p:sp>
      <p:sp>
        <p:nvSpPr>
          <p:cNvPr id="4" name="Slide Number Placeholder 3">
            <a:extLst>
              <a:ext uri="{FF2B5EF4-FFF2-40B4-BE49-F238E27FC236}">
                <a16:creationId xmlns:a16="http://schemas.microsoft.com/office/drawing/2014/main" id="{966C8834-E97E-1BC7-E5A4-2BB78852AAD1}"/>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7" name="Picture 6">
            <a:extLst>
              <a:ext uri="{FF2B5EF4-FFF2-40B4-BE49-F238E27FC236}">
                <a16:creationId xmlns:a16="http://schemas.microsoft.com/office/drawing/2014/main" id="{CAB0777E-69E7-61A8-E203-44BF948A3E55}"/>
              </a:ext>
            </a:extLst>
          </p:cNvPr>
          <p:cNvPicPr>
            <a:picLocks noChangeAspect="1"/>
          </p:cNvPicPr>
          <p:nvPr/>
        </p:nvPicPr>
        <p:blipFill>
          <a:blip r:embed="rId2"/>
          <a:stretch>
            <a:fillRect/>
          </a:stretch>
        </p:blipFill>
        <p:spPr>
          <a:xfrm>
            <a:off x="1550505" y="1364974"/>
            <a:ext cx="8032132" cy="3657600"/>
          </a:xfrm>
          <a:prstGeom prst="rect">
            <a:avLst/>
          </a:prstGeom>
        </p:spPr>
      </p:pic>
    </p:spTree>
    <p:extLst>
      <p:ext uri="{BB962C8B-B14F-4D97-AF65-F5344CB8AC3E}">
        <p14:creationId xmlns:p14="http://schemas.microsoft.com/office/powerpoint/2010/main" val="3660114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990A41-39BA-2B6F-349E-0013A97A2637}"/>
              </a:ext>
            </a:extLst>
          </p:cNvPr>
          <p:cNvSpPr>
            <a:spLocks noGrp="1"/>
          </p:cNvSpPr>
          <p:nvPr>
            <p:ph idx="1"/>
          </p:nvPr>
        </p:nvSpPr>
        <p:spPr>
          <a:xfrm>
            <a:off x="887896" y="238539"/>
            <a:ext cx="9024730" cy="6255026"/>
          </a:xfrm>
        </p:spPr>
        <p:txBody>
          <a:bodyPr/>
          <a:lstStyle/>
          <a:p>
            <a:pPr marL="285750" indent="-285750" algn="ctr">
              <a:buFont typeface="Wingdings" panose="05000000000000000000" pitchFamily="2" charset="2"/>
              <a:buChar char="Ø"/>
            </a:pPr>
            <a:r>
              <a:rPr lang="en-US" sz="1800" dirty="0">
                <a:effectLst/>
                <a:latin typeface="Arial" panose="020B0604020202020204" pitchFamily="34" charset="0"/>
                <a:ea typeface="Arial" panose="020B0604020202020204" pitchFamily="34" charset="0"/>
              </a:rPr>
              <a:t> </a:t>
            </a:r>
            <a:r>
              <a:rPr lang="en-US" sz="2400" b="1" dirty="0">
                <a:latin typeface="Times New Roman" panose="02020603050405020304" pitchFamily="18" charset="0"/>
                <a:ea typeface="Arial" panose="020B0604020202020204" pitchFamily="34" charset="0"/>
                <a:cs typeface="Times New Roman" panose="02020603050405020304" pitchFamily="18" charset="0"/>
              </a:rPr>
              <a:t>T</a:t>
            </a: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he top 5 managers according to their salary.</a:t>
            </a:r>
            <a:endParaRPr lang="en-US"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E318C09-D1E9-3A84-5836-39362B91F8A3}"/>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7" name="Picture 6">
            <a:extLst>
              <a:ext uri="{FF2B5EF4-FFF2-40B4-BE49-F238E27FC236}">
                <a16:creationId xmlns:a16="http://schemas.microsoft.com/office/drawing/2014/main" id="{743EA8D2-70DE-7C76-9B99-82AB15AB5682}"/>
              </a:ext>
            </a:extLst>
          </p:cNvPr>
          <p:cNvPicPr>
            <a:picLocks noChangeAspect="1"/>
          </p:cNvPicPr>
          <p:nvPr/>
        </p:nvPicPr>
        <p:blipFill>
          <a:blip r:embed="rId2"/>
          <a:stretch>
            <a:fillRect/>
          </a:stretch>
        </p:blipFill>
        <p:spPr>
          <a:xfrm>
            <a:off x="2279374" y="1489545"/>
            <a:ext cx="7036904" cy="3363402"/>
          </a:xfrm>
          <a:prstGeom prst="rect">
            <a:avLst/>
          </a:prstGeom>
        </p:spPr>
      </p:pic>
    </p:spTree>
    <p:extLst>
      <p:ext uri="{BB962C8B-B14F-4D97-AF65-F5344CB8AC3E}">
        <p14:creationId xmlns:p14="http://schemas.microsoft.com/office/powerpoint/2010/main" val="2324862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583ACEA-9A95-A086-BB93-45892AB76316}"/>
              </a:ext>
            </a:extLst>
          </p:cNvPr>
          <p:cNvPicPr>
            <a:picLocks noGrp="1" noChangeAspect="1"/>
          </p:cNvPicPr>
          <p:nvPr>
            <p:ph idx="1"/>
          </p:nvPr>
        </p:nvPicPr>
        <p:blipFill>
          <a:blip r:embed="rId2"/>
          <a:stretch>
            <a:fillRect/>
          </a:stretch>
        </p:blipFill>
        <p:spPr>
          <a:xfrm>
            <a:off x="1391476" y="1757409"/>
            <a:ext cx="7911550" cy="4871196"/>
          </a:xfrm>
        </p:spPr>
      </p:pic>
      <p:sp>
        <p:nvSpPr>
          <p:cNvPr id="4" name="Slide Number Placeholder 3">
            <a:extLst>
              <a:ext uri="{FF2B5EF4-FFF2-40B4-BE49-F238E27FC236}">
                <a16:creationId xmlns:a16="http://schemas.microsoft.com/office/drawing/2014/main" id="{306929F3-BA5A-E82F-2F2C-8939BE80457F}"/>
              </a:ext>
            </a:extLst>
          </p:cNvPr>
          <p:cNvSpPr>
            <a:spLocks noGrp="1"/>
          </p:cNvSpPr>
          <p:nvPr>
            <p:ph type="sldNum" sz="quarter" idx="12"/>
          </p:nvPr>
        </p:nvSpPr>
        <p:spPr/>
        <p:txBody>
          <a:bodyPr/>
          <a:lstStyle/>
          <a:p>
            <a:fld id="{48F63A3B-78C7-47BE-AE5E-E10140E04643}" type="slidenum">
              <a:rPr lang="en-US" smtClean="0"/>
              <a:t>23</a:t>
            </a:fld>
            <a:endParaRPr lang="en-US" dirty="0"/>
          </a:p>
        </p:txBody>
      </p:sp>
      <p:sp>
        <p:nvSpPr>
          <p:cNvPr id="8" name="TextBox 7">
            <a:extLst>
              <a:ext uri="{FF2B5EF4-FFF2-40B4-BE49-F238E27FC236}">
                <a16:creationId xmlns:a16="http://schemas.microsoft.com/office/drawing/2014/main" id="{A0F63B52-FC9E-AE31-3E03-79816767F0FC}"/>
              </a:ext>
            </a:extLst>
          </p:cNvPr>
          <p:cNvSpPr txBox="1"/>
          <p:nvPr/>
        </p:nvSpPr>
        <p:spPr>
          <a:xfrm>
            <a:off x="1179444" y="229395"/>
            <a:ext cx="8123582" cy="1658018"/>
          </a:xfrm>
          <a:prstGeom prst="rect">
            <a:avLst/>
          </a:prstGeom>
          <a:noFill/>
        </p:spPr>
        <p:txBody>
          <a:bodyPr wrap="square" rtlCol="0">
            <a:spAutoFit/>
          </a:bodyPr>
          <a:lstStyle/>
          <a:p>
            <a:pPr marL="342900" marR="0" lvl="0" indent="-342900">
              <a:lnSpc>
                <a:spcPct val="115000"/>
              </a:lnSpc>
              <a:spcBef>
                <a:spcPts val="0"/>
              </a:spcBef>
              <a:spcAft>
                <a:spcPts val="0"/>
              </a:spcAft>
              <a:buFont typeface="Wingdings" panose="05000000000000000000" pitchFamily="2" charset="2"/>
              <a:buChar char="Ø"/>
            </a:pPr>
            <a:r>
              <a:rPr lang="en-US" sz="2400" b="1" u="none" strike="noStrike" dirty="0">
                <a:solidFill>
                  <a:schemeClr val="accent6"/>
                </a:solidFill>
                <a:effectLst/>
                <a:latin typeface="Times New Roman" panose="02020603050405020304" pitchFamily="18" charset="0"/>
                <a:ea typeface="Arial" panose="020B0604020202020204" pitchFamily="34" charset="0"/>
                <a:cs typeface="Times New Roman" panose="02020603050405020304" pitchFamily="18" charset="0"/>
              </a:rPr>
              <a:t>Find the department name-wise percentage of employees working under each department. Which department is having the maximum percentage of employees?</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4174741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5D60B3-C69D-BE2E-7121-8451E11FCA3D}"/>
              </a:ext>
            </a:extLst>
          </p:cNvPr>
          <p:cNvSpPr>
            <a:spLocks noGrp="1"/>
          </p:cNvSpPr>
          <p:nvPr>
            <p:ph idx="1"/>
          </p:nvPr>
        </p:nvSpPr>
        <p:spPr>
          <a:xfrm>
            <a:off x="993913" y="457200"/>
            <a:ext cx="8918713" cy="5519530"/>
          </a:xfrm>
        </p:spPr>
        <p:txBody>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Find which employee gets higher salary and from which department.</a:t>
            </a:r>
          </a:p>
        </p:txBody>
      </p:sp>
      <p:sp>
        <p:nvSpPr>
          <p:cNvPr id="4" name="Slide Number Placeholder 3">
            <a:extLst>
              <a:ext uri="{FF2B5EF4-FFF2-40B4-BE49-F238E27FC236}">
                <a16:creationId xmlns:a16="http://schemas.microsoft.com/office/drawing/2014/main" id="{6AC8BF05-50A3-70F5-A09A-B38F149DC881}"/>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7" name="Picture 6">
            <a:extLst>
              <a:ext uri="{FF2B5EF4-FFF2-40B4-BE49-F238E27FC236}">
                <a16:creationId xmlns:a16="http://schemas.microsoft.com/office/drawing/2014/main" id="{C597F36A-D9CC-400A-25AD-B9AC6BC9A78C}"/>
              </a:ext>
            </a:extLst>
          </p:cNvPr>
          <p:cNvPicPr>
            <a:picLocks noChangeAspect="1"/>
          </p:cNvPicPr>
          <p:nvPr/>
        </p:nvPicPr>
        <p:blipFill>
          <a:blip r:embed="rId2"/>
          <a:stretch>
            <a:fillRect/>
          </a:stretch>
        </p:blipFill>
        <p:spPr>
          <a:xfrm>
            <a:off x="1179443" y="1355035"/>
            <a:ext cx="8521148" cy="3723860"/>
          </a:xfrm>
          <a:prstGeom prst="rect">
            <a:avLst/>
          </a:prstGeom>
        </p:spPr>
      </p:pic>
    </p:spTree>
    <p:extLst>
      <p:ext uri="{BB962C8B-B14F-4D97-AF65-F5344CB8AC3E}">
        <p14:creationId xmlns:p14="http://schemas.microsoft.com/office/powerpoint/2010/main" val="842246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DF6BF80-8A4E-7764-A4A0-0A5D37491997}"/>
              </a:ext>
            </a:extLst>
          </p:cNvPr>
          <p:cNvSpPr>
            <a:spLocks noGrp="1"/>
          </p:cNvSpPr>
          <p:nvPr>
            <p:ph type="ctrTitle"/>
          </p:nvPr>
        </p:nvSpPr>
        <p:spPr>
          <a:xfrm>
            <a:off x="1551962" y="5353878"/>
            <a:ext cx="5034368" cy="1351722"/>
          </a:xfrm>
        </p:spPr>
        <p:txBody>
          <a:bodyPr/>
          <a:lstStyle/>
          <a:p>
            <a:pPr algn="ctr"/>
            <a:r>
              <a:rPr lang="en-US"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
        <p:nvSpPr>
          <p:cNvPr id="7" name="Subtitle 6">
            <a:extLst>
              <a:ext uri="{FF2B5EF4-FFF2-40B4-BE49-F238E27FC236}">
                <a16:creationId xmlns:a16="http://schemas.microsoft.com/office/drawing/2014/main" id="{F3792FBB-F7C8-05B5-A19A-DB7C39D5B617}"/>
              </a:ext>
            </a:extLst>
          </p:cNvPr>
          <p:cNvSpPr>
            <a:spLocks noGrp="1"/>
          </p:cNvSpPr>
          <p:nvPr>
            <p:ph type="subTitle" idx="1"/>
          </p:nvPr>
        </p:nvSpPr>
        <p:spPr>
          <a:xfrm>
            <a:off x="662608" y="965580"/>
            <a:ext cx="7235688" cy="3697887"/>
          </a:xfrm>
        </p:spPr>
        <p:txBody>
          <a:bodyPr/>
          <a:lstStyle/>
          <a:p>
            <a:pPr marL="342900" indent="-342900">
              <a:buFont typeface="Wingdings" panose="05000000000000000000" pitchFamily="2" charset="2"/>
              <a:buChar char="v"/>
            </a:pPr>
            <a:r>
              <a:rPr lang="en-US" dirty="0"/>
              <a:t>This is the presentation report on the AL DUBAI FRAGRANCE BRAND STORE</a:t>
            </a:r>
          </a:p>
          <a:p>
            <a:pPr marL="342900" indent="-342900">
              <a:buFont typeface="Wingdings" panose="05000000000000000000" pitchFamily="2" charset="2"/>
              <a:buChar char="v"/>
            </a:pPr>
            <a:endParaRPr lang="en-US" dirty="0"/>
          </a:p>
          <a:p>
            <a:pPr marL="342900" indent="-342900">
              <a:buFont typeface="Wingdings" panose="05000000000000000000" pitchFamily="2" charset="2"/>
              <a:buChar char="v"/>
            </a:pPr>
            <a:r>
              <a:rPr lang="en-US" dirty="0"/>
              <a:t>In this both report as Marketing Team and HR Team Report is present and shows all insights from data present.</a:t>
            </a:r>
          </a:p>
          <a:p>
            <a:pPr marL="342900" indent="-342900">
              <a:buFont typeface="Wingdings" panose="05000000000000000000" pitchFamily="2" charset="2"/>
              <a:buChar char="v"/>
            </a:pPr>
            <a:endParaRPr lang="en-US" dirty="0"/>
          </a:p>
          <a:p>
            <a:pPr marL="342900" indent="-342900">
              <a:buFont typeface="Wingdings" panose="05000000000000000000" pitchFamily="2" charset="2"/>
              <a:buChar char="v"/>
            </a:pPr>
            <a:r>
              <a:rPr lang="en-US" dirty="0"/>
              <a:t>This report will definitely can help the Company </a:t>
            </a:r>
            <a:r>
              <a:rPr lang="en-US" dirty="0" err="1"/>
              <a:t>fro</a:t>
            </a:r>
            <a:r>
              <a:rPr lang="en-US" dirty="0"/>
              <a:t> grow in the market and get better customer understanding .</a:t>
            </a:r>
          </a:p>
          <a:p>
            <a:pPr marL="342900" indent="-342900">
              <a:buFont typeface="Wingdings" panose="05000000000000000000" pitchFamily="2" charset="2"/>
              <a:buChar char="v"/>
            </a:pPr>
            <a:endParaRPr lang="en-US" dirty="0"/>
          </a:p>
        </p:txBody>
      </p:sp>
      <p:sp>
        <p:nvSpPr>
          <p:cNvPr id="4" name="Slide Number Placeholder 3">
            <a:extLst>
              <a:ext uri="{FF2B5EF4-FFF2-40B4-BE49-F238E27FC236}">
                <a16:creationId xmlns:a16="http://schemas.microsoft.com/office/drawing/2014/main" id="{1C43A164-378C-A150-959E-0B030825F8B3}"/>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25</a:t>
            </a:fld>
            <a:endParaRPr lang="en-US" dirty="0"/>
          </a:p>
        </p:txBody>
      </p:sp>
      <p:sp>
        <p:nvSpPr>
          <p:cNvPr id="8" name="TextBox 7">
            <a:extLst>
              <a:ext uri="{FF2B5EF4-FFF2-40B4-BE49-F238E27FC236}">
                <a16:creationId xmlns:a16="http://schemas.microsoft.com/office/drawing/2014/main" id="{29F5AF16-7386-871A-AEFE-E0E94203897E}"/>
              </a:ext>
            </a:extLst>
          </p:cNvPr>
          <p:cNvSpPr txBox="1"/>
          <p:nvPr/>
        </p:nvSpPr>
        <p:spPr>
          <a:xfrm>
            <a:off x="490330" y="137319"/>
            <a:ext cx="2796209" cy="830997"/>
          </a:xfrm>
          <a:prstGeom prst="rect">
            <a:avLst/>
          </a:prstGeom>
          <a:noFill/>
        </p:spPr>
        <p:txBody>
          <a:bodyPr wrap="square" rtlCol="0">
            <a:spAutoFit/>
          </a:bodyPr>
          <a:lstStyle/>
          <a:p>
            <a:pPr marL="342900" indent="-342900">
              <a:buFont typeface="Wingdings" panose="05000000000000000000" pitchFamily="2" charset="2"/>
              <a:buChar char="Ø"/>
            </a:pPr>
            <a:r>
              <a:rPr lang="en-US" sz="2800" b="1" u="sng" dirty="0">
                <a:solidFill>
                  <a:schemeClr val="accent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a:t>
            </a:r>
          </a:p>
          <a:p>
            <a:pPr marL="285750" indent="-285750">
              <a:buFont typeface="Wingdings" panose="05000000000000000000" pitchFamily="2" charset="2"/>
              <a:buChar char="Ø"/>
            </a:pPr>
            <a:endParaRPr lang="en-US" sz="2000" b="1" u="sng" dirty="0">
              <a:solidFill>
                <a:schemeClr val="accent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6223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08687" y="1861931"/>
            <a:ext cx="7752522" cy="1808922"/>
          </a:xfrm>
        </p:spPr>
        <p:txBody>
          <a:bodyPr/>
          <a:lstStyle/>
          <a:p>
            <a:r>
              <a:rPr lang="en-US" dirty="0"/>
              <a:t>Problem statement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2875722"/>
            <a:ext cx="6812280" cy="3047558"/>
          </a:xfrm>
        </p:spPr>
        <p:txBody>
          <a:bodyPr/>
          <a:lstStyle/>
          <a:p>
            <a:pPr marL="0" marR="0" lvl="0" indent="0" algn="l" rtl="0">
              <a:lnSpc>
                <a:spcPct val="100000"/>
              </a:lnSpc>
              <a:spcBef>
                <a:spcPts val="0"/>
              </a:spcBef>
              <a:spcAft>
                <a:spcPts val="0"/>
              </a:spcAft>
              <a:buClr>
                <a:schemeClr val="dk1"/>
              </a:buClr>
              <a:buSzPts val="1100"/>
              <a:buFont typeface="Arial"/>
              <a:buNone/>
            </a:pPr>
            <a:r>
              <a:rPr lang="en-US" sz="2000" dirty="0"/>
              <a:t>In recent years, Al Dubai Fragrances has faced a certain dip in their revenue and they are now looking to go through a major transformation in the following two sectors.</a:t>
            </a:r>
          </a:p>
          <a:p>
            <a:pPr marL="457200" marR="0" lvl="0" indent="-431800" algn="l" rtl="0">
              <a:lnSpc>
                <a:spcPct val="100000"/>
              </a:lnSpc>
              <a:spcBef>
                <a:spcPts val="0"/>
              </a:spcBef>
              <a:spcAft>
                <a:spcPts val="0"/>
              </a:spcAft>
              <a:buSzPts val="3200"/>
              <a:buChar char="●"/>
            </a:pPr>
            <a:r>
              <a:rPr lang="en-US" sz="2000" dirty="0"/>
              <a:t>They are looking to revamp their marketing strategy by targeting the right set of customers.</a:t>
            </a:r>
          </a:p>
          <a:p>
            <a:pPr marL="457200" marR="0" lvl="0" indent="-431800" algn="l" rtl="0">
              <a:lnSpc>
                <a:spcPct val="100000"/>
              </a:lnSpc>
              <a:spcBef>
                <a:spcPts val="0"/>
              </a:spcBef>
              <a:spcAft>
                <a:spcPts val="0"/>
              </a:spcAft>
              <a:buSzPts val="3200"/>
              <a:buChar char="●"/>
            </a:pPr>
            <a:r>
              <a:rPr lang="en-US" sz="2000" dirty="0"/>
              <a:t>They are looking to promote their application among customers so that they may enter into the “E-Commerce” sector.</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5FF447F-161F-D43E-70CE-CFCF2851BB78}"/>
              </a:ext>
            </a:extLst>
          </p:cNvPr>
          <p:cNvSpPr txBox="1"/>
          <p:nvPr/>
        </p:nvSpPr>
        <p:spPr>
          <a:xfrm>
            <a:off x="437324" y="516668"/>
            <a:ext cx="7262192" cy="707886"/>
          </a:xfrm>
          <a:prstGeom prst="rect">
            <a:avLst/>
          </a:prstGeom>
          <a:noFill/>
        </p:spPr>
        <p:txBody>
          <a:bodyPr wrap="square">
            <a:spAutoFit/>
          </a:bodyPr>
          <a:lstStyle/>
          <a:p>
            <a:pPr marL="571500" indent="-571500">
              <a:buFont typeface="Wingdings" panose="05000000000000000000" pitchFamily="2" charset="2"/>
              <a:buChar char="Ø"/>
            </a:pPr>
            <a:r>
              <a:rPr lang="en-US" sz="4000" b="1" u="sng" dirty="0">
                <a:solidFill>
                  <a:schemeClr val="accent6"/>
                </a:solidFill>
              </a:rPr>
              <a:t>Primary goals </a:t>
            </a:r>
            <a:r>
              <a:rPr lang="en-US" sz="4000" b="1" dirty="0">
                <a:solidFill>
                  <a:schemeClr val="accent6"/>
                </a:solidFill>
              </a:rPr>
              <a:t>-</a:t>
            </a:r>
          </a:p>
        </p:txBody>
      </p:sp>
      <p:sp>
        <p:nvSpPr>
          <p:cNvPr id="9" name="TextBox 8">
            <a:extLst>
              <a:ext uri="{FF2B5EF4-FFF2-40B4-BE49-F238E27FC236}">
                <a16:creationId xmlns:a16="http://schemas.microsoft.com/office/drawing/2014/main" id="{C14AB24C-B574-B9C1-0B22-CC3AEF8C2FEE}"/>
              </a:ext>
            </a:extLst>
          </p:cNvPr>
          <p:cNvSpPr txBox="1"/>
          <p:nvPr/>
        </p:nvSpPr>
        <p:spPr bwMode="auto">
          <a:xfrm>
            <a:off x="861392" y="1696278"/>
            <a:ext cx="10177669" cy="3170099"/>
          </a:xfrm>
          <a:prstGeom prst="rect">
            <a:avLst/>
          </a:prstGeom>
          <a:solidFill>
            <a:schemeClr val="accent1">
              <a:lumMod val="90000"/>
            </a:schemeClr>
          </a:solidFill>
        </p:spPr>
        <p:txBody>
          <a:bodyPr wrap="square" rtlCol="0">
            <a:spAutoFit/>
          </a:bodyPr>
          <a:lstStyle/>
          <a:p>
            <a:pPr algn="just"/>
            <a:endParaRPr lang="en-US" b="1" dirty="0"/>
          </a:p>
          <a:p>
            <a:pPr marL="457200" indent="-457200" algn="just">
              <a:buFont typeface="Wingdings" panose="05000000000000000000" pitchFamily="2" charset="2"/>
              <a:buChar char="v"/>
            </a:pPr>
            <a:r>
              <a:rPr lang="en-US" sz="2800" b="1" dirty="0">
                <a:solidFill>
                  <a:schemeClr val="accent6"/>
                </a:solidFill>
              </a:rPr>
              <a:t>1</a:t>
            </a:r>
            <a:r>
              <a:rPr lang="en-US" b="1" dirty="0">
                <a:solidFill>
                  <a:schemeClr val="accent6"/>
                </a:solidFill>
              </a:rPr>
              <a:t> -: Helping the marketing team to Analyze the Customers to target the best and the worst </a:t>
            </a:r>
          </a:p>
          <a:p>
            <a:pPr algn="just"/>
            <a:r>
              <a:rPr lang="en-US" b="1" dirty="0">
                <a:solidFill>
                  <a:schemeClr val="accent6"/>
                </a:solidFill>
              </a:rPr>
              <a:t>                performing customer to get idea about the market and customer requirement that</a:t>
            </a:r>
          </a:p>
          <a:p>
            <a:pPr algn="just"/>
            <a:r>
              <a:rPr lang="en-US" b="1" dirty="0">
                <a:solidFill>
                  <a:schemeClr val="accent6"/>
                </a:solidFill>
              </a:rPr>
              <a:t>                can help grow company more and can target the good customer. For this analysis we are</a:t>
            </a:r>
          </a:p>
          <a:p>
            <a:pPr algn="just"/>
            <a:r>
              <a:rPr lang="en-US" b="1" dirty="0">
                <a:solidFill>
                  <a:schemeClr val="accent6"/>
                </a:solidFill>
              </a:rPr>
              <a:t>                 using Excel </a:t>
            </a:r>
          </a:p>
          <a:p>
            <a:pPr marL="285750" indent="-285750" algn="just">
              <a:buFont typeface="Wingdings" panose="05000000000000000000" pitchFamily="2" charset="2"/>
              <a:buChar char="v"/>
            </a:pPr>
            <a:endParaRPr lang="en-US" b="1" dirty="0">
              <a:solidFill>
                <a:schemeClr val="accent6"/>
              </a:solidFill>
            </a:endParaRPr>
          </a:p>
          <a:p>
            <a:pPr marL="285750" indent="-285750">
              <a:buFont typeface="Wingdings" panose="05000000000000000000" pitchFamily="2" charset="2"/>
              <a:buChar char="v"/>
            </a:pPr>
            <a:endParaRPr lang="en-US" b="1" dirty="0">
              <a:solidFill>
                <a:schemeClr val="accent6"/>
              </a:solidFill>
            </a:endParaRPr>
          </a:p>
          <a:p>
            <a:pPr marL="285750" indent="-285750">
              <a:buFont typeface="Wingdings" panose="05000000000000000000" pitchFamily="2" charset="2"/>
              <a:buChar char="v"/>
            </a:pPr>
            <a:r>
              <a:rPr lang="en-US" b="1" dirty="0">
                <a:solidFill>
                  <a:schemeClr val="accent6"/>
                </a:solidFill>
              </a:rPr>
              <a:t>   </a:t>
            </a:r>
            <a:r>
              <a:rPr lang="en-US" sz="2800" b="1" dirty="0">
                <a:solidFill>
                  <a:schemeClr val="accent6"/>
                </a:solidFill>
              </a:rPr>
              <a:t>2 -</a:t>
            </a:r>
            <a:r>
              <a:rPr lang="en-US" b="1" dirty="0">
                <a:solidFill>
                  <a:schemeClr val="accent6"/>
                </a:solidFill>
              </a:rPr>
              <a:t>: For HR department with the help the data available with us we can now get a perfect             view about the AL Dubai Fragrance Brand company to understand the behavior about their     company behavior .For analysis  we are using SQL .</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E13ED5D-7483-E3AC-8B41-D7FF2B59EC03}"/>
              </a:ext>
            </a:extLst>
          </p:cNvPr>
          <p:cNvSpPr>
            <a:spLocks noGrp="1"/>
          </p:cNvSpPr>
          <p:nvPr>
            <p:ph type="title"/>
          </p:nvPr>
        </p:nvSpPr>
        <p:spPr>
          <a:xfrm>
            <a:off x="758952" y="318052"/>
            <a:ext cx="10671048" cy="1192696"/>
          </a:xfrm>
        </p:spPr>
        <p:txBody>
          <a:bodyPr/>
          <a:lstStyle/>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Firstly We have Focused on marketing team report -</a:t>
            </a:r>
          </a:p>
        </p:txBody>
      </p:sp>
      <p:sp>
        <p:nvSpPr>
          <p:cNvPr id="11" name="Content Placeholder 10">
            <a:extLst>
              <a:ext uri="{FF2B5EF4-FFF2-40B4-BE49-F238E27FC236}">
                <a16:creationId xmlns:a16="http://schemas.microsoft.com/office/drawing/2014/main" id="{BB4B11B5-EE8C-E894-B953-59A032820E82}"/>
              </a:ext>
            </a:extLst>
          </p:cNvPr>
          <p:cNvSpPr>
            <a:spLocks noGrp="1"/>
          </p:cNvSpPr>
          <p:nvPr>
            <p:ph sz="half" idx="1"/>
          </p:nvPr>
        </p:nvSpPr>
        <p:spPr>
          <a:xfrm>
            <a:off x="596878" y="2123396"/>
            <a:ext cx="10680192" cy="3536740"/>
          </a:xfrm>
          <a:solidFill>
            <a:schemeClr val="accent2">
              <a:lumMod val="40000"/>
              <a:lumOff val="60000"/>
            </a:schemeClr>
          </a:solidFill>
        </p:spPr>
        <p:txBody>
          <a:bodyPr/>
          <a:lstStyle/>
          <a:p>
            <a:pPr>
              <a:buFont typeface="Wingdings" panose="05000000000000000000" pitchFamily="2" charset="2"/>
              <a:buChar char="v"/>
            </a:pPr>
            <a:r>
              <a:rPr lang="en-US" sz="2400" b="1" dirty="0"/>
              <a:t> For this marketing team report we have used Excel for better calculation purpose and better insights from data .</a:t>
            </a:r>
          </a:p>
          <a:p>
            <a:pPr>
              <a:buFont typeface="Wingdings" panose="05000000000000000000" pitchFamily="2" charset="2"/>
              <a:buChar char="v"/>
            </a:pPr>
            <a:endParaRPr lang="en-US" sz="2400" b="1" dirty="0"/>
          </a:p>
          <a:p>
            <a:pPr>
              <a:buFont typeface="Wingdings" panose="05000000000000000000" pitchFamily="2" charset="2"/>
              <a:buChar char="v"/>
            </a:pPr>
            <a:r>
              <a:rPr lang="en-US" sz="2400" b="1" dirty="0"/>
              <a:t>  There are many problem statements are coming out from this data so we have gone through each questions and come with the solutions.</a:t>
            </a:r>
          </a:p>
          <a:p>
            <a:pPr>
              <a:buFont typeface="Wingdings" panose="05000000000000000000" pitchFamily="2" charset="2"/>
              <a:buChar char="v"/>
            </a:pPr>
            <a:endParaRPr lang="en-US" sz="2400" b="1" dirty="0"/>
          </a:p>
          <a:p>
            <a:pPr>
              <a:buFont typeface="Wingdings" panose="05000000000000000000" pitchFamily="2" charset="2"/>
              <a:buChar char="v"/>
            </a:pPr>
            <a:r>
              <a:rPr lang="en-US" sz="2400" b="1" dirty="0"/>
              <a:t> So from the next slide we are going to see the each problem  and their solutions one by one .</a:t>
            </a:r>
          </a:p>
          <a:p>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B37ACF18-B224-3C26-B8D0-1C45868F3F04}"/>
              </a:ext>
            </a:extLst>
          </p:cNvPr>
          <p:cNvSpPr>
            <a:spLocks noGrp="1"/>
          </p:cNvSpPr>
          <p:nvPr>
            <p:ph idx="1"/>
          </p:nvPr>
        </p:nvSpPr>
        <p:spPr>
          <a:xfrm>
            <a:off x="768626" y="731520"/>
            <a:ext cx="10176741" cy="5735541"/>
          </a:xfrm>
        </p:spPr>
        <p:txBody>
          <a:bodyPr/>
          <a:lstStyle/>
          <a:p>
            <a:pPr marL="1028700" lvl="1"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For the marketing team report firstly we have </a:t>
            </a:r>
            <a:r>
              <a:rPr lang="en-US" sz="2000" b="1" dirty="0" err="1">
                <a:latin typeface="Times New Roman" panose="02020603050405020304" pitchFamily="18" charset="0"/>
                <a:cs typeface="Times New Roman" panose="02020603050405020304" pitchFamily="18" charset="0"/>
              </a:rPr>
              <a:t>have</a:t>
            </a:r>
            <a:r>
              <a:rPr lang="en-US" sz="2000" b="1" dirty="0">
                <a:latin typeface="Times New Roman" panose="02020603050405020304" pitchFamily="18" charset="0"/>
                <a:cs typeface="Times New Roman" panose="02020603050405020304" pitchFamily="18" charset="0"/>
              </a:rPr>
              <a:t> to find the RFM Score from the given dataset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indent="0">
              <a:buNone/>
            </a:pP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indent="0">
              <a:buNone/>
            </a:pPr>
            <a:endParaRPr lang="en-US" sz="1400" dirty="0">
              <a:latin typeface="+mj-lt"/>
              <a:cs typeface="Times New Roman" panose="02020603050405020304" pitchFamily="18" charset="0"/>
            </a:endParaRPr>
          </a:p>
          <a:p>
            <a:pPr marL="1028700" lvl="1" indent="-342900">
              <a:buFont typeface="Wingdings" panose="05000000000000000000" pitchFamily="2" charset="2"/>
              <a:buChar char="v"/>
            </a:pPr>
            <a:r>
              <a:rPr lang="en-US" sz="1800" dirty="0">
                <a:latin typeface="Arial" panose="020B0604020202020204" pitchFamily="34" charset="0"/>
                <a:cs typeface="Arial" panose="020B0604020202020204" pitchFamily="34" charset="0"/>
              </a:rPr>
              <a:t>For the RFM Score method firstly we have to find the </a:t>
            </a:r>
            <a:r>
              <a:rPr lang="en-US" sz="1800" dirty="0">
                <a:effectLst/>
                <a:latin typeface="Arial" panose="020B0604020202020204" pitchFamily="34" charset="0"/>
                <a:ea typeface="Arial" panose="020B0604020202020204" pitchFamily="34" charset="0"/>
              </a:rPr>
              <a:t>for recency, frequency, and monetary value from the dataset . </a:t>
            </a:r>
          </a:p>
          <a:p>
            <a:pPr lvl="1" indent="0">
              <a:buNone/>
            </a:pPr>
            <a:endParaRPr lang="en-US" sz="1800" dirty="0">
              <a:effectLst/>
              <a:latin typeface="Arial" panose="020B0604020202020204" pitchFamily="34" charset="0"/>
              <a:ea typeface="Arial" panose="020B0604020202020204" pitchFamily="34" charset="0"/>
            </a:endParaRPr>
          </a:p>
          <a:p>
            <a:pPr marL="971550" lvl="1" indent="-285750">
              <a:buFont typeface="Wingdings" panose="05000000000000000000" pitchFamily="2" charset="2"/>
              <a:buChar char="v"/>
            </a:pPr>
            <a:r>
              <a:rPr lang="en-US" sz="1800" dirty="0">
                <a:latin typeface="Arial" panose="020B0604020202020204" pitchFamily="34" charset="0"/>
                <a:cs typeface="Arial" panose="020B0604020202020204" pitchFamily="34" charset="0"/>
              </a:rPr>
              <a:t> </a:t>
            </a:r>
            <a:r>
              <a:rPr lang="en-US" sz="1800" u="none" strike="noStrike" dirty="0">
                <a:effectLst/>
                <a:latin typeface="Arial" panose="020B0604020202020204" pitchFamily="34" charset="0"/>
                <a:ea typeface="Arial" panose="020B0604020202020204" pitchFamily="34" charset="0"/>
              </a:rPr>
              <a:t>Recency:- It’s the number of days since the customers has made the last purchase. You may derive the same by subtracting the current date from the last purchase date. Lower the value, the better the customer. </a:t>
            </a:r>
          </a:p>
          <a:p>
            <a:pPr marL="971550" lvl="1" indent="-285750">
              <a:buFont typeface="Wingdings" panose="05000000000000000000" pitchFamily="2" charset="2"/>
              <a:buChar char="v"/>
            </a:pPr>
            <a:endParaRPr lang="en-US" sz="1800" dirty="0">
              <a:latin typeface="Arial" panose="020B0604020202020204" pitchFamily="34" charset="0"/>
              <a:ea typeface="Arial" panose="020B0604020202020204" pitchFamily="34" charset="0"/>
            </a:endParaRPr>
          </a:p>
          <a:p>
            <a:pPr marL="971550" lvl="1" indent="-285750">
              <a:buFont typeface="Wingdings" panose="05000000000000000000" pitchFamily="2" charset="2"/>
              <a:buChar char="v"/>
            </a:pPr>
            <a:r>
              <a:rPr lang="en-US" sz="1800" dirty="0">
                <a:effectLst/>
                <a:latin typeface="Arial" panose="020B0604020202020204" pitchFamily="34" charset="0"/>
                <a:ea typeface="Arial" panose="020B0604020202020204" pitchFamily="34" charset="0"/>
              </a:rPr>
              <a:t>Frequency:- It’s the number of transactions made by a particular customer. Higher the value, the better the customer</a:t>
            </a:r>
          </a:p>
          <a:p>
            <a:pPr marL="971550" lvl="1" indent="-285750">
              <a:buFont typeface="Wingdings" panose="05000000000000000000" pitchFamily="2" charset="2"/>
              <a:buChar char="v"/>
            </a:pPr>
            <a:endParaRPr lang="en-US" sz="1800" u="none" strike="noStrike" dirty="0">
              <a:latin typeface="Arial" panose="020B0604020202020204" pitchFamily="34" charset="0"/>
              <a:ea typeface="Arial" panose="020B0604020202020204" pitchFamily="34" charset="0"/>
            </a:endParaRPr>
          </a:p>
          <a:p>
            <a:pPr marL="971550" lvl="1" indent="-285750">
              <a:buFont typeface="Wingdings" panose="05000000000000000000" pitchFamily="2" charset="2"/>
              <a:buChar char="v"/>
            </a:pPr>
            <a:r>
              <a:rPr lang="en-US" sz="1800" dirty="0">
                <a:effectLst/>
                <a:latin typeface="Arial" panose="020B0604020202020204" pitchFamily="34" charset="0"/>
                <a:ea typeface="Arial" panose="020B0604020202020204" pitchFamily="34" charset="0"/>
              </a:rPr>
              <a:t> </a:t>
            </a:r>
            <a:r>
              <a:rPr lang="en-US" sz="1800" u="none" strike="noStrike" dirty="0">
                <a:effectLst/>
                <a:latin typeface="Arial" panose="020B0604020202020204" pitchFamily="34" charset="0"/>
                <a:ea typeface="Arial" panose="020B0604020202020204" pitchFamily="34" charset="0"/>
              </a:rPr>
              <a:t>Monetary: It’s the total amount spent by a customer in making various purchases. Higher the value, the better the customer.</a:t>
            </a:r>
          </a:p>
          <a:p>
            <a:pPr lvl="1" indent="0">
              <a:buNone/>
            </a:pPr>
            <a:endParaRPr lang="en-US" sz="1800" u="none" strike="noStrike" dirty="0">
              <a:effectLst/>
              <a:latin typeface="Arial" panose="020B0604020202020204" pitchFamily="34" charset="0"/>
              <a:ea typeface="Arial" panose="020B0604020202020204" pitchFamily="34" charset="0"/>
            </a:endParaRPr>
          </a:p>
          <a:p>
            <a:pPr lvl="1" indent="0">
              <a:buNone/>
            </a:pPr>
            <a:endParaRPr lang="en-US" sz="1600"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0" name="TextBox 9">
            <a:extLst>
              <a:ext uri="{FF2B5EF4-FFF2-40B4-BE49-F238E27FC236}">
                <a16:creationId xmlns:a16="http://schemas.microsoft.com/office/drawing/2014/main" id="{7648C304-1C01-81D1-5CA9-E23B55C811AF}"/>
              </a:ext>
            </a:extLst>
          </p:cNvPr>
          <p:cNvSpPr txBox="1"/>
          <p:nvPr/>
        </p:nvSpPr>
        <p:spPr>
          <a:xfrm>
            <a:off x="1563756" y="625978"/>
            <a:ext cx="9223513" cy="5632311"/>
          </a:xfrm>
          <a:prstGeom prst="rect">
            <a:avLst/>
          </a:prstGeom>
          <a:solidFill>
            <a:schemeClr val="accent1"/>
          </a:solidFill>
        </p:spPr>
        <p:txBody>
          <a:bodyPr wrap="square">
            <a:spAutoFit/>
          </a:bodyPr>
          <a:lstStyle/>
          <a:p>
            <a:pPr marL="285750" indent="-285750">
              <a:buFont typeface="Wingdings" panose="05000000000000000000" pitchFamily="2" charset="2"/>
              <a:buChar char="Ø"/>
            </a:pPr>
            <a:r>
              <a:rPr lang="en-US" sz="1800" dirty="0">
                <a:effectLst/>
                <a:latin typeface="Arial" panose="020B0604020202020204" pitchFamily="34" charset="0"/>
                <a:ea typeface="Arial" panose="020B0604020202020204" pitchFamily="34" charset="0"/>
              </a:rPr>
              <a:t> </a:t>
            </a:r>
            <a:r>
              <a:rPr lang="en-US" b="1" dirty="0">
                <a:solidFill>
                  <a:schemeClr val="accent6"/>
                </a:solidFill>
              </a:rPr>
              <a:t>In order to generate RFM Score, we will first be generating the individual scores from each the columns .</a:t>
            </a:r>
          </a:p>
          <a:p>
            <a:endParaRPr lang="en-US" b="1" dirty="0">
              <a:solidFill>
                <a:schemeClr val="accent6"/>
              </a:solidFill>
              <a:latin typeface="Times New Roman" panose="02020603050405020304" pitchFamily="18" charset="0"/>
              <a:cs typeface="Times New Roman" panose="02020603050405020304" pitchFamily="18" charset="0"/>
            </a:endParaRPr>
          </a:p>
          <a:p>
            <a:endParaRPr lang="en-US" b="1" dirty="0">
              <a:solidFill>
                <a:schemeClr val="accent6"/>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dirty="0">
                <a:solidFill>
                  <a:schemeClr val="accent6"/>
                </a:solidFill>
                <a:latin typeface="Times New Roman" panose="02020603050405020304" pitchFamily="18" charset="0"/>
                <a:cs typeface="Times New Roman" panose="02020603050405020304" pitchFamily="18" charset="0"/>
              </a:rPr>
              <a:t>For the Recency column we have Subtracted the last transaction date from the today date by TODAY Function.</a:t>
            </a:r>
          </a:p>
          <a:p>
            <a:pPr marL="342900" indent="-342900">
              <a:buFont typeface="Wingdings" panose="05000000000000000000" pitchFamily="2" charset="2"/>
              <a:buChar char="v"/>
            </a:pPr>
            <a:endParaRPr lang="en-US" b="1" dirty="0">
              <a:solidFill>
                <a:schemeClr val="accent6"/>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dirty="0">
                <a:solidFill>
                  <a:schemeClr val="accent6"/>
                </a:solidFill>
                <a:latin typeface="Times New Roman" panose="02020603050405020304" pitchFamily="18" charset="0"/>
                <a:cs typeface="Times New Roman" panose="02020603050405020304" pitchFamily="18" charset="0"/>
              </a:rPr>
              <a:t>For the Frequency Column we have calculated for count of TRANSACTION that customer has done.</a:t>
            </a:r>
          </a:p>
          <a:p>
            <a:pPr marL="342900" indent="-342900">
              <a:buFont typeface="Wingdings" panose="05000000000000000000" pitchFamily="2" charset="2"/>
              <a:buChar char="v"/>
            </a:pPr>
            <a:endParaRPr lang="en-US" dirty="0">
              <a:solidFill>
                <a:schemeClr val="accent6"/>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dirty="0">
                <a:solidFill>
                  <a:schemeClr val="accent6"/>
                </a:solidFill>
                <a:latin typeface="Times New Roman" panose="02020603050405020304" pitchFamily="18" charset="0"/>
                <a:cs typeface="Times New Roman" panose="02020603050405020304" pitchFamily="18" charset="0"/>
              </a:rPr>
              <a:t>For Monetary column have taken the total sales of that particular customer.</a:t>
            </a:r>
          </a:p>
          <a:p>
            <a:pPr marL="342900" indent="-342900">
              <a:buFont typeface="Wingdings" panose="05000000000000000000" pitchFamily="2" charset="2"/>
              <a:buChar char="v"/>
            </a:pPr>
            <a:endParaRPr lang="en-US" dirty="0">
              <a:solidFill>
                <a:schemeClr val="accent6"/>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dirty="0">
                <a:solidFill>
                  <a:schemeClr val="accent6"/>
                </a:solidFill>
                <a:latin typeface="Times New Roman" panose="02020603050405020304" pitchFamily="18" charset="0"/>
                <a:cs typeface="Times New Roman" panose="02020603050405020304" pitchFamily="18" charset="0"/>
              </a:rPr>
              <a:t>After finding RFM Then on that columns we have applied the VLOOKUP formula for the RFM Score between 1 to 5.</a:t>
            </a:r>
          </a:p>
          <a:p>
            <a:pPr marL="342900" indent="-342900">
              <a:buFont typeface="Wingdings" panose="05000000000000000000" pitchFamily="2" charset="2"/>
              <a:buChar char="v"/>
            </a:pPr>
            <a:endParaRPr lang="en-US" dirty="0">
              <a:solidFill>
                <a:schemeClr val="accent6"/>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dirty="0">
                <a:solidFill>
                  <a:schemeClr val="accent6"/>
                </a:solidFill>
                <a:latin typeface="Arial" panose="020B0604020202020204" pitchFamily="34" charset="0"/>
                <a:ea typeface="Arial" panose="020B0604020202020204" pitchFamily="34" charset="0"/>
              </a:rPr>
              <a:t>T</a:t>
            </a:r>
            <a:r>
              <a:rPr lang="en-US" sz="1800" dirty="0">
                <a:solidFill>
                  <a:schemeClr val="accent6"/>
                </a:solidFill>
                <a:effectLst/>
                <a:latin typeface="Arial" panose="020B0604020202020204" pitchFamily="34" charset="0"/>
                <a:ea typeface="Arial" panose="020B0604020202020204" pitchFamily="34" charset="0"/>
              </a:rPr>
              <a:t>he higher the score, the better the customer, the lower the score, the worst the customer.</a:t>
            </a:r>
            <a:r>
              <a:rPr lang="en-US" dirty="0">
                <a:solidFill>
                  <a:schemeClr val="accent6"/>
                </a:solidFill>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v"/>
            </a:pPr>
            <a:endParaRPr lang="en-US" dirty="0">
              <a:solidFill>
                <a:schemeClr val="accent6"/>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dirty="0">
                <a:solidFill>
                  <a:schemeClr val="accent6"/>
                </a:solidFill>
                <a:latin typeface="Times New Roman" panose="02020603050405020304" pitchFamily="18" charset="0"/>
                <a:cs typeface="Times New Roman" panose="02020603050405020304" pitchFamily="18" charset="0"/>
              </a:rPr>
              <a:t>Then we have got the actual idea about the TOP performing customers and the WORST Performing customers .</a:t>
            </a:r>
          </a:p>
        </p:txBody>
      </p:sp>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a:extLst>
              <a:ext uri="{FF2B5EF4-FFF2-40B4-BE49-F238E27FC236}">
                <a16:creationId xmlns:a16="http://schemas.microsoft.com/office/drawing/2014/main" id="{061F8191-7958-A3B6-D754-56FAB2742504}"/>
              </a:ext>
            </a:extLst>
          </p:cNvPr>
          <p:cNvSpPr/>
          <p:nvPr/>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descr="Timeline marker">
            <a:extLst>
              <a:ext uri="{FF2B5EF4-FFF2-40B4-BE49-F238E27FC236}">
                <a16:creationId xmlns:a16="http://schemas.microsoft.com/office/drawing/2014/main" id="{FA6C0651-6CD9-1742-F030-13CC2F6DAC2F}"/>
              </a:ext>
            </a:extLst>
          </p:cNvPr>
          <p:cNvSpPr/>
          <p:nvPr/>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D0C5EA8-C342-7B9C-61B8-DFC681101BEB}"/>
              </a:ext>
            </a:extLst>
          </p:cNvPr>
          <p:cNvSpPr txBox="1"/>
          <p:nvPr/>
        </p:nvSpPr>
        <p:spPr>
          <a:xfrm>
            <a:off x="2361377" y="513882"/>
            <a:ext cx="7270461" cy="1569660"/>
          </a:xfrm>
          <a:prstGeom prst="rect">
            <a:avLst/>
          </a:prstGeom>
          <a:noFill/>
        </p:spPr>
        <p:txBody>
          <a:bodyPr wrap="square">
            <a:spAutoFit/>
          </a:bodyPr>
          <a:lstStyle/>
          <a:p>
            <a:pPr marL="285750" indent="-285750">
              <a:buFont typeface="Wingdings" panose="05000000000000000000" pitchFamily="2" charset="2"/>
              <a:buChar char="Ø"/>
            </a:pPr>
            <a:r>
              <a:rPr lang="en-US" sz="2400" dirty="0">
                <a:solidFill>
                  <a:schemeClr val="accent6"/>
                </a:solidFill>
              </a:rPr>
              <a:t>   </a:t>
            </a:r>
            <a:r>
              <a:rPr lang="en-US" sz="2400" b="1" dirty="0">
                <a:solidFill>
                  <a:schemeClr val="accent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Top Performing customers by RFM Score</a:t>
            </a:r>
          </a:p>
          <a:p>
            <a:pPr marL="285750" indent="-285750">
              <a:buFont typeface="Wingdings" panose="05000000000000000000" pitchFamily="2" charset="2"/>
              <a:buChar char="Ø"/>
            </a:pPr>
            <a:endParaRPr lang="en-US" sz="2400" b="1" dirty="0">
              <a:solidFill>
                <a:schemeClr val="accent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b="1" dirty="0">
              <a:solidFill>
                <a:schemeClr val="accent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b="1" dirty="0">
              <a:solidFill>
                <a:schemeClr val="accent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4" name="Chart 13">
            <a:extLst>
              <a:ext uri="{FF2B5EF4-FFF2-40B4-BE49-F238E27FC236}">
                <a16:creationId xmlns:a16="http://schemas.microsoft.com/office/drawing/2014/main" id="{06DFF821-CC95-C0D0-8D68-9D960035C617}"/>
              </a:ext>
            </a:extLst>
          </p:cNvPr>
          <p:cNvGraphicFramePr>
            <a:graphicFrameLocks/>
          </p:cNvGraphicFramePr>
          <p:nvPr>
            <p:extLst>
              <p:ext uri="{D42A27DB-BD31-4B8C-83A1-F6EECF244321}">
                <p14:modId xmlns:p14="http://schemas.microsoft.com/office/powerpoint/2010/main" val="3375798636"/>
              </p:ext>
            </p:extLst>
          </p:nvPr>
        </p:nvGraphicFramePr>
        <p:xfrm>
          <a:off x="2690191" y="1404730"/>
          <a:ext cx="6599583" cy="4094723"/>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Box 16">
            <a:extLst>
              <a:ext uri="{FF2B5EF4-FFF2-40B4-BE49-F238E27FC236}">
                <a16:creationId xmlns:a16="http://schemas.microsoft.com/office/drawing/2014/main" id="{D83E77BC-7C43-403C-7A2A-EFC47C34A01A}"/>
              </a:ext>
            </a:extLst>
          </p:cNvPr>
          <p:cNvSpPr txBox="1"/>
          <p:nvPr/>
        </p:nvSpPr>
        <p:spPr>
          <a:xfrm>
            <a:off x="2690190" y="5605471"/>
            <a:ext cx="6612836" cy="646331"/>
          </a:xfrm>
          <a:prstGeom prst="rect">
            <a:avLst/>
          </a:prstGeom>
          <a:noFill/>
        </p:spPr>
        <p:txBody>
          <a:bodyPr wrap="square">
            <a:spAutoFit/>
          </a:bodyPr>
          <a:lstStyle/>
          <a:p>
            <a:pPr marL="285750" indent="-285750">
              <a:buFont typeface="Wingdings" panose="05000000000000000000" pitchFamily="2" charset="2"/>
              <a:buChar char="v"/>
            </a:pPr>
            <a:r>
              <a:rPr lang="en-US" dirty="0">
                <a:solidFill>
                  <a:schemeClr val="accent6"/>
                </a:solidFill>
                <a:latin typeface="Times New Roman" panose="02020603050405020304" pitchFamily="18" charset="0"/>
                <a:cs typeface="Times New Roman" panose="02020603050405020304" pitchFamily="18" charset="0"/>
              </a:rPr>
              <a:t> </a:t>
            </a:r>
            <a:r>
              <a:rPr lang="en-US" b="1" dirty="0">
                <a:solidFill>
                  <a:schemeClr val="accent6"/>
                </a:solidFill>
                <a:latin typeface="Times New Roman" panose="02020603050405020304" pitchFamily="18" charset="0"/>
                <a:cs typeface="Times New Roman" panose="02020603050405020304" pitchFamily="18" charset="0"/>
              </a:rPr>
              <a:t>These are the Top </a:t>
            </a:r>
            <a:r>
              <a:rPr lang="en-US" b="1" dirty="0" err="1">
                <a:solidFill>
                  <a:schemeClr val="accent6"/>
                </a:solidFill>
                <a:latin typeface="Times New Roman" panose="02020603050405020304" pitchFamily="18" charset="0"/>
                <a:cs typeface="Times New Roman" panose="02020603050405020304" pitchFamily="18" charset="0"/>
              </a:rPr>
              <a:t>perfoming</a:t>
            </a:r>
            <a:r>
              <a:rPr lang="en-US" b="1" dirty="0">
                <a:solidFill>
                  <a:schemeClr val="accent6"/>
                </a:solidFill>
                <a:latin typeface="Times New Roman" panose="02020603050405020304" pitchFamily="18" charset="0"/>
                <a:cs typeface="Times New Roman" panose="02020603050405020304" pitchFamily="18" charset="0"/>
              </a:rPr>
              <a:t> customers according to the RFM      score  That Scales between 4.5 to 5 .</a:t>
            </a:r>
            <a:endParaRPr lang="en-US" b="1" dirty="0">
              <a:solidFill>
                <a:schemeClr val="accent6"/>
              </a:solidFill>
            </a:endParaRPr>
          </a:p>
        </p:txBody>
      </p:sp>
    </p:spTree>
    <p:extLst>
      <p:ext uri="{BB962C8B-B14F-4D97-AF65-F5344CB8AC3E}">
        <p14:creationId xmlns:p14="http://schemas.microsoft.com/office/powerpoint/2010/main" val="250288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FF8E021-0062-4C94-981B-A1A0A16DB08A}"/>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7" name="TextBox 6">
            <a:extLst>
              <a:ext uri="{FF2B5EF4-FFF2-40B4-BE49-F238E27FC236}">
                <a16:creationId xmlns:a16="http://schemas.microsoft.com/office/drawing/2014/main" id="{BA416626-E428-C4CA-E74A-26E99910EDD0}"/>
              </a:ext>
            </a:extLst>
          </p:cNvPr>
          <p:cNvSpPr txBox="1"/>
          <p:nvPr/>
        </p:nvSpPr>
        <p:spPr>
          <a:xfrm>
            <a:off x="2418522" y="670560"/>
            <a:ext cx="6109252" cy="461665"/>
          </a:xfrm>
          <a:prstGeom prst="rect">
            <a:avLst/>
          </a:prstGeom>
          <a:noFill/>
        </p:spPr>
        <p:txBody>
          <a:bodyPr wrap="square">
            <a:spAutoFit/>
          </a:bodyPr>
          <a:lstStyle/>
          <a:p>
            <a:pPr marL="285750" indent="-285750">
              <a:buFont typeface="Wingdings" panose="05000000000000000000" pitchFamily="2" charset="2"/>
              <a:buChar char="Ø"/>
            </a:pPr>
            <a:r>
              <a:rPr lang="en-US" sz="2400" b="1" dirty="0">
                <a:solidFill>
                  <a:schemeClr val="accent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Worst Performing Customers</a:t>
            </a:r>
            <a:endParaRPr lang="en-US" sz="2400" dirty="0">
              <a:solidFill>
                <a:schemeClr val="accent6"/>
              </a:solidFill>
              <a:effectLst>
                <a:outerShdw blurRad="38100" dist="38100" dir="2700000" algn="tl">
                  <a:srgbClr val="000000">
                    <a:alpha val="43137"/>
                  </a:srgbClr>
                </a:outerShdw>
              </a:effectLst>
            </a:endParaRPr>
          </a:p>
        </p:txBody>
      </p:sp>
      <p:graphicFrame>
        <p:nvGraphicFramePr>
          <p:cNvPr id="8" name="Chart 7">
            <a:extLst>
              <a:ext uri="{FF2B5EF4-FFF2-40B4-BE49-F238E27FC236}">
                <a16:creationId xmlns:a16="http://schemas.microsoft.com/office/drawing/2014/main" id="{B617D55D-BA80-82A2-BA64-E9644C21EB5D}"/>
              </a:ext>
            </a:extLst>
          </p:cNvPr>
          <p:cNvGraphicFramePr>
            <a:graphicFrameLocks/>
          </p:cNvGraphicFramePr>
          <p:nvPr>
            <p:extLst>
              <p:ext uri="{D42A27DB-BD31-4B8C-83A1-F6EECF244321}">
                <p14:modId xmlns:p14="http://schemas.microsoft.com/office/powerpoint/2010/main" val="1749311386"/>
              </p:ext>
            </p:extLst>
          </p:nvPr>
        </p:nvGraphicFramePr>
        <p:xfrm>
          <a:off x="2272748" y="1571624"/>
          <a:ext cx="6109252" cy="4378601"/>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427DE798-28F6-C365-44C1-4F85696AE815}"/>
              </a:ext>
            </a:extLst>
          </p:cNvPr>
          <p:cNvSpPr txBox="1"/>
          <p:nvPr/>
        </p:nvSpPr>
        <p:spPr>
          <a:xfrm>
            <a:off x="2710069" y="6020292"/>
            <a:ext cx="6109252" cy="646331"/>
          </a:xfrm>
          <a:prstGeom prst="rect">
            <a:avLst/>
          </a:prstGeom>
          <a:noFill/>
        </p:spPr>
        <p:txBody>
          <a:bodyPr wrap="square">
            <a:spAutoFit/>
          </a:bodyPr>
          <a:lstStyle/>
          <a:p>
            <a:pPr marL="285750" indent="-285750">
              <a:buFont typeface="Wingdings" panose="05000000000000000000" pitchFamily="2" charset="2"/>
              <a:buChar char="v"/>
            </a:pPr>
            <a:r>
              <a:rPr lang="en-US" sz="1800" b="1" dirty="0">
                <a:solidFill>
                  <a:schemeClr val="accent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These are the Worst Performing Customers that scales between 0 to 2</a:t>
            </a:r>
            <a:endParaRPr lang="en-US" dirty="0"/>
          </a:p>
        </p:txBody>
      </p:sp>
    </p:spTree>
    <p:extLst>
      <p:ext uri="{BB962C8B-B14F-4D97-AF65-F5344CB8AC3E}">
        <p14:creationId xmlns:p14="http://schemas.microsoft.com/office/powerpoint/2010/main" val="11951332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Integral</Template>
  <TotalTime>11322</TotalTime>
  <Words>1114</Words>
  <Application>Microsoft Office PowerPoint</Application>
  <PresentationFormat>Widescreen</PresentationFormat>
  <Paragraphs>178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Black</vt:lpstr>
      <vt:lpstr>Sabon Next LT</vt:lpstr>
      <vt:lpstr>Times New Roman</vt:lpstr>
      <vt:lpstr>Wingdings</vt:lpstr>
      <vt:lpstr>Office Theme</vt:lpstr>
      <vt:lpstr>Report on Al DUBAi fragrance Brand   </vt:lpstr>
      <vt:lpstr>AGENDA for Report-   </vt:lpstr>
      <vt:lpstr>Problem statement -</vt:lpstr>
      <vt:lpstr>PowerPoint Presentation</vt:lpstr>
      <vt:lpstr>Firstly We have Focused on marketing team report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Report for hr team -: </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on Al DUBAi fragrance Brand   </dc:title>
  <dc:subject/>
  <dc:creator>pratik darandale</dc:creator>
  <cp:lastModifiedBy>pratik darandale</cp:lastModifiedBy>
  <cp:revision>1</cp:revision>
  <dcterms:created xsi:type="dcterms:W3CDTF">2023-01-25T09:01:56Z</dcterms:created>
  <dcterms:modified xsi:type="dcterms:W3CDTF">2023-02-02T05:44:00Z</dcterms:modified>
</cp:coreProperties>
</file>