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75" r:id="rId5"/>
    <p:sldId id="259" r:id="rId6"/>
    <p:sldId id="276" r:id="rId7"/>
    <p:sldId id="277" r:id="rId8"/>
    <p:sldId id="260" r:id="rId9"/>
    <p:sldId id="278" r:id="rId10"/>
    <p:sldId id="261" r:id="rId11"/>
    <p:sldId id="262" r:id="rId12"/>
    <p:sldId id="263" r:id="rId13"/>
    <p:sldId id="269" r:id="rId14"/>
    <p:sldId id="270" r:id="rId15"/>
    <p:sldId id="279" r:id="rId16"/>
    <p:sldId id="284" r:id="rId17"/>
    <p:sldId id="280" r:id="rId18"/>
    <p:sldId id="281" r:id="rId19"/>
    <p:sldId id="282" r:id="rId20"/>
    <p:sldId id="283" r:id="rId21"/>
    <p:sldId id="27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W-1217" initials="D" lastIdx="0" clrIdx="0">
    <p:extLst>
      <p:ext uri="{19B8F6BF-5375-455C-9EA6-DF929625EA0E}">
        <p15:presenceInfo xmlns:p15="http://schemas.microsoft.com/office/powerpoint/2012/main" userId="3baa9a2f23f864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B7F6-35A3-4E1D-9180-6C3263DE28C3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CD68-4230-4A76-84BD-2B57009C0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69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B7F6-35A3-4E1D-9180-6C3263DE28C3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CD68-4230-4A76-84BD-2B57009C0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37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B7F6-35A3-4E1D-9180-6C3263DE28C3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CD68-4230-4A76-84BD-2B57009C0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5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B7F6-35A3-4E1D-9180-6C3263DE28C3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CD68-4230-4A76-84BD-2B57009C0F6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7813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B7F6-35A3-4E1D-9180-6C3263DE28C3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CD68-4230-4A76-84BD-2B57009C0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967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B7F6-35A3-4E1D-9180-6C3263DE28C3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CD68-4230-4A76-84BD-2B57009C0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526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B7F6-35A3-4E1D-9180-6C3263DE28C3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CD68-4230-4A76-84BD-2B57009C0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804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B7F6-35A3-4E1D-9180-6C3263DE28C3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CD68-4230-4A76-84BD-2B57009C0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080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B7F6-35A3-4E1D-9180-6C3263DE28C3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CD68-4230-4A76-84BD-2B57009C0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06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B7F6-35A3-4E1D-9180-6C3263DE28C3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CD68-4230-4A76-84BD-2B57009C0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750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B7F6-35A3-4E1D-9180-6C3263DE28C3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CD68-4230-4A76-84BD-2B57009C0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666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B7F6-35A3-4E1D-9180-6C3263DE28C3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CD68-4230-4A76-84BD-2B57009C0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417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B7F6-35A3-4E1D-9180-6C3263DE28C3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CD68-4230-4A76-84BD-2B57009C0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73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B7F6-35A3-4E1D-9180-6C3263DE28C3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CD68-4230-4A76-84BD-2B57009C0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843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B7F6-35A3-4E1D-9180-6C3263DE28C3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CD68-4230-4A76-84BD-2B57009C0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53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B7F6-35A3-4E1D-9180-6C3263DE28C3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CD68-4230-4A76-84BD-2B57009C0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81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B7F6-35A3-4E1D-9180-6C3263DE28C3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CD68-4230-4A76-84BD-2B57009C0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06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FB7F6-35A3-4E1D-9180-6C3263DE28C3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6CD68-4230-4A76-84BD-2B57009C0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613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263900" y="520700"/>
            <a:ext cx="5029200" cy="7747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Tableau Project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09750" y="1943100"/>
            <a:ext cx="918845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By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-: 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Pratik Darandale  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BASED ON US SUPERMARKET, AS PER THE DATA SET, GOT SOME INSIGHTS FOR BETTER UNDERSTANDING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DATASETS CONSIST OF 15 COLUMNS &amp; 1001 ROWS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THIS DATASET, THE FIELDS WHICH ARE USED AS FOLLOWS :-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INVOICE, BRANCH, COUNTRY, STATES, CUST_TYPE, GENDER, PRODUCT TYPE UNIT_PRICE, QUANTITY, DATE, TIME, PAYMENT, SALES, GROSS INCOME &amp; RATING </a:t>
            </a:r>
          </a:p>
        </p:txBody>
      </p:sp>
    </p:spTree>
    <p:extLst>
      <p:ext uri="{BB962C8B-B14F-4D97-AF65-F5344CB8AC3E}">
        <p14:creationId xmlns:p14="http://schemas.microsoft.com/office/powerpoint/2010/main" val="2635065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56" y="98425"/>
            <a:ext cx="5242644" cy="320675"/>
          </a:xfrm>
        </p:spPr>
        <p:txBody>
          <a:bodyPr>
            <a:normAutofit fontScale="90000"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SATET VS TOTAL SUM OF SALES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" t="1789" b="1310"/>
          <a:stretch/>
        </p:blipFill>
        <p:spPr>
          <a:xfrm>
            <a:off x="1003300" y="2197100"/>
            <a:ext cx="10246444" cy="4368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43000" y="698500"/>
            <a:ext cx="8445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HIGHEST SALES IS IN THE NEW JERSEY WHICH IS 105,304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CALIFORNIA AND TEXAS THE SALE WAS ALMOST SAME WHICH IS 101.143 AND 101,141 RESP.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ONE FILTER AND ONE LEGEND ALSO USED TWO ANNOTATE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276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0382" y="50324"/>
            <a:ext cx="7556500" cy="485775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TYPE VS UNIT PRICE &amp; QUANTITY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382" y="2319656"/>
            <a:ext cx="10288436" cy="4470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46200" y="536099"/>
            <a:ext cx="9055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HIGHEST UNIT PRICE :- 10173 AND QUANTITY :- 178 OF PRODUCT TYPE “FASHION ACCESSORIES”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LOWEST UNIT PRICE :- 8338 AND QUANTITY :- 152 OF PRODUCT TYPE “HEALTH AND BEAUTY”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TWO FILTERS WHICH PRODUCT TYPE AND COUNT OF QUANTITY AND ALSO USED TREND LINE</a:t>
            </a:r>
          </a:p>
        </p:txBody>
      </p:sp>
    </p:spTree>
    <p:extLst>
      <p:ext uri="{BB962C8B-B14F-4D97-AF65-F5344CB8AC3E}">
        <p14:creationId xmlns:p14="http://schemas.microsoft.com/office/powerpoint/2010/main" val="1297062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42984"/>
            <a:ext cx="7442200" cy="447675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PRODUCTS TYPE VS MALE/FEMALE ORDER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853" y="2679700"/>
            <a:ext cx="8554447" cy="4025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92853" y="826175"/>
            <a:ext cx="7899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“FASHION ACCESSORIES” WAS THE MAXIMUM PRODUCT TYPE WHICH WAS TAKEN BY FEMALE IS 96 AND LOWST “HEALTH AND BEAUTY” IS 64.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“HEALTH AND BEAUTY” WAS THE MAXIMUM PRODUCT TYPE WHICH WAS TAKEN BY MALE IS 88 AND LOWST “SPORTS AND TRAVEL” IS 78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732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54500" y="230188"/>
            <a:ext cx="325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98700" y="1004431"/>
            <a:ext cx="270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24100" y="4204831"/>
            <a:ext cx="478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PRESENTATION LINK</a:t>
            </a:r>
          </a:p>
        </p:txBody>
      </p:sp>
      <p:sp>
        <p:nvSpPr>
          <p:cNvPr id="7" name="Rectangle 6"/>
          <p:cNvSpPr/>
          <p:nvPr/>
        </p:nvSpPr>
        <p:spPr>
          <a:xfrm>
            <a:off x="2514600" y="1615376"/>
            <a:ext cx="6388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https://www.kaggle.com/mahmoudeletrby/supermarket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65400" y="4806364"/>
            <a:ext cx="6286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https://drive.google.com/file/d/1e36LEqBYWtqOHySCNv8YDd9z9TGAO0qT/view?usp=sharing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98700" y="2362200"/>
            <a:ext cx="558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TABLEAU PUBLIC SOURCE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4600" y="3009900"/>
            <a:ext cx="645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https://public.tableau.com/shared/YGST3MHRM?:display_count=n&amp;:origin=viz_share_link</a:t>
            </a:r>
          </a:p>
        </p:txBody>
      </p:sp>
    </p:spTree>
    <p:extLst>
      <p:ext uri="{BB962C8B-B14F-4D97-AF65-F5344CB8AC3E}">
        <p14:creationId xmlns:p14="http://schemas.microsoft.com/office/powerpoint/2010/main" val="106628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8900" y="237930"/>
            <a:ext cx="1191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 VS GROSS INCOME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13100" y="1981200"/>
            <a:ext cx="622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TYPE VS STATE WISE SUM OF QUANTITY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06995" y="2546172"/>
            <a:ext cx="9842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PRODUCT ORDER WAS HOME AND LIFESTYLE WHICH IS 371 IN CALIFORNIA.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LOWEST PRODUCT ORDER WAS HOME AND LIFESTYLE WHICH IS 245 IN NEW JERSEY.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13100" y="3498574"/>
            <a:ext cx="603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TYPE VS PAYMENTS MODE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06995" y="4064924"/>
            <a:ext cx="7079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PAYMENT MODE  USED - CASH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LOWEST PAYMENT MODE USED – CREDIT CARD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13100" y="4980562"/>
            <a:ext cx="6417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VS TYPE SUM OF SALES &amp; RATING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06995" y="5500745"/>
            <a:ext cx="10875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SALE &amp; RATING IN NEW JERSEY OF PRODUCT “FOOD AND BEVERAGE”.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LOWEST SALE &amp; RATING IN CALIFORINA OF PRODUCT “HEALTH AND BEAUTY”.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06995" y="1118573"/>
            <a:ext cx="7404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GROSS INCOME - JANUARY 2019  - 5537.7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LOWEST GROSS INCOME - FEBRUARY 2019 – 4629.5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737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26739" y="152400"/>
            <a:ext cx="5816600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SATET VS TOTAL SUM OF SALES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0043" y="856033"/>
            <a:ext cx="9591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SALE IN NEW JERSEY – 105,304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LOWEST SALE IN TEXAS – 101,141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37567" y="1633712"/>
            <a:ext cx="6656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TYPE VS UNIT PRICE &amp; QUNTITY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70043" y="2253865"/>
            <a:ext cx="8929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HIGHEST UNIT PRICE :- 10173 AND QUANTITY :- 178 OF PRODUCT TYPE “FASHION ACCESSORIES”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LOWEST UNIT PRICE :- 8338 AND QUANTITY :- 152 OF PRODUCT TYPE “HEALTH AND BEAUTY”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22578" y="3775471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PRODUCTS TYPE VS MALE/FEMALE ORDER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70043" y="4322323"/>
            <a:ext cx="85992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ORDER FOR MALE OF PRODUCT “HEALTH AND BEAUTY” – 88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LOWEST ORDER FOR MALE OF PRODUCT “SPORTS AND TRAVEL” – 78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ORDER FOR FEMALE OF PRODUCT “FASHION ACCESSORIES” – 96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LOWEST ORDER FOR FEMALE OF PRODUCT “HEALTH AND BEAUTY” – 64</a:t>
            </a:r>
          </a:p>
        </p:txBody>
      </p:sp>
    </p:spTree>
    <p:extLst>
      <p:ext uri="{BB962C8B-B14F-4D97-AF65-F5344CB8AC3E}">
        <p14:creationId xmlns:p14="http://schemas.microsoft.com/office/powerpoint/2010/main" val="714237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12950" y="3111500"/>
            <a:ext cx="7848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12950" y="2981643"/>
            <a:ext cx="7848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1552184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210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516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005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88058"/>
            <a:ext cx="10515600" cy="57150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2800" y="1345308"/>
            <a:ext cx="11226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:–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SALES :– 307587, GROSS INCOME :– 15379.36, TOTAL CUSTOMERS :– 1000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04900" y="2492832"/>
            <a:ext cx="10350500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 VS GROSS INCOME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TYPE VS STATE WISE SUM OF QUANTITY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TYPE VS PAYMENTS MODE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VS TYPE SUM OF SALES &amp; RATING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SATET VS TOTAL SUM OF SALES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TYPE VS UNIT PRICE &amp; QUNTITY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PRODUCTS TYPE VS MALE/FEMALE ORDER</a:t>
            </a:r>
          </a:p>
        </p:txBody>
      </p:sp>
    </p:spTree>
    <p:extLst>
      <p:ext uri="{BB962C8B-B14F-4D97-AF65-F5344CB8AC3E}">
        <p14:creationId xmlns:p14="http://schemas.microsoft.com/office/powerpoint/2010/main" val="2963253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8915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7800" y="2600325"/>
            <a:ext cx="41021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09145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943" y="336550"/>
            <a:ext cx="5992813" cy="80645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 VS GROSS INCOME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099" y="1433732"/>
            <a:ext cx="5270500" cy="499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135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1"/>
            <a:ext cx="5779105" cy="77470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 VS GROSS INCOME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Story</a:t>
            </a:r>
            <a:endParaRPr lang="en-US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1384301"/>
            <a:ext cx="6997700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GROSS INCOME - JANUARY 2019  - 5537.7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LOWEST GROSS INCOME - FEBRUARY 2019 – 4629.5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LEGEND - GROSS INCOME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71600" y="3713898"/>
            <a:ext cx="9321800" cy="1289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JANUARY 2019 &amp; MARCH 2019 THE GROSS INCOME WAS AVERAGE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FABRUARY 2019 SALE WAS LOW DUE TO LESS ORDER OF QUNTITY</a:t>
            </a:r>
          </a:p>
        </p:txBody>
      </p:sp>
    </p:spTree>
    <p:extLst>
      <p:ext uri="{BB962C8B-B14F-4D97-AF65-F5344CB8AC3E}">
        <p14:creationId xmlns:p14="http://schemas.microsoft.com/office/powerpoint/2010/main" val="490065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499" y="0"/>
            <a:ext cx="7708901" cy="580122"/>
          </a:xfrm>
        </p:spPr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type vs State wise Sum Of Quantity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2438400"/>
            <a:ext cx="9791700" cy="41528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81100" y="580122"/>
            <a:ext cx="101727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SUM OF PRODUCT QUNTITY IS 371 AND THE PRODUCT WAS HOME AND LIFESTYLE IN CALIFORNIA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LOWEST SUM OF PRODUCT QUNTITY IS 245, PRODUCT WAS HOME AND LIFESTYLE IN NEW JERSEY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HIGHEST SUM OF PRODUCT QUNTITY IS 971 AND PRODUCT WAS ELECTRONIC ACCESSORIES IN ALL THREE STATE.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145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43845" y="609600"/>
            <a:ext cx="762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TYPE VS PAYMENTS MODE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9" t="24448" r="11741" b="20755"/>
          <a:stretch/>
        </p:blipFill>
        <p:spPr>
          <a:xfrm>
            <a:off x="943845" y="1638300"/>
            <a:ext cx="10795729" cy="424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726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95500" y="990600"/>
            <a:ext cx="6553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TYPE VS PAYMENTS MODE- STORY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41500" y="2222500"/>
            <a:ext cx="840740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PAYMENT MODE USED IS CASH AND COUNT IS 71 FOR ELECTRONICS ACCESSORIES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PAYMENT MODE USED IS CREDIT CARD AND COUNT IS 45 FOR HOME AND LIFESTYLE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AVERAGE USE OF CASH AND EWAALET PAYMENT MODE HAS DONE IN ALL THE PRODUCT TYPES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USED - TYPE OF PRODUCT.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LINE - AVERAGE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619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425"/>
            <a:ext cx="10515600" cy="473075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VS TYPE SUM OF SALES &amp; RATING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24" y="965200"/>
            <a:ext cx="10559176" cy="532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897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33600" y="304800"/>
            <a:ext cx="7708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VS TYPE SUM OF SALES &amp; RATING - STORY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38300" y="1270000"/>
            <a:ext cx="9169400" cy="3366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HIGHEST SALE WAS HOME AND LIFESTYLE WITH HIGHEST SUM OF RATING AND THE LOWEST SALE WAS HEALTH AND BEAUTY WITH LOWEST SUM OF RATING IN CALIFORNIA.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HIGHEST SALE WAS FOOD AND BEVERAGES WITH HIGHEST SUM OF RATING AND THE LOWEST SALE WAS HOME AND LIFESTYLE WITH LOWEST SUM OF RATING IN NEW JERSEY.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HIGHEST RATING HAS GIVEN TO THE FASHION ACCESSORIES AMOUNG THE THREE STATE</a:t>
            </a:r>
          </a:p>
        </p:txBody>
      </p:sp>
    </p:spTree>
    <p:extLst>
      <p:ext uri="{BB962C8B-B14F-4D97-AF65-F5344CB8AC3E}">
        <p14:creationId xmlns:p14="http://schemas.microsoft.com/office/powerpoint/2010/main" val="36422308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2819</TotalTime>
  <Words>870</Words>
  <Application>Microsoft Office PowerPoint</Application>
  <PresentationFormat>Widescreen</PresentationFormat>
  <Paragraphs>90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Bookman Old Style</vt:lpstr>
      <vt:lpstr>Calibri</vt:lpstr>
      <vt:lpstr>Rockwell</vt:lpstr>
      <vt:lpstr>Times New Roman</vt:lpstr>
      <vt:lpstr>Wingdings</vt:lpstr>
      <vt:lpstr>Damask</vt:lpstr>
      <vt:lpstr>Tableau Project</vt:lpstr>
      <vt:lpstr>PROBLEM STATEMENTS</vt:lpstr>
      <vt:lpstr>MONTH VS GROSS INCOME</vt:lpstr>
      <vt:lpstr>MONTH VS GROSS INCOME - Story</vt:lpstr>
      <vt:lpstr>Product type vs State wise Sum Of Quantity</vt:lpstr>
      <vt:lpstr>PowerPoint Presentation</vt:lpstr>
      <vt:lpstr>PowerPoint Presentation</vt:lpstr>
      <vt:lpstr>STATE VS TYPE SUM OF SALES &amp; RATING</vt:lpstr>
      <vt:lpstr>PowerPoint Presentation</vt:lpstr>
      <vt:lpstr>SATET VS TOTAL SUM OF SALES</vt:lpstr>
      <vt:lpstr>PRODUCT TYPE VS UNIT PRICE &amp; QUANTITY</vt:lpstr>
      <vt:lpstr>PRODUCTS TYPE VS MALE/FEMALE ORDER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Project</dc:title>
  <dc:creator>DW-1217</dc:creator>
  <cp:lastModifiedBy>pratik</cp:lastModifiedBy>
  <cp:revision>102</cp:revision>
  <dcterms:created xsi:type="dcterms:W3CDTF">2021-09-17T14:00:34Z</dcterms:created>
  <dcterms:modified xsi:type="dcterms:W3CDTF">2022-05-29T15:11:40Z</dcterms:modified>
</cp:coreProperties>
</file>