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93" d="100"/>
          <a:sy n="93" d="100"/>
        </p:scale>
        <p:origin x="21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C54C9-3D2A-DA70-68C1-7CFB581D49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2F3906-9038-5A61-737D-C25C2210C5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A6ED1E-CED8-47DC-562D-ED0C5409FF23}"/>
              </a:ext>
            </a:extLst>
          </p:cNvPr>
          <p:cNvSpPr>
            <a:spLocks noGrp="1"/>
          </p:cNvSpPr>
          <p:nvPr>
            <p:ph type="dt" sz="half" idx="10"/>
          </p:nvPr>
        </p:nvSpPr>
        <p:spPr/>
        <p:txBody>
          <a:bodyPr/>
          <a:lstStyle/>
          <a:p>
            <a:fld id="{ADADACB6-6636-40CE-BCD1-A81B9FC11001}" type="datetimeFigureOut">
              <a:rPr lang="en-IN" smtClean="0"/>
              <a:t>20-06-2025</a:t>
            </a:fld>
            <a:endParaRPr lang="en-IN"/>
          </a:p>
        </p:txBody>
      </p:sp>
      <p:sp>
        <p:nvSpPr>
          <p:cNvPr id="5" name="Footer Placeholder 4">
            <a:extLst>
              <a:ext uri="{FF2B5EF4-FFF2-40B4-BE49-F238E27FC236}">
                <a16:creationId xmlns:a16="http://schemas.microsoft.com/office/drawing/2014/main" id="{826E01AE-E33F-AD29-82AF-721F7CEF59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F4780C-CF72-4001-40FA-8B4C845FC719}"/>
              </a:ext>
            </a:extLst>
          </p:cNvPr>
          <p:cNvSpPr>
            <a:spLocks noGrp="1"/>
          </p:cNvSpPr>
          <p:nvPr>
            <p:ph type="sldNum" sz="quarter" idx="12"/>
          </p:nvPr>
        </p:nvSpPr>
        <p:spPr/>
        <p:txBody>
          <a:bodyPr/>
          <a:lstStyle/>
          <a:p>
            <a:fld id="{586455BE-5F30-4F84-AD0D-405E72FB4116}" type="slidenum">
              <a:rPr lang="en-IN" smtClean="0"/>
              <a:t>‹#›</a:t>
            </a:fld>
            <a:endParaRPr lang="en-IN"/>
          </a:p>
        </p:txBody>
      </p:sp>
    </p:spTree>
    <p:extLst>
      <p:ext uri="{BB962C8B-B14F-4D97-AF65-F5344CB8AC3E}">
        <p14:creationId xmlns:p14="http://schemas.microsoft.com/office/powerpoint/2010/main" val="660344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A4BF-9082-13C6-C5FB-74C40DA9C6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592107-4B30-4937-2418-4C7F152BAD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D00263-AEF6-7526-8D07-13BA403EAD68}"/>
              </a:ext>
            </a:extLst>
          </p:cNvPr>
          <p:cNvSpPr>
            <a:spLocks noGrp="1"/>
          </p:cNvSpPr>
          <p:nvPr>
            <p:ph type="dt" sz="half" idx="10"/>
          </p:nvPr>
        </p:nvSpPr>
        <p:spPr/>
        <p:txBody>
          <a:bodyPr/>
          <a:lstStyle/>
          <a:p>
            <a:fld id="{ADADACB6-6636-40CE-BCD1-A81B9FC11001}" type="datetimeFigureOut">
              <a:rPr lang="en-IN" smtClean="0"/>
              <a:t>20-06-2025</a:t>
            </a:fld>
            <a:endParaRPr lang="en-IN"/>
          </a:p>
        </p:txBody>
      </p:sp>
      <p:sp>
        <p:nvSpPr>
          <p:cNvPr id="5" name="Footer Placeholder 4">
            <a:extLst>
              <a:ext uri="{FF2B5EF4-FFF2-40B4-BE49-F238E27FC236}">
                <a16:creationId xmlns:a16="http://schemas.microsoft.com/office/drawing/2014/main" id="{5DC02796-82E9-0269-B96C-4DA6A6911F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9CF8A-80B0-6701-D91B-E8AD13EA2EDB}"/>
              </a:ext>
            </a:extLst>
          </p:cNvPr>
          <p:cNvSpPr>
            <a:spLocks noGrp="1"/>
          </p:cNvSpPr>
          <p:nvPr>
            <p:ph type="sldNum" sz="quarter" idx="12"/>
          </p:nvPr>
        </p:nvSpPr>
        <p:spPr/>
        <p:txBody>
          <a:bodyPr/>
          <a:lstStyle/>
          <a:p>
            <a:fld id="{586455BE-5F30-4F84-AD0D-405E72FB4116}" type="slidenum">
              <a:rPr lang="en-IN" smtClean="0"/>
              <a:t>‹#›</a:t>
            </a:fld>
            <a:endParaRPr lang="en-IN"/>
          </a:p>
        </p:txBody>
      </p:sp>
    </p:spTree>
    <p:extLst>
      <p:ext uri="{BB962C8B-B14F-4D97-AF65-F5344CB8AC3E}">
        <p14:creationId xmlns:p14="http://schemas.microsoft.com/office/powerpoint/2010/main" val="3083415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CF0F0A-CFAA-3D15-55D5-1B8AE0EAD3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A10B60-CB52-01DB-1A31-B8FECA07F0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37AFC6-5F59-EE38-5FF7-0AC10FB3CF91}"/>
              </a:ext>
            </a:extLst>
          </p:cNvPr>
          <p:cNvSpPr>
            <a:spLocks noGrp="1"/>
          </p:cNvSpPr>
          <p:nvPr>
            <p:ph type="dt" sz="half" idx="10"/>
          </p:nvPr>
        </p:nvSpPr>
        <p:spPr/>
        <p:txBody>
          <a:bodyPr/>
          <a:lstStyle/>
          <a:p>
            <a:fld id="{ADADACB6-6636-40CE-BCD1-A81B9FC11001}" type="datetimeFigureOut">
              <a:rPr lang="en-IN" smtClean="0"/>
              <a:t>20-06-2025</a:t>
            </a:fld>
            <a:endParaRPr lang="en-IN"/>
          </a:p>
        </p:txBody>
      </p:sp>
      <p:sp>
        <p:nvSpPr>
          <p:cNvPr id="5" name="Footer Placeholder 4">
            <a:extLst>
              <a:ext uri="{FF2B5EF4-FFF2-40B4-BE49-F238E27FC236}">
                <a16:creationId xmlns:a16="http://schemas.microsoft.com/office/drawing/2014/main" id="{E11E7254-0173-7562-964E-C9034385B0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1892D4-0A38-2B51-EB11-B70CC5DB630F}"/>
              </a:ext>
            </a:extLst>
          </p:cNvPr>
          <p:cNvSpPr>
            <a:spLocks noGrp="1"/>
          </p:cNvSpPr>
          <p:nvPr>
            <p:ph type="sldNum" sz="quarter" idx="12"/>
          </p:nvPr>
        </p:nvSpPr>
        <p:spPr/>
        <p:txBody>
          <a:bodyPr/>
          <a:lstStyle/>
          <a:p>
            <a:fld id="{586455BE-5F30-4F84-AD0D-405E72FB4116}" type="slidenum">
              <a:rPr lang="en-IN" smtClean="0"/>
              <a:t>‹#›</a:t>
            </a:fld>
            <a:endParaRPr lang="en-IN"/>
          </a:p>
        </p:txBody>
      </p:sp>
    </p:spTree>
    <p:extLst>
      <p:ext uri="{BB962C8B-B14F-4D97-AF65-F5344CB8AC3E}">
        <p14:creationId xmlns:p14="http://schemas.microsoft.com/office/powerpoint/2010/main" val="189622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320B0-069C-B5EA-2E52-A9B49CB383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7D4359-3D3F-6613-960B-4E24603AE0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7377F0-CA21-BDC8-FDDB-41463701FA2A}"/>
              </a:ext>
            </a:extLst>
          </p:cNvPr>
          <p:cNvSpPr>
            <a:spLocks noGrp="1"/>
          </p:cNvSpPr>
          <p:nvPr>
            <p:ph type="dt" sz="half" idx="10"/>
          </p:nvPr>
        </p:nvSpPr>
        <p:spPr/>
        <p:txBody>
          <a:bodyPr/>
          <a:lstStyle/>
          <a:p>
            <a:fld id="{ADADACB6-6636-40CE-BCD1-A81B9FC11001}" type="datetimeFigureOut">
              <a:rPr lang="en-IN" smtClean="0"/>
              <a:t>20-06-2025</a:t>
            </a:fld>
            <a:endParaRPr lang="en-IN"/>
          </a:p>
        </p:txBody>
      </p:sp>
      <p:sp>
        <p:nvSpPr>
          <p:cNvPr id="5" name="Footer Placeholder 4">
            <a:extLst>
              <a:ext uri="{FF2B5EF4-FFF2-40B4-BE49-F238E27FC236}">
                <a16:creationId xmlns:a16="http://schemas.microsoft.com/office/drawing/2014/main" id="{E685D654-D222-8083-949E-72DB9F8E85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C63738-86CE-EF30-F224-461A200619B4}"/>
              </a:ext>
            </a:extLst>
          </p:cNvPr>
          <p:cNvSpPr>
            <a:spLocks noGrp="1"/>
          </p:cNvSpPr>
          <p:nvPr>
            <p:ph type="sldNum" sz="quarter" idx="12"/>
          </p:nvPr>
        </p:nvSpPr>
        <p:spPr/>
        <p:txBody>
          <a:bodyPr/>
          <a:lstStyle/>
          <a:p>
            <a:fld id="{586455BE-5F30-4F84-AD0D-405E72FB4116}" type="slidenum">
              <a:rPr lang="en-IN" smtClean="0"/>
              <a:t>‹#›</a:t>
            </a:fld>
            <a:endParaRPr lang="en-IN"/>
          </a:p>
        </p:txBody>
      </p:sp>
    </p:spTree>
    <p:extLst>
      <p:ext uri="{BB962C8B-B14F-4D97-AF65-F5344CB8AC3E}">
        <p14:creationId xmlns:p14="http://schemas.microsoft.com/office/powerpoint/2010/main" val="3291570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9C85-2225-DB43-46B1-84E583F4F7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163FFA-2976-D74B-D42F-5DBC219622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B6E752-AE88-2D20-5B11-83A09FB78269}"/>
              </a:ext>
            </a:extLst>
          </p:cNvPr>
          <p:cNvSpPr>
            <a:spLocks noGrp="1"/>
          </p:cNvSpPr>
          <p:nvPr>
            <p:ph type="dt" sz="half" idx="10"/>
          </p:nvPr>
        </p:nvSpPr>
        <p:spPr/>
        <p:txBody>
          <a:bodyPr/>
          <a:lstStyle/>
          <a:p>
            <a:fld id="{ADADACB6-6636-40CE-BCD1-A81B9FC11001}" type="datetimeFigureOut">
              <a:rPr lang="en-IN" smtClean="0"/>
              <a:t>20-06-2025</a:t>
            </a:fld>
            <a:endParaRPr lang="en-IN"/>
          </a:p>
        </p:txBody>
      </p:sp>
      <p:sp>
        <p:nvSpPr>
          <p:cNvPr id="5" name="Footer Placeholder 4">
            <a:extLst>
              <a:ext uri="{FF2B5EF4-FFF2-40B4-BE49-F238E27FC236}">
                <a16:creationId xmlns:a16="http://schemas.microsoft.com/office/drawing/2014/main" id="{31BDE93C-224C-51C6-23B8-383F49B87A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4C0ECE-984F-77A2-5B88-B4A3D7C29F76}"/>
              </a:ext>
            </a:extLst>
          </p:cNvPr>
          <p:cNvSpPr>
            <a:spLocks noGrp="1"/>
          </p:cNvSpPr>
          <p:nvPr>
            <p:ph type="sldNum" sz="quarter" idx="12"/>
          </p:nvPr>
        </p:nvSpPr>
        <p:spPr/>
        <p:txBody>
          <a:bodyPr/>
          <a:lstStyle/>
          <a:p>
            <a:fld id="{586455BE-5F30-4F84-AD0D-405E72FB4116}" type="slidenum">
              <a:rPr lang="en-IN" smtClean="0"/>
              <a:t>‹#›</a:t>
            </a:fld>
            <a:endParaRPr lang="en-IN"/>
          </a:p>
        </p:txBody>
      </p:sp>
    </p:spTree>
    <p:extLst>
      <p:ext uri="{BB962C8B-B14F-4D97-AF65-F5344CB8AC3E}">
        <p14:creationId xmlns:p14="http://schemas.microsoft.com/office/powerpoint/2010/main" val="428331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279C-C740-F3B1-C209-14F285840E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056D34-6864-8D8B-BF6C-F7B04CD62C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1EC304-9AFF-B276-E3DE-73A6A432A5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70A3FF-6D35-3FF0-2584-4A1670D1E6F1}"/>
              </a:ext>
            </a:extLst>
          </p:cNvPr>
          <p:cNvSpPr>
            <a:spLocks noGrp="1"/>
          </p:cNvSpPr>
          <p:nvPr>
            <p:ph type="dt" sz="half" idx="10"/>
          </p:nvPr>
        </p:nvSpPr>
        <p:spPr/>
        <p:txBody>
          <a:bodyPr/>
          <a:lstStyle/>
          <a:p>
            <a:fld id="{ADADACB6-6636-40CE-BCD1-A81B9FC11001}" type="datetimeFigureOut">
              <a:rPr lang="en-IN" smtClean="0"/>
              <a:t>20-06-2025</a:t>
            </a:fld>
            <a:endParaRPr lang="en-IN"/>
          </a:p>
        </p:txBody>
      </p:sp>
      <p:sp>
        <p:nvSpPr>
          <p:cNvPr id="6" name="Footer Placeholder 5">
            <a:extLst>
              <a:ext uri="{FF2B5EF4-FFF2-40B4-BE49-F238E27FC236}">
                <a16:creationId xmlns:a16="http://schemas.microsoft.com/office/drawing/2014/main" id="{D9276014-4E06-2072-3993-1017506885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8F1691-E1C4-AD61-3265-0C6BFBD33205}"/>
              </a:ext>
            </a:extLst>
          </p:cNvPr>
          <p:cNvSpPr>
            <a:spLocks noGrp="1"/>
          </p:cNvSpPr>
          <p:nvPr>
            <p:ph type="sldNum" sz="quarter" idx="12"/>
          </p:nvPr>
        </p:nvSpPr>
        <p:spPr/>
        <p:txBody>
          <a:bodyPr/>
          <a:lstStyle/>
          <a:p>
            <a:fld id="{586455BE-5F30-4F84-AD0D-405E72FB4116}" type="slidenum">
              <a:rPr lang="en-IN" smtClean="0"/>
              <a:t>‹#›</a:t>
            </a:fld>
            <a:endParaRPr lang="en-IN"/>
          </a:p>
        </p:txBody>
      </p:sp>
    </p:spTree>
    <p:extLst>
      <p:ext uri="{BB962C8B-B14F-4D97-AF65-F5344CB8AC3E}">
        <p14:creationId xmlns:p14="http://schemas.microsoft.com/office/powerpoint/2010/main" val="2894347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5F6C-CD35-45A9-E86C-EE17B7BFC8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0D6BDA-EBD6-187D-E293-7981E98142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4B6011-615D-8EB0-AE80-B616345F8F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2719E1-7646-CE19-9CB2-F6E8DDF388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8CB7F9-13EE-EE11-690F-D252C56CFF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56EEAD-992C-46D2-7FD9-442D9BFE5DF5}"/>
              </a:ext>
            </a:extLst>
          </p:cNvPr>
          <p:cNvSpPr>
            <a:spLocks noGrp="1"/>
          </p:cNvSpPr>
          <p:nvPr>
            <p:ph type="dt" sz="half" idx="10"/>
          </p:nvPr>
        </p:nvSpPr>
        <p:spPr/>
        <p:txBody>
          <a:bodyPr/>
          <a:lstStyle/>
          <a:p>
            <a:fld id="{ADADACB6-6636-40CE-BCD1-A81B9FC11001}" type="datetimeFigureOut">
              <a:rPr lang="en-IN" smtClean="0"/>
              <a:t>20-06-2025</a:t>
            </a:fld>
            <a:endParaRPr lang="en-IN"/>
          </a:p>
        </p:txBody>
      </p:sp>
      <p:sp>
        <p:nvSpPr>
          <p:cNvPr id="8" name="Footer Placeholder 7">
            <a:extLst>
              <a:ext uri="{FF2B5EF4-FFF2-40B4-BE49-F238E27FC236}">
                <a16:creationId xmlns:a16="http://schemas.microsoft.com/office/drawing/2014/main" id="{3C02A152-38F0-743C-4E32-F4818F1EB02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8CC989-F6C5-4054-D899-60B02CF79D6D}"/>
              </a:ext>
            </a:extLst>
          </p:cNvPr>
          <p:cNvSpPr>
            <a:spLocks noGrp="1"/>
          </p:cNvSpPr>
          <p:nvPr>
            <p:ph type="sldNum" sz="quarter" idx="12"/>
          </p:nvPr>
        </p:nvSpPr>
        <p:spPr/>
        <p:txBody>
          <a:bodyPr/>
          <a:lstStyle/>
          <a:p>
            <a:fld id="{586455BE-5F30-4F84-AD0D-405E72FB4116}" type="slidenum">
              <a:rPr lang="en-IN" smtClean="0"/>
              <a:t>‹#›</a:t>
            </a:fld>
            <a:endParaRPr lang="en-IN"/>
          </a:p>
        </p:txBody>
      </p:sp>
    </p:spTree>
    <p:extLst>
      <p:ext uri="{BB962C8B-B14F-4D97-AF65-F5344CB8AC3E}">
        <p14:creationId xmlns:p14="http://schemas.microsoft.com/office/powerpoint/2010/main" val="344671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E4FD3-27AF-C647-12DE-64675FFB85F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2EBB68-D760-05D8-9C17-1C1346724F1C}"/>
              </a:ext>
            </a:extLst>
          </p:cNvPr>
          <p:cNvSpPr>
            <a:spLocks noGrp="1"/>
          </p:cNvSpPr>
          <p:nvPr>
            <p:ph type="dt" sz="half" idx="10"/>
          </p:nvPr>
        </p:nvSpPr>
        <p:spPr/>
        <p:txBody>
          <a:bodyPr/>
          <a:lstStyle/>
          <a:p>
            <a:fld id="{ADADACB6-6636-40CE-BCD1-A81B9FC11001}" type="datetimeFigureOut">
              <a:rPr lang="en-IN" smtClean="0"/>
              <a:t>20-06-2025</a:t>
            </a:fld>
            <a:endParaRPr lang="en-IN"/>
          </a:p>
        </p:txBody>
      </p:sp>
      <p:sp>
        <p:nvSpPr>
          <p:cNvPr id="4" name="Footer Placeholder 3">
            <a:extLst>
              <a:ext uri="{FF2B5EF4-FFF2-40B4-BE49-F238E27FC236}">
                <a16:creationId xmlns:a16="http://schemas.microsoft.com/office/drawing/2014/main" id="{CED8077C-0BBE-CA94-F206-B115ED2F93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9A0D56-8497-AC53-C3FC-F5A6C4916BB7}"/>
              </a:ext>
            </a:extLst>
          </p:cNvPr>
          <p:cNvSpPr>
            <a:spLocks noGrp="1"/>
          </p:cNvSpPr>
          <p:nvPr>
            <p:ph type="sldNum" sz="quarter" idx="12"/>
          </p:nvPr>
        </p:nvSpPr>
        <p:spPr/>
        <p:txBody>
          <a:bodyPr/>
          <a:lstStyle/>
          <a:p>
            <a:fld id="{586455BE-5F30-4F84-AD0D-405E72FB4116}" type="slidenum">
              <a:rPr lang="en-IN" smtClean="0"/>
              <a:t>‹#›</a:t>
            </a:fld>
            <a:endParaRPr lang="en-IN"/>
          </a:p>
        </p:txBody>
      </p:sp>
    </p:spTree>
    <p:extLst>
      <p:ext uri="{BB962C8B-B14F-4D97-AF65-F5344CB8AC3E}">
        <p14:creationId xmlns:p14="http://schemas.microsoft.com/office/powerpoint/2010/main" val="172361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BD359-04FA-8021-877E-22F921CB9895}"/>
              </a:ext>
            </a:extLst>
          </p:cNvPr>
          <p:cNvSpPr>
            <a:spLocks noGrp="1"/>
          </p:cNvSpPr>
          <p:nvPr>
            <p:ph type="dt" sz="half" idx="10"/>
          </p:nvPr>
        </p:nvSpPr>
        <p:spPr/>
        <p:txBody>
          <a:bodyPr/>
          <a:lstStyle/>
          <a:p>
            <a:fld id="{ADADACB6-6636-40CE-BCD1-A81B9FC11001}" type="datetimeFigureOut">
              <a:rPr lang="en-IN" smtClean="0"/>
              <a:t>20-06-2025</a:t>
            </a:fld>
            <a:endParaRPr lang="en-IN"/>
          </a:p>
        </p:txBody>
      </p:sp>
      <p:sp>
        <p:nvSpPr>
          <p:cNvPr id="3" name="Footer Placeholder 2">
            <a:extLst>
              <a:ext uri="{FF2B5EF4-FFF2-40B4-BE49-F238E27FC236}">
                <a16:creationId xmlns:a16="http://schemas.microsoft.com/office/drawing/2014/main" id="{3C489717-3E46-2A0B-AC26-2B49B5460D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6F08BA-8692-9ECA-58C6-923304DFDFEF}"/>
              </a:ext>
            </a:extLst>
          </p:cNvPr>
          <p:cNvSpPr>
            <a:spLocks noGrp="1"/>
          </p:cNvSpPr>
          <p:nvPr>
            <p:ph type="sldNum" sz="quarter" idx="12"/>
          </p:nvPr>
        </p:nvSpPr>
        <p:spPr/>
        <p:txBody>
          <a:bodyPr/>
          <a:lstStyle/>
          <a:p>
            <a:fld id="{586455BE-5F30-4F84-AD0D-405E72FB4116}" type="slidenum">
              <a:rPr lang="en-IN" smtClean="0"/>
              <a:t>‹#›</a:t>
            </a:fld>
            <a:endParaRPr lang="en-IN"/>
          </a:p>
        </p:txBody>
      </p:sp>
    </p:spTree>
    <p:extLst>
      <p:ext uri="{BB962C8B-B14F-4D97-AF65-F5344CB8AC3E}">
        <p14:creationId xmlns:p14="http://schemas.microsoft.com/office/powerpoint/2010/main" val="253481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B8C1-4602-8854-008A-D0A45BFDE9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C58DA2-73E0-DEB4-829A-E55AA59804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C23DFE-4669-F475-9CE2-027E39E25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3D2A54-9C69-4831-2667-10003DACC38B}"/>
              </a:ext>
            </a:extLst>
          </p:cNvPr>
          <p:cNvSpPr>
            <a:spLocks noGrp="1"/>
          </p:cNvSpPr>
          <p:nvPr>
            <p:ph type="dt" sz="half" idx="10"/>
          </p:nvPr>
        </p:nvSpPr>
        <p:spPr/>
        <p:txBody>
          <a:bodyPr/>
          <a:lstStyle/>
          <a:p>
            <a:fld id="{ADADACB6-6636-40CE-BCD1-A81B9FC11001}" type="datetimeFigureOut">
              <a:rPr lang="en-IN" smtClean="0"/>
              <a:t>20-06-2025</a:t>
            </a:fld>
            <a:endParaRPr lang="en-IN"/>
          </a:p>
        </p:txBody>
      </p:sp>
      <p:sp>
        <p:nvSpPr>
          <p:cNvPr id="6" name="Footer Placeholder 5">
            <a:extLst>
              <a:ext uri="{FF2B5EF4-FFF2-40B4-BE49-F238E27FC236}">
                <a16:creationId xmlns:a16="http://schemas.microsoft.com/office/drawing/2014/main" id="{C0CFE219-8034-F8C0-49EF-000C941F4C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EDBE89-6476-A7FF-0305-3F1736E26B6A}"/>
              </a:ext>
            </a:extLst>
          </p:cNvPr>
          <p:cNvSpPr>
            <a:spLocks noGrp="1"/>
          </p:cNvSpPr>
          <p:nvPr>
            <p:ph type="sldNum" sz="quarter" idx="12"/>
          </p:nvPr>
        </p:nvSpPr>
        <p:spPr/>
        <p:txBody>
          <a:bodyPr/>
          <a:lstStyle/>
          <a:p>
            <a:fld id="{586455BE-5F30-4F84-AD0D-405E72FB4116}" type="slidenum">
              <a:rPr lang="en-IN" smtClean="0"/>
              <a:t>‹#›</a:t>
            </a:fld>
            <a:endParaRPr lang="en-IN"/>
          </a:p>
        </p:txBody>
      </p:sp>
    </p:spTree>
    <p:extLst>
      <p:ext uri="{BB962C8B-B14F-4D97-AF65-F5344CB8AC3E}">
        <p14:creationId xmlns:p14="http://schemas.microsoft.com/office/powerpoint/2010/main" val="41361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016B-7DDB-35AF-BAD5-700FDEE123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5724E8-8419-E965-E089-299627319C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F1EC1E-E68F-927A-0231-449C82203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C3EB5-2D42-2318-4274-48F2A2CC9E4C}"/>
              </a:ext>
            </a:extLst>
          </p:cNvPr>
          <p:cNvSpPr>
            <a:spLocks noGrp="1"/>
          </p:cNvSpPr>
          <p:nvPr>
            <p:ph type="dt" sz="half" idx="10"/>
          </p:nvPr>
        </p:nvSpPr>
        <p:spPr/>
        <p:txBody>
          <a:bodyPr/>
          <a:lstStyle/>
          <a:p>
            <a:fld id="{ADADACB6-6636-40CE-BCD1-A81B9FC11001}" type="datetimeFigureOut">
              <a:rPr lang="en-IN" smtClean="0"/>
              <a:t>20-06-2025</a:t>
            </a:fld>
            <a:endParaRPr lang="en-IN"/>
          </a:p>
        </p:txBody>
      </p:sp>
      <p:sp>
        <p:nvSpPr>
          <p:cNvPr id="6" name="Footer Placeholder 5">
            <a:extLst>
              <a:ext uri="{FF2B5EF4-FFF2-40B4-BE49-F238E27FC236}">
                <a16:creationId xmlns:a16="http://schemas.microsoft.com/office/drawing/2014/main" id="{567B641F-3076-67A3-3D58-BB52E3AFDE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D3B9BC-F0C1-AEB7-E1C2-334AA81C0279}"/>
              </a:ext>
            </a:extLst>
          </p:cNvPr>
          <p:cNvSpPr>
            <a:spLocks noGrp="1"/>
          </p:cNvSpPr>
          <p:nvPr>
            <p:ph type="sldNum" sz="quarter" idx="12"/>
          </p:nvPr>
        </p:nvSpPr>
        <p:spPr/>
        <p:txBody>
          <a:bodyPr/>
          <a:lstStyle/>
          <a:p>
            <a:fld id="{586455BE-5F30-4F84-AD0D-405E72FB4116}" type="slidenum">
              <a:rPr lang="en-IN" smtClean="0"/>
              <a:t>‹#›</a:t>
            </a:fld>
            <a:endParaRPr lang="en-IN"/>
          </a:p>
        </p:txBody>
      </p:sp>
    </p:spTree>
    <p:extLst>
      <p:ext uri="{BB962C8B-B14F-4D97-AF65-F5344CB8AC3E}">
        <p14:creationId xmlns:p14="http://schemas.microsoft.com/office/powerpoint/2010/main" val="535716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63626E-B015-175F-6C26-C324198007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4D3760-F12F-5EBF-8B3D-07C27D6D67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79E906-6BE9-DB9A-5913-6F8883FC5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ADACB6-6636-40CE-BCD1-A81B9FC11001}" type="datetimeFigureOut">
              <a:rPr lang="en-IN" smtClean="0"/>
              <a:t>20-06-2025</a:t>
            </a:fld>
            <a:endParaRPr lang="en-IN"/>
          </a:p>
        </p:txBody>
      </p:sp>
      <p:sp>
        <p:nvSpPr>
          <p:cNvPr id="5" name="Footer Placeholder 4">
            <a:extLst>
              <a:ext uri="{FF2B5EF4-FFF2-40B4-BE49-F238E27FC236}">
                <a16:creationId xmlns:a16="http://schemas.microsoft.com/office/drawing/2014/main" id="{AAF8890F-177D-15C1-03CF-D590CEAC6F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909B626-866D-499B-1636-FEC151FF9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6455BE-5F30-4F84-AD0D-405E72FB4116}" type="slidenum">
              <a:rPr lang="en-IN" smtClean="0"/>
              <a:t>‹#›</a:t>
            </a:fld>
            <a:endParaRPr lang="en-IN"/>
          </a:p>
        </p:txBody>
      </p:sp>
    </p:spTree>
    <p:extLst>
      <p:ext uri="{BB962C8B-B14F-4D97-AF65-F5344CB8AC3E}">
        <p14:creationId xmlns:p14="http://schemas.microsoft.com/office/powerpoint/2010/main" val="1201896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64B71-43A7-0618-195C-669309DE7324}"/>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9B10957-7517-6310-A0F7-B4D6956DE872}"/>
              </a:ext>
            </a:extLst>
          </p:cNvPr>
          <p:cNvPicPr>
            <a:picLocks noChangeAspect="1"/>
          </p:cNvPicPr>
          <p:nvPr/>
        </p:nvPicPr>
        <p:blipFill>
          <a:blip r:embed="rId2"/>
          <a:stretch>
            <a:fillRect/>
          </a:stretch>
        </p:blipFill>
        <p:spPr>
          <a:xfrm>
            <a:off x="1150787" y="1508891"/>
            <a:ext cx="9890425" cy="5108795"/>
          </a:xfrm>
          <a:prstGeom prst="rect">
            <a:avLst/>
          </a:prstGeom>
        </p:spPr>
      </p:pic>
      <p:sp>
        <p:nvSpPr>
          <p:cNvPr id="3" name="TextBox 2">
            <a:extLst>
              <a:ext uri="{FF2B5EF4-FFF2-40B4-BE49-F238E27FC236}">
                <a16:creationId xmlns:a16="http://schemas.microsoft.com/office/drawing/2014/main" id="{385B2C79-E227-6B1B-516D-CA5E5E2ED70E}"/>
              </a:ext>
            </a:extLst>
          </p:cNvPr>
          <p:cNvSpPr txBox="1"/>
          <p:nvPr/>
        </p:nvSpPr>
        <p:spPr>
          <a:xfrm>
            <a:off x="271848" y="230658"/>
            <a:ext cx="11722443"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t>Used context and target patches covering the entire image area</a:t>
            </a:r>
          </a:p>
        </p:txBody>
      </p:sp>
    </p:spTree>
    <p:extLst>
      <p:ext uri="{BB962C8B-B14F-4D97-AF65-F5344CB8AC3E}">
        <p14:creationId xmlns:p14="http://schemas.microsoft.com/office/powerpoint/2010/main" val="2317096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F78B4-96DD-DA63-B428-664F7C47D10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41877D2-15D6-8DDA-D73E-1E96FA459DE5}"/>
              </a:ext>
            </a:extLst>
          </p:cNvPr>
          <p:cNvSpPr txBox="1"/>
          <p:nvPr/>
        </p:nvSpPr>
        <p:spPr>
          <a:xfrm>
            <a:off x="271849" y="230658"/>
            <a:ext cx="11664778"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a:t>Passed all those patches through the encoder and predictor.</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Figure below shows heatmaps of the norms of the embeddings output by the encoder and predictor.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Both encoder and predictor embeddings seem to have relevant information with encoder seeming to have a better understanding about the geometry. </a:t>
            </a:r>
          </a:p>
        </p:txBody>
      </p:sp>
      <p:pic>
        <p:nvPicPr>
          <p:cNvPr id="4" name="Picture 3">
            <a:extLst>
              <a:ext uri="{FF2B5EF4-FFF2-40B4-BE49-F238E27FC236}">
                <a16:creationId xmlns:a16="http://schemas.microsoft.com/office/drawing/2014/main" id="{1F55BB61-B5C0-6DC5-AA89-7167BE68EFDA}"/>
              </a:ext>
            </a:extLst>
          </p:cNvPr>
          <p:cNvPicPr>
            <a:picLocks noChangeAspect="1"/>
          </p:cNvPicPr>
          <p:nvPr/>
        </p:nvPicPr>
        <p:blipFill>
          <a:blip r:embed="rId2"/>
          <a:stretch>
            <a:fillRect/>
          </a:stretch>
        </p:blipFill>
        <p:spPr>
          <a:xfrm>
            <a:off x="453081" y="3263653"/>
            <a:ext cx="11302314" cy="3434893"/>
          </a:xfrm>
          <a:prstGeom prst="rect">
            <a:avLst/>
          </a:prstGeom>
        </p:spPr>
      </p:pic>
    </p:spTree>
    <p:extLst>
      <p:ext uri="{BB962C8B-B14F-4D97-AF65-F5344CB8AC3E}">
        <p14:creationId xmlns:p14="http://schemas.microsoft.com/office/powerpoint/2010/main" val="233550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038AA-DE00-5B32-90AA-BD4E24428FB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E378CC9-28D0-5719-AC41-FF053710B91F}"/>
              </a:ext>
            </a:extLst>
          </p:cNvPr>
          <p:cNvSpPr txBox="1"/>
          <p:nvPr/>
        </p:nvSpPr>
        <p:spPr>
          <a:xfrm>
            <a:off x="271849" y="230658"/>
            <a:ext cx="11664778" cy="7237046"/>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IN" sz="2400" dirty="0"/>
              <a:t>Then MLP decoders were trained to perform two classification tasks:</a:t>
            </a:r>
          </a:p>
          <a:p>
            <a:pPr marL="1428750" lvl="2" indent="-514350">
              <a:lnSpc>
                <a:spcPct val="150000"/>
              </a:lnSpc>
              <a:buFont typeface="+mj-lt"/>
              <a:buAutoNum type="alphaLcParenR"/>
            </a:pPr>
            <a:r>
              <a:rPr lang="en-IN" sz="2400" dirty="0"/>
              <a:t>to detect if the object is solid or hollow</a:t>
            </a:r>
          </a:p>
          <a:p>
            <a:pPr marL="1428750" lvl="2" indent="-514350">
              <a:lnSpc>
                <a:spcPct val="150000"/>
              </a:lnSpc>
              <a:buFont typeface="+mj-lt"/>
              <a:buAutoNum type="alphaLcParenR"/>
            </a:pPr>
            <a:r>
              <a:rPr lang="en-IN" sz="2400" dirty="0"/>
              <a:t>to identify the tissues contained in the image</a:t>
            </a:r>
          </a:p>
          <a:p>
            <a:pPr marL="1428750" lvl="2" indent="-514350">
              <a:lnSpc>
                <a:spcPct val="150000"/>
              </a:lnSpc>
              <a:buFont typeface="+mj-lt"/>
              <a:buAutoNum type="alphaLcParenR"/>
            </a:pPr>
            <a:endParaRPr lang="en-IN" sz="2400" dirty="0"/>
          </a:p>
          <a:p>
            <a:pPr marL="342900" indent="-342900">
              <a:lnSpc>
                <a:spcPct val="150000"/>
              </a:lnSpc>
              <a:buFont typeface="Arial" panose="020B0604020202020204" pitchFamily="34" charset="0"/>
              <a:buChar char="•"/>
            </a:pPr>
            <a:r>
              <a:rPr lang="en-IN" sz="2400" dirty="0"/>
              <a:t>Although unique and distinct, images in train/</a:t>
            </a:r>
            <a:r>
              <a:rPr lang="en-IN" sz="2400" dirty="0" err="1"/>
              <a:t>val</a:t>
            </a:r>
            <a:r>
              <a:rPr lang="en-IN" sz="2400" dirty="0"/>
              <a:t>/test sets were too similar. </a:t>
            </a:r>
          </a:p>
          <a:p>
            <a:pPr marL="342900" indent="-342900">
              <a:lnSpc>
                <a:spcPct val="150000"/>
              </a:lnSpc>
              <a:buFont typeface="Arial" panose="020B0604020202020204" pitchFamily="34" charset="0"/>
              <a:buChar char="•"/>
            </a:pPr>
            <a:endParaRPr lang="en-IN" sz="2400" dirty="0"/>
          </a:p>
          <a:p>
            <a:pPr marL="342900" indent="-342900">
              <a:lnSpc>
                <a:spcPct val="150000"/>
              </a:lnSpc>
              <a:buFont typeface="Arial" panose="020B0604020202020204" pitchFamily="34" charset="0"/>
              <a:buChar char="•"/>
            </a:pPr>
            <a:r>
              <a:rPr lang="en-IN" sz="2400" dirty="0"/>
              <a:t>With this dataset, the MLP decoders performed too well – possibly overfitting ?? </a:t>
            </a:r>
          </a:p>
          <a:p>
            <a:pPr marL="342900" indent="-342900">
              <a:lnSpc>
                <a:spcPct val="150000"/>
              </a:lnSpc>
              <a:buFont typeface="Arial" panose="020B0604020202020204" pitchFamily="34" charset="0"/>
              <a:buChar char="•"/>
            </a:pPr>
            <a:endParaRPr lang="en-IN" sz="2400" dirty="0"/>
          </a:p>
          <a:p>
            <a:pPr marL="342900" indent="-342900">
              <a:lnSpc>
                <a:spcPct val="150000"/>
              </a:lnSpc>
              <a:buFont typeface="Arial" panose="020B0604020202020204" pitchFamily="34" charset="0"/>
              <a:buChar char="•"/>
            </a:pPr>
            <a:r>
              <a:rPr lang="en-IN" sz="2400" dirty="0"/>
              <a:t>This indicated that embeddings did learn something and weren’t just produce garbage. </a:t>
            </a:r>
          </a:p>
          <a:p>
            <a:pPr marL="342900" indent="-342900">
              <a:lnSpc>
                <a:spcPct val="150000"/>
              </a:lnSpc>
              <a:buFont typeface="Arial" panose="020B0604020202020204" pitchFamily="34" charset="0"/>
              <a:buChar char="•"/>
            </a:pPr>
            <a:endParaRPr lang="en-IN" sz="2400" dirty="0"/>
          </a:p>
          <a:p>
            <a:pPr marL="342900" indent="-342900">
              <a:lnSpc>
                <a:spcPct val="150000"/>
              </a:lnSpc>
              <a:buFont typeface="Arial" panose="020B0604020202020204" pitchFamily="34" charset="0"/>
              <a:buChar char="•"/>
            </a:pPr>
            <a:r>
              <a:rPr lang="en-IN" sz="2400" dirty="0"/>
              <a:t>Because if they had produced garbage, even the MLP decoders couldn’t have overfit. </a:t>
            </a:r>
          </a:p>
          <a:p>
            <a:pPr marL="342900" indent="-342900">
              <a:lnSpc>
                <a:spcPct val="150000"/>
              </a:lnSpc>
              <a:buFont typeface="Arial" panose="020B0604020202020204" pitchFamily="34" charset="0"/>
              <a:buChar char="•"/>
            </a:pPr>
            <a:endParaRPr lang="en-IN" sz="2400" dirty="0"/>
          </a:p>
          <a:p>
            <a:pPr lvl="2">
              <a:lnSpc>
                <a:spcPct val="150000"/>
              </a:lnSpc>
            </a:pPr>
            <a:endParaRPr lang="en-IN" sz="2400" dirty="0"/>
          </a:p>
        </p:txBody>
      </p:sp>
    </p:spTree>
    <p:extLst>
      <p:ext uri="{BB962C8B-B14F-4D97-AF65-F5344CB8AC3E}">
        <p14:creationId xmlns:p14="http://schemas.microsoft.com/office/powerpoint/2010/main" val="1264900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CF5BE-84AA-B097-5FD6-C69D18B0BD7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822B82-55EB-4DD7-D9CF-856F41AED37C}"/>
              </a:ext>
            </a:extLst>
          </p:cNvPr>
          <p:cNvSpPr txBox="1"/>
          <p:nvPr/>
        </p:nvSpPr>
        <p:spPr>
          <a:xfrm>
            <a:off x="271849" y="230658"/>
            <a:ext cx="11664778" cy="6740307"/>
          </a:xfrm>
          <a:prstGeom prst="rect">
            <a:avLst/>
          </a:prstGeom>
          <a:noFill/>
        </p:spPr>
        <p:txBody>
          <a:bodyPr wrap="square" rtlCol="0">
            <a:spAutoFit/>
          </a:bodyPr>
          <a:lstStyle/>
          <a:p>
            <a:pPr marL="342900" indent="-342900">
              <a:buFont typeface="Arial" panose="020B0604020202020204" pitchFamily="34" charset="0"/>
              <a:buChar char="•"/>
            </a:pPr>
            <a:r>
              <a:rPr lang="en-IN" sz="2400" dirty="0"/>
              <a:t>To check whether the trained MLP decoders were indeed overfitting or not, Leah suggested to test the trained MLP decoders on images that were never seen before during IJEPA or MLP training. </a:t>
            </a:r>
            <a:br>
              <a:rPr lang="en-IN" sz="2400" dirty="0"/>
            </a:b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So I tested the MLP decoders on images of “</a:t>
            </a:r>
            <a:r>
              <a:rPr lang="en-IN" sz="2400" dirty="0" err="1"/>
              <a:t>sphere_with_conical_spikes</a:t>
            </a:r>
            <a:r>
              <a:rPr lang="en-IN" sz="2400" dirty="0"/>
              <a:t>”.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It is a spherical object containing water and </a:t>
            </a:r>
            <a:r>
              <a:rPr lang="en-IN" sz="2400" dirty="0" err="1"/>
              <a:t>fatty_tissue</a:t>
            </a:r>
            <a:r>
              <a:rPr lang="en-IN" sz="2400" dirty="0"/>
              <a:t>.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Both the IJEPA and MLP decoders had seen spherical objects and water/</a:t>
            </a:r>
            <a:r>
              <a:rPr lang="en-IN" sz="2400" dirty="0" err="1"/>
              <a:t>fatty_tissue</a:t>
            </a:r>
            <a:r>
              <a:rPr lang="en-IN" sz="2400" dirty="0"/>
              <a:t> during their respective training but they never seen this object specifically.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If they perform well on this new object, then we can say that the networks understand. </a:t>
            </a:r>
          </a:p>
          <a:p>
            <a:pPr marL="342900" indent="-342900">
              <a:buFont typeface="Arial" panose="020B0604020202020204" pitchFamily="34" charset="0"/>
              <a:buChar char="•"/>
            </a:pPr>
            <a:endParaRPr lang="en-IN" sz="2400" dirty="0"/>
          </a:p>
          <a:p>
            <a:pPr marL="1257300" lvl="2"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7070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C7EEE-C0DB-A041-A392-FE2D52EA912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5EC87D6-ED89-A606-367D-8335BCD3BB77}"/>
              </a:ext>
            </a:extLst>
          </p:cNvPr>
          <p:cNvSpPr txBox="1"/>
          <p:nvPr/>
        </p:nvSpPr>
        <p:spPr>
          <a:xfrm>
            <a:off x="271849" y="230658"/>
            <a:ext cx="11664778" cy="1697068"/>
          </a:xfrm>
          <a:prstGeom prst="rect">
            <a:avLst/>
          </a:prstGeom>
          <a:noFill/>
        </p:spPr>
        <p:txBody>
          <a:bodyPr wrap="square" rtlCol="0">
            <a:spAutoFit/>
          </a:bodyPr>
          <a:lstStyle/>
          <a:p>
            <a:pPr marL="342900" indent="-342900">
              <a:lnSpc>
                <a:spcPct val="150000"/>
              </a:lnSpc>
              <a:buFont typeface="Arial" panose="020B0604020202020204" pitchFamily="34" charset="0"/>
              <a:buChar char="•"/>
            </a:pPr>
            <a:endParaRPr lang="en-IN" sz="2400" dirty="0"/>
          </a:p>
          <a:p>
            <a:pPr marL="342900" indent="-342900">
              <a:lnSpc>
                <a:spcPct val="150000"/>
              </a:lnSpc>
              <a:buFont typeface="Arial" panose="020B0604020202020204" pitchFamily="34" charset="0"/>
              <a:buChar char="•"/>
            </a:pPr>
            <a:endParaRPr lang="en-IN" sz="2400" dirty="0"/>
          </a:p>
          <a:p>
            <a:pPr lvl="2">
              <a:lnSpc>
                <a:spcPct val="150000"/>
              </a:lnSpc>
            </a:pPr>
            <a:endParaRPr lang="en-IN" sz="2400" dirty="0"/>
          </a:p>
        </p:txBody>
      </p:sp>
    </p:spTree>
    <p:extLst>
      <p:ext uri="{BB962C8B-B14F-4D97-AF65-F5344CB8AC3E}">
        <p14:creationId xmlns:p14="http://schemas.microsoft.com/office/powerpoint/2010/main" val="3364722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257</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 Dash</dc:creator>
  <cp:lastModifiedBy>Pratik Dash</cp:lastModifiedBy>
  <cp:revision>8</cp:revision>
  <dcterms:created xsi:type="dcterms:W3CDTF">2025-06-19T20:10:14Z</dcterms:created>
  <dcterms:modified xsi:type="dcterms:W3CDTF">2025-06-19T21:51:12Z</dcterms:modified>
</cp:coreProperties>
</file>