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8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1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67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60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7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78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6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6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9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8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43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3C7BA9-4DE0-472E-B0B6-1F572C7354C0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D4ABDD-EBA1-415D-89BD-8B9A2D51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3">
                <a:lumMod val="89000"/>
              </a:schemeClr>
            </a:gs>
            <a:gs pos="40000">
              <a:schemeClr val="accent3">
                <a:lumMod val="89000"/>
              </a:schemeClr>
            </a:gs>
            <a:gs pos="48000">
              <a:schemeClr val="accent3">
                <a:lumMod val="75000"/>
              </a:schemeClr>
            </a:gs>
            <a:gs pos="8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3B3B-7B2E-E088-68A7-B08C5A66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6875" y="630935"/>
            <a:ext cx="7315200" cy="291236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Mentorness Internship Project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69E1-51CB-B7CA-8D00-4E78495F3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875" y="3726352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Cost of Living Analysis</a:t>
            </a:r>
            <a:br>
              <a:rPr lang="en-US" sz="2400" b="1" dirty="0">
                <a:solidFill>
                  <a:schemeClr val="bg1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Pratik Dumbhare</a:t>
            </a:r>
          </a:p>
        </p:txBody>
      </p:sp>
    </p:spTree>
    <p:extLst>
      <p:ext uri="{BB962C8B-B14F-4D97-AF65-F5344CB8AC3E}">
        <p14:creationId xmlns:p14="http://schemas.microsoft.com/office/powerpoint/2010/main" val="298473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79DB9-A301-E7FF-44F4-3AFADB05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234E3-7807-5EB1-8192-BA9A83CA9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F6C9F-7F53-846A-83C6-8BCC0CAE1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93B70-61C4-8B19-659C-6CAD1CA05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BC1D5-497F-54BF-B2FA-8BB6BBC27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7D5E2-FD8D-DEC5-D11F-FACF510A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6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BF40A-400C-A2B4-C6D0-D55580000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" b="54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A890E-0201-388D-2493-EB61DA7B2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2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54481-8108-DEBB-BD8F-481D16E5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22A6E-FC19-E969-8D48-09AA947D5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6" b="3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90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</TotalTime>
  <Words>13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Mentorness Internship Project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Mentorness Internship Project #3</dc:title>
  <dc:creator>ijeoma adekeye</dc:creator>
  <cp:lastModifiedBy>pratik dumbhare</cp:lastModifiedBy>
  <cp:revision>2</cp:revision>
  <dcterms:created xsi:type="dcterms:W3CDTF">2024-05-23T20:33:06Z</dcterms:created>
  <dcterms:modified xsi:type="dcterms:W3CDTF">2024-05-29T07:45:27Z</dcterms:modified>
</cp:coreProperties>
</file>