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34E2F6-532C-4278-9B42-AAE0BE45154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65B474-DFA9-406D-A2E5-98582F273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772816"/>
            <a:ext cx="6270922" cy="2098226"/>
          </a:xfrm>
        </p:spPr>
        <p:txBody>
          <a:bodyPr/>
          <a:lstStyle/>
          <a:p>
            <a:r>
              <a:rPr lang="en-IN" dirty="0" smtClean="0"/>
              <a:t>Arduino in tinkercad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149080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Arial" pitchFamily="34" charset="0"/>
                <a:cs typeface="Arial" pitchFamily="34" charset="0"/>
              </a:rPr>
              <a:t>Challenging Tasks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88640"/>
            <a:ext cx="724589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MQ GAS SENSOR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entury Gothic" pitchFamily="34" charset="0"/>
              <a:cs typeface="Aharoni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836712"/>
            <a:ext cx="3960440" cy="3009049"/>
          </a:xfrm>
          <a:prstGeom prst="rect">
            <a:avLst/>
          </a:prstGeom>
        </p:spPr>
      </p:pic>
      <p:pic>
        <p:nvPicPr>
          <p:cNvPr id="6" name="Picture 2" descr=" Gas Sensor Pinou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35722"/>
            <a:ext cx="4680520" cy="302227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 Gas Sensor Module Circuit 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6146" y="3844290"/>
            <a:ext cx="3927854" cy="30137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2202164" cy="45368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9592" y="188640"/>
            <a:ext cx="7335982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LCD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268760"/>
            <a:ext cx="3617026" cy="2160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340768"/>
            <a:ext cx="869831" cy="1534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2996952"/>
            <a:ext cx="5934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 err="1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Vss</a:t>
            </a: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- Ground pin </a:t>
            </a:r>
          </a:p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 err="1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Vcc</a:t>
            </a: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- Supply (+5V)</a:t>
            </a:r>
          </a:p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VEE- Contrast pin (0.4 to 0.9V)</a:t>
            </a:r>
          </a:p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RS- Register select (1- data register, 0 – command register)</a:t>
            </a:r>
          </a:p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R/W - Read/ Write mode ( 1-Read mode, 0- Write mode)</a:t>
            </a:r>
          </a:p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E- Enable the LCD module (high to low at this pin enable LCD)</a:t>
            </a:r>
          </a:p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DB0-DB7- Data pins (command and data are send to display)</a:t>
            </a:r>
          </a:p>
          <a:p>
            <a:pPr marL="531813" indent="-531813" algn="just">
              <a:lnSpc>
                <a:spcPct val="150000"/>
              </a:lnSpc>
              <a:buClr>
                <a:schemeClr val="bg1"/>
              </a:buClr>
              <a:defRPr/>
            </a:pPr>
            <a:r>
              <a:rPr lang="en-US" b="1" dirty="0">
                <a:latin typeface="Arial Narrow" pitchFamily="34" charset="0"/>
                <a:ea typeface="Segoe UI Historic" pitchFamily="34" charset="0"/>
                <a:cs typeface="Segoe UI Semilight" pitchFamily="34" charset="0"/>
              </a:rPr>
              <a:t>LED+ &amp; LED- - Anode and Cathode of backlight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31579"/>
            <a:ext cx="777686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In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Arduino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LiquidCrystal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library is used  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#include &lt;</a:t>
            </a: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LiquidCrystal.h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&gt;</a:t>
            </a:r>
          </a:p>
          <a:p>
            <a:pPr marL="457200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 smtClean="0">
              <a:latin typeface="Arial Narrow" pitchFamily="34" charset="0"/>
              <a:cs typeface="Segoe UI" panose="020B0502040204020203" pitchFamily="34" charset="0"/>
            </a:endParaRPr>
          </a:p>
          <a:p>
            <a:pPr marL="457200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The library works with in either 4- or 8-bit mode </a:t>
            </a:r>
          </a:p>
          <a:p>
            <a:pPr marL="457200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 smtClean="0">
              <a:latin typeface="Arial Narrow" pitchFamily="34" charset="0"/>
              <a:cs typeface="Segoe UI" panose="020B0502040204020203" pitchFamily="34" charset="0"/>
            </a:endParaRPr>
          </a:p>
          <a:p>
            <a:pPr marL="457200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To use the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LiquidCrystal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library - create a named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LiquidCrystal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object.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LiquidCrystal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lcd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(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rs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, enable, d4, d5, d6, d7);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LiquidCrystal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lcd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(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rs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,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rw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, enable, d4, d5, d6, d7);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LiquidCrystal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lcd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(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rs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, enable, d0, d1, d2, d3, d4, d5, d6, d7);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LiquidCrystal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lcd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(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rs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, </a:t>
            </a:r>
            <a:r>
              <a:rPr lang="en-IN" dirty="0" err="1" smtClean="0">
                <a:latin typeface="Arial Narrow" pitchFamily="34" charset="0"/>
                <a:cs typeface="Segoe UI" panose="020B0502040204020203" pitchFamily="34" charset="0"/>
              </a:rPr>
              <a:t>rw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, enable, d0, d1, d2, d3, d4, d5, d6, d7);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 smtClean="0">
              <a:latin typeface="Arial Narrow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lcd.begin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(cols, rows)-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Initializes the interface to LCD, and specifies dimensions </a:t>
            </a: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lcd.print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(data)/</a:t>
            </a: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lcd.write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(data) 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- the character to write to the display</a:t>
            </a: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lcd.clear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()</a:t>
            </a:r>
            <a:r>
              <a:rPr lang="en-IN" dirty="0" smtClean="0">
                <a:solidFill>
                  <a:schemeClr val="bg1"/>
                </a:solidFill>
                <a:latin typeface="Arial Narrow" pitchFamily="34" charset="0"/>
                <a:cs typeface="Segoe UI" panose="020B0502040204020203" pitchFamily="34" charset="0"/>
              </a:rPr>
              <a:t>-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Clears the LCD screen and positions the cursor on upper-left corner</a:t>
            </a: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lcd.setCursor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</a:t>
            </a: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col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, row)- 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Position the LCD cursor</a:t>
            </a: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lcd.leftToRight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()-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Set the direction for text written to the LCD to left-to-right</a:t>
            </a: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lcd.scrollDisplayLeft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()-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Scrolls the contents of the display one space to the left</a:t>
            </a: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lcd.blink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()-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Display the blinking LCD cursor.</a:t>
            </a:r>
          </a:p>
          <a:p>
            <a:pPr marL="457200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lcd.autoscroll</a:t>
            </a:r>
            <a:r>
              <a:rPr lang="en-IN" dirty="0" smtClean="0">
                <a:solidFill>
                  <a:srgbClr val="C00000"/>
                </a:solidFill>
                <a:latin typeface="Arial Narrow" pitchFamily="34" charset="0"/>
                <a:cs typeface="Segoe UI" panose="020B0502040204020203" pitchFamily="34" charset="0"/>
              </a:rPr>
              <a:t>()-</a:t>
            </a:r>
            <a:r>
              <a:rPr lang="en-IN" dirty="0" smtClean="0">
                <a:latin typeface="Arial Narrow" pitchFamily="34" charset="0"/>
                <a:cs typeface="Segoe UI" panose="020B0502040204020203" pitchFamily="34" charset="0"/>
              </a:rPr>
              <a:t>Turns on automatic scrolling of the LCD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Arial Narrow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200900" cy="72697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TASK 1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344816" cy="3528392"/>
          </a:xfrm>
        </p:spPr>
        <p:txBody>
          <a:bodyPr>
            <a:normAutofit/>
          </a:bodyPr>
          <a:lstStyle/>
          <a:p>
            <a:pPr algn="ctr">
              <a:buClr>
                <a:schemeClr val="accent5">
                  <a:lumMod val="75000"/>
                </a:schemeClr>
              </a:buClr>
              <a:buNone/>
            </a:pPr>
            <a:r>
              <a:rPr lang="en-IN" sz="2600" b="1" dirty="0" smtClean="0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Weather Monitoring Station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en-IN" sz="800" dirty="0" smtClean="0">
              <a:solidFill>
                <a:schemeClr val="bg1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IN" sz="1800" dirty="0" smtClean="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       Write a program to design a weather monitoring station which display temperature, CO2 level and light intensity on LCD. Print “Weather station” on first line and print the timing as “08:MM:SS” after a delay of 3 Seconds display values of temp, CO2 and light in a rolling display moving from right to left direction. Then repeat the sequence again. Simulate and verify this logic on </a:t>
            </a:r>
            <a:r>
              <a:rPr lang="en-IN" sz="1800" dirty="0" err="1" smtClean="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Arduino</a:t>
            </a:r>
            <a:r>
              <a:rPr lang="en-IN" sz="1800" dirty="0" smtClean="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 Uno using </a:t>
            </a:r>
            <a:r>
              <a:rPr lang="en-IN" sz="1800" dirty="0" err="1" smtClean="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Tinkercad</a:t>
            </a:r>
            <a:r>
              <a:rPr lang="en-IN" sz="1800" dirty="0" smtClean="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 circuits simulator.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Google Shape;247;p28" descr="Hookup | Wire up | Arduino to Light Dependent PhotoResistor (LDR)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99992" y="4653136"/>
            <a:ext cx="3456384" cy="206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4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DCC38DC8CCAF47A8E08EDC185CF0E3" ma:contentTypeVersion="6" ma:contentTypeDescription="Create a new document." ma:contentTypeScope="" ma:versionID="80c03378ae07bf1dbbbb13108842e3c5">
  <xsd:schema xmlns:xsd="http://www.w3.org/2001/XMLSchema" xmlns:xs="http://www.w3.org/2001/XMLSchema" xmlns:p="http://schemas.microsoft.com/office/2006/metadata/properties" xmlns:ns2="7f078221-72ae-47b4-931d-26bfe9c1a2fd" targetNamespace="http://schemas.microsoft.com/office/2006/metadata/properties" ma:root="true" ma:fieldsID="fa85022e4be5ecef0866cea7396882f7" ns2:_="">
    <xsd:import namespace="7f078221-72ae-47b4-931d-26bfe9c1a2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78221-72ae-47b4-931d-26bfe9c1a2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3E42EB-FB10-4A7B-A4A7-FEE8C076220D}"/>
</file>

<file path=customXml/itemProps2.xml><?xml version="1.0" encoding="utf-8"?>
<ds:datastoreItem xmlns:ds="http://schemas.openxmlformats.org/officeDocument/2006/customXml" ds:itemID="{DE783A16-454B-4282-A2EA-897523ABEE3E}"/>
</file>

<file path=customXml/itemProps3.xml><?xml version="1.0" encoding="utf-8"?>
<ds:datastoreItem xmlns:ds="http://schemas.openxmlformats.org/officeDocument/2006/customXml" ds:itemID="{243020AC-9274-47CC-9C6D-A13398A56D6C}"/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244</TotalTime>
  <Words>376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Theme4</vt:lpstr>
      <vt:lpstr>Arduino in tinkercad</vt:lpstr>
      <vt:lpstr>Day 3</vt:lpstr>
      <vt:lpstr>Slide 3</vt:lpstr>
      <vt:lpstr>Slide 4</vt:lpstr>
      <vt:lpstr>Slide 5</vt:lpstr>
      <vt:lpstr>TASK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in tinkercad</dc:title>
  <dc:creator>Windows User</dc:creator>
  <cp:lastModifiedBy>Windows User</cp:lastModifiedBy>
  <cp:revision>4</cp:revision>
  <dcterms:created xsi:type="dcterms:W3CDTF">2020-11-12T04:47:10Z</dcterms:created>
  <dcterms:modified xsi:type="dcterms:W3CDTF">2020-11-12T09:09:50Z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0x010100E7DCC38DC8CCAF47A8E08EDC185CF0E3</vt:lpwstr>
  </property>
</Properties>
</file>