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Nunito-italic.fntdata"/><Relationship Id="rId10" Type="http://schemas.openxmlformats.org/officeDocument/2006/relationships/slide" Target="slides/slide6.xml"/><Relationship Id="rId32" Type="http://schemas.openxmlformats.org/officeDocument/2006/relationships/font" Target="fonts/Nunito-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Nunit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41" y="3766000"/>
            <a:ext cx="9827100" cy="30921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 name="Google Shape;11;p2"/>
          <p:cNvSpPr/>
          <p:nvPr/>
        </p:nvSpPr>
        <p:spPr>
          <a:xfrm flipH="1">
            <a:off x="4776900" y="2067600"/>
            <a:ext cx="7415100" cy="47904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rot="10800000">
            <a:off x="6745206" y="-100"/>
            <a:ext cx="5446800" cy="27369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271033"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4" name="Google Shape;14;p2"/>
          <p:cNvGrpSpPr/>
          <p:nvPr/>
        </p:nvGrpSpPr>
        <p:grpSpPr>
          <a:xfrm>
            <a:off x="340259" y="790"/>
            <a:ext cx="3000409" cy="1392365"/>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1207163" y="790"/>
            <a:ext cx="3000409" cy="1392365"/>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9409957" y="6784"/>
            <a:ext cx="2468376" cy="1002839"/>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8737606" y="5623802"/>
            <a:ext cx="3185498" cy="123431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265762" y="5407536"/>
            <a:ext cx="3727293" cy="1444382"/>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2478271" y="2430444"/>
            <a:ext cx="7148400" cy="19308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35" name="Google Shape;35;p2"/>
          <p:cNvSpPr txBox="1"/>
          <p:nvPr>
            <p:ph idx="1" type="subTitle"/>
          </p:nvPr>
        </p:nvSpPr>
        <p:spPr>
          <a:xfrm>
            <a:off x="2478267" y="4550878"/>
            <a:ext cx="7148400" cy="69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p:txBody>
      </p:sp>
      <p:sp>
        <p:nvSpPr>
          <p:cNvPr id="36" name="Google Shape;36;p2"/>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7425600" y="3778767"/>
            <a:ext cx="4766400" cy="30792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1" name="Google Shape;111;p11"/>
          <p:cNvGrpSpPr/>
          <p:nvPr/>
        </p:nvGrpSpPr>
        <p:grpSpPr>
          <a:xfrm>
            <a:off x="7945629" y="5492768"/>
            <a:ext cx="3361269" cy="1365553"/>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265762" y="3"/>
            <a:ext cx="3727293" cy="1444382"/>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847800" y="1845133"/>
            <a:ext cx="8496300" cy="18396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dk2"/>
              </a:buClr>
              <a:buSzPts val="11500"/>
              <a:buNone/>
              <a:defRPr sz="11500">
                <a:solidFill>
                  <a:schemeClr val="dk2"/>
                </a:solidFill>
              </a:defRPr>
            </a:lvl1pPr>
            <a:lvl2pPr lvl="1" algn="ctr">
              <a:spcBef>
                <a:spcPts val="0"/>
              </a:spcBef>
              <a:spcAft>
                <a:spcPts val="0"/>
              </a:spcAft>
              <a:buClr>
                <a:schemeClr val="dk2"/>
              </a:buClr>
              <a:buSzPts val="11500"/>
              <a:buNone/>
              <a:defRPr sz="11500">
                <a:solidFill>
                  <a:schemeClr val="dk2"/>
                </a:solidFill>
              </a:defRPr>
            </a:lvl2pPr>
            <a:lvl3pPr lvl="2" algn="ctr">
              <a:spcBef>
                <a:spcPts val="0"/>
              </a:spcBef>
              <a:spcAft>
                <a:spcPts val="0"/>
              </a:spcAft>
              <a:buClr>
                <a:schemeClr val="dk2"/>
              </a:buClr>
              <a:buSzPts val="11500"/>
              <a:buNone/>
              <a:defRPr sz="11500">
                <a:solidFill>
                  <a:schemeClr val="dk2"/>
                </a:solidFill>
              </a:defRPr>
            </a:lvl3pPr>
            <a:lvl4pPr lvl="3" algn="ctr">
              <a:spcBef>
                <a:spcPts val="0"/>
              </a:spcBef>
              <a:spcAft>
                <a:spcPts val="0"/>
              </a:spcAft>
              <a:buClr>
                <a:schemeClr val="dk2"/>
              </a:buClr>
              <a:buSzPts val="11500"/>
              <a:buNone/>
              <a:defRPr sz="11500">
                <a:solidFill>
                  <a:schemeClr val="dk2"/>
                </a:solidFill>
              </a:defRPr>
            </a:lvl4pPr>
            <a:lvl5pPr lvl="4" algn="ctr">
              <a:spcBef>
                <a:spcPts val="0"/>
              </a:spcBef>
              <a:spcAft>
                <a:spcPts val="0"/>
              </a:spcAft>
              <a:buClr>
                <a:schemeClr val="dk2"/>
              </a:buClr>
              <a:buSzPts val="11500"/>
              <a:buNone/>
              <a:defRPr sz="11500">
                <a:solidFill>
                  <a:schemeClr val="dk2"/>
                </a:solidFill>
              </a:defRPr>
            </a:lvl5pPr>
            <a:lvl6pPr lvl="5" algn="ctr">
              <a:spcBef>
                <a:spcPts val="0"/>
              </a:spcBef>
              <a:spcAft>
                <a:spcPts val="0"/>
              </a:spcAft>
              <a:buClr>
                <a:schemeClr val="dk2"/>
              </a:buClr>
              <a:buSzPts val="11500"/>
              <a:buNone/>
              <a:defRPr sz="11500">
                <a:solidFill>
                  <a:schemeClr val="dk2"/>
                </a:solidFill>
              </a:defRPr>
            </a:lvl6pPr>
            <a:lvl7pPr lvl="6" algn="ctr">
              <a:spcBef>
                <a:spcPts val="0"/>
              </a:spcBef>
              <a:spcAft>
                <a:spcPts val="0"/>
              </a:spcAft>
              <a:buClr>
                <a:schemeClr val="dk2"/>
              </a:buClr>
              <a:buSzPts val="11500"/>
              <a:buNone/>
              <a:defRPr sz="11500">
                <a:solidFill>
                  <a:schemeClr val="dk2"/>
                </a:solidFill>
              </a:defRPr>
            </a:lvl7pPr>
            <a:lvl8pPr lvl="7" algn="ctr">
              <a:spcBef>
                <a:spcPts val="0"/>
              </a:spcBef>
              <a:spcAft>
                <a:spcPts val="0"/>
              </a:spcAft>
              <a:buClr>
                <a:schemeClr val="dk2"/>
              </a:buClr>
              <a:buSzPts val="11500"/>
              <a:buNone/>
              <a:defRPr sz="11500">
                <a:solidFill>
                  <a:schemeClr val="dk2"/>
                </a:solidFill>
              </a:defRPr>
            </a:lvl8pPr>
            <a:lvl9pPr lvl="8" algn="ctr">
              <a:spcBef>
                <a:spcPts val="0"/>
              </a:spcBef>
              <a:spcAft>
                <a:spcPts val="0"/>
              </a:spcAft>
              <a:buClr>
                <a:schemeClr val="dk2"/>
              </a:buClr>
              <a:buSzPts val="11500"/>
              <a:buNone/>
              <a:defRPr sz="11500">
                <a:solidFill>
                  <a:schemeClr val="dk2"/>
                </a:solidFill>
              </a:defRPr>
            </a:lvl9pPr>
          </a:lstStyle>
          <a:p>
            <a:r>
              <a:t>xx%</a:t>
            </a:r>
          </a:p>
        </p:txBody>
      </p:sp>
      <p:sp>
        <p:nvSpPr>
          <p:cNvPr id="120" name="Google Shape;120;p11"/>
          <p:cNvSpPr txBox="1"/>
          <p:nvPr>
            <p:ph idx="1" type="body"/>
          </p:nvPr>
        </p:nvSpPr>
        <p:spPr>
          <a:xfrm>
            <a:off x="1847800" y="3818467"/>
            <a:ext cx="8496300" cy="854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SzPts val="1700"/>
              <a:buChar char="●"/>
              <a:defRPr/>
            </a:lvl1pPr>
            <a:lvl2pPr indent="-323850" lvl="1" marL="914400" algn="ctr">
              <a:spcBef>
                <a:spcPts val="0"/>
              </a:spcBef>
              <a:spcAft>
                <a:spcPts val="0"/>
              </a:spcAft>
              <a:buSzPts val="1500"/>
              <a:buChar char="○"/>
              <a:defRPr/>
            </a:lvl2pPr>
            <a:lvl3pPr indent="-323850" lvl="2" marL="1371600" algn="ctr">
              <a:spcBef>
                <a:spcPts val="0"/>
              </a:spcBef>
              <a:spcAft>
                <a:spcPts val="0"/>
              </a:spcAft>
              <a:buSzPts val="1500"/>
              <a:buChar char="■"/>
              <a:defRPr/>
            </a:lvl3pPr>
            <a:lvl4pPr indent="-323850" lvl="3" marL="1828800" algn="ctr">
              <a:spcBef>
                <a:spcPts val="0"/>
              </a:spcBef>
              <a:spcAft>
                <a:spcPts val="0"/>
              </a:spcAft>
              <a:buSzPts val="1500"/>
              <a:buChar char="●"/>
              <a:defRPr/>
            </a:lvl4pPr>
            <a:lvl5pPr indent="-323850" lvl="4" marL="2286000" algn="ctr">
              <a:spcBef>
                <a:spcPts val="0"/>
              </a:spcBef>
              <a:spcAft>
                <a:spcPts val="0"/>
              </a:spcAft>
              <a:buSzPts val="1500"/>
              <a:buChar char="○"/>
              <a:defRPr/>
            </a:lvl5pPr>
            <a:lvl6pPr indent="-323850" lvl="5" marL="2743200" algn="ctr">
              <a:spcBef>
                <a:spcPts val="0"/>
              </a:spcBef>
              <a:spcAft>
                <a:spcPts val="0"/>
              </a:spcAft>
              <a:buSzPts val="1500"/>
              <a:buChar char="■"/>
              <a:defRPr/>
            </a:lvl6pPr>
            <a:lvl7pPr indent="-323850" lvl="6" marL="3200400" algn="ctr">
              <a:spcBef>
                <a:spcPts val="0"/>
              </a:spcBef>
              <a:spcAft>
                <a:spcPts val="0"/>
              </a:spcAft>
              <a:buSzPts val="1500"/>
              <a:buChar char="●"/>
              <a:defRPr/>
            </a:lvl7pPr>
            <a:lvl8pPr indent="-323850" lvl="7" marL="3657600" algn="ctr">
              <a:spcBef>
                <a:spcPts val="0"/>
              </a:spcBef>
              <a:spcAft>
                <a:spcPts val="0"/>
              </a:spcAft>
              <a:buSzPts val="1500"/>
              <a:buChar char="○"/>
              <a:defRPr/>
            </a:lvl8pPr>
            <a:lvl9pPr indent="-323850" lvl="8" marL="4114800" algn="ctr">
              <a:spcBef>
                <a:spcPts val="0"/>
              </a:spcBef>
              <a:spcAft>
                <a:spcPts val="0"/>
              </a:spcAft>
              <a:buSzPts val="1500"/>
              <a:buChar char="■"/>
              <a:defRPr/>
            </a:lvl9pPr>
          </a:lstStyle>
          <a:p/>
        </p:txBody>
      </p:sp>
      <p:sp>
        <p:nvSpPr>
          <p:cNvPr id="121" name="Google Shape;121;p11"/>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4" name="Shape 124"/>
        <p:cNvGrpSpPr/>
        <p:nvPr/>
      </p:nvGrpSpPr>
      <p:grpSpPr>
        <a:xfrm>
          <a:off x="0" y="0"/>
          <a:ext cx="0" cy="0"/>
          <a:chOff x="0" y="0"/>
          <a:chExt cx="0" cy="0"/>
        </a:xfrm>
      </p:grpSpPr>
      <p:sp>
        <p:nvSpPr>
          <p:cNvPr id="125" name="Google Shape;125;p13"/>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rgbClr val="262626"/>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126" name="Google Shape;126;p13"/>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127" name="Google Shape;127;p13"/>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p13"/>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13"/>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6342900" y="3079200"/>
            <a:ext cx="5849100" cy="37788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9" name="Google Shape;39;p3"/>
          <p:cNvGrpSpPr/>
          <p:nvPr/>
        </p:nvGrpSpPr>
        <p:grpSpPr>
          <a:xfrm>
            <a:off x="7458691" y="5281486"/>
            <a:ext cx="3880118" cy="1576482"/>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265762" y="3"/>
            <a:ext cx="3727293" cy="1444382"/>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518245" y="2328133"/>
            <a:ext cx="7170000" cy="21948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dk2"/>
              </a:buClr>
              <a:buSzPts val="4300"/>
              <a:buNone/>
              <a:defRPr sz="4300">
                <a:solidFill>
                  <a:schemeClr val="dk2"/>
                </a:solidFill>
              </a:defRPr>
            </a:lvl1pPr>
            <a:lvl2pPr lvl="1" algn="ctr">
              <a:spcBef>
                <a:spcPts val="0"/>
              </a:spcBef>
              <a:spcAft>
                <a:spcPts val="0"/>
              </a:spcAft>
              <a:buClr>
                <a:schemeClr val="dk2"/>
              </a:buClr>
              <a:buSzPts val="4300"/>
              <a:buNone/>
              <a:defRPr sz="4300">
                <a:solidFill>
                  <a:schemeClr val="dk2"/>
                </a:solidFill>
              </a:defRPr>
            </a:lvl2pPr>
            <a:lvl3pPr lvl="2" algn="ctr">
              <a:spcBef>
                <a:spcPts val="0"/>
              </a:spcBef>
              <a:spcAft>
                <a:spcPts val="0"/>
              </a:spcAft>
              <a:buClr>
                <a:schemeClr val="dk2"/>
              </a:buClr>
              <a:buSzPts val="4300"/>
              <a:buNone/>
              <a:defRPr sz="4300">
                <a:solidFill>
                  <a:schemeClr val="dk2"/>
                </a:solidFill>
              </a:defRPr>
            </a:lvl3pPr>
            <a:lvl4pPr lvl="3" algn="ctr">
              <a:spcBef>
                <a:spcPts val="0"/>
              </a:spcBef>
              <a:spcAft>
                <a:spcPts val="0"/>
              </a:spcAft>
              <a:buClr>
                <a:schemeClr val="dk2"/>
              </a:buClr>
              <a:buSzPts val="4300"/>
              <a:buNone/>
              <a:defRPr sz="4300">
                <a:solidFill>
                  <a:schemeClr val="dk2"/>
                </a:solidFill>
              </a:defRPr>
            </a:lvl4pPr>
            <a:lvl5pPr lvl="4" algn="ctr">
              <a:spcBef>
                <a:spcPts val="0"/>
              </a:spcBef>
              <a:spcAft>
                <a:spcPts val="0"/>
              </a:spcAft>
              <a:buClr>
                <a:schemeClr val="dk2"/>
              </a:buClr>
              <a:buSzPts val="4300"/>
              <a:buNone/>
              <a:defRPr sz="4300">
                <a:solidFill>
                  <a:schemeClr val="dk2"/>
                </a:solidFill>
              </a:defRPr>
            </a:lvl5pPr>
            <a:lvl6pPr lvl="5" algn="ctr">
              <a:spcBef>
                <a:spcPts val="0"/>
              </a:spcBef>
              <a:spcAft>
                <a:spcPts val="0"/>
              </a:spcAft>
              <a:buClr>
                <a:schemeClr val="dk2"/>
              </a:buClr>
              <a:buSzPts val="4300"/>
              <a:buNone/>
              <a:defRPr sz="4300">
                <a:solidFill>
                  <a:schemeClr val="dk2"/>
                </a:solidFill>
              </a:defRPr>
            </a:lvl6pPr>
            <a:lvl7pPr lvl="6" algn="ctr">
              <a:spcBef>
                <a:spcPts val="0"/>
              </a:spcBef>
              <a:spcAft>
                <a:spcPts val="0"/>
              </a:spcAft>
              <a:buClr>
                <a:schemeClr val="dk2"/>
              </a:buClr>
              <a:buSzPts val="4300"/>
              <a:buNone/>
              <a:defRPr sz="4300">
                <a:solidFill>
                  <a:schemeClr val="dk2"/>
                </a:solidFill>
              </a:defRPr>
            </a:lvl7pPr>
            <a:lvl8pPr lvl="7" algn="ctr">
              <a:spcBef>
                <a:spcPts val="0"/>
              </a:spcBef>
              <a:spcAft>
                <a:spcPts val="0"/>
              </a:spcAft>
              <a:buClr>
                <a:schemeClr val="dk2"/>
              </a:buClr>
              <a:buSzPts val="4300"/>
              <a:buNone/>
              <a:defRPr sz="4300">
                <a:solidFill>
                  <a:schemeClr val="dk2"/>
                </a:solidFill>
              </a:defRPr>
            </a:lvl8pPr>
            <a:lvl9pPr lvl="8" algn="ctr">
              <a:spcBef>
                <a:spcPts val="0"/>
              </a:spcBef>
              <a:spcAft>
                <a:spcPts val="0"/>
              </a:spcAft>
              <a:buClr>
                <a:schemeClr val="dk2"/>
              </a:buClr>
              <a:buSzPts val="4300"/>
              <a:buNone/>
              <a:defRPr sz="4300">
                <a:solidFill>
                  <a:schemeClr val="dk2"/>
                </a:solidFill>
              </a:defRPr>
            </a:lvl9pPr>
          </a:lstStyle>
          <a:p/>
        </p:txBody>
      </p:sp>
      <p:sp>
        <p:nvSpPr>
          <p:cNvPr id="48" name="Google Shape;48;p3"/>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4"/>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p4"/>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54" name="Google Shape;54;p4"/>
          <p:cNvSpPr txBox="1"/>
          <p:nvPr>
            <p:ph idx="1" type="body"/>
          </p:nvPr>
        </p:nvSpPr>
        <p:spPr>
          <a:xfrm>
            <a:off x="1092200" y="2654300"/>
            <a:ext cx="100077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5" name="Google Shape;55;p4"/>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p5"/>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p5"/>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1" name="Google Shape;61;p5"/>
          <p:cNvSpPr txBox="1"/>
          <p:nvPr>
            <p:ph idx="1" type="body"/>
          </p:nvPr>
        </p:nvSpPr>
        <p:spPr>
          <a:xfrm>
            <a:off x="1092200" y="2654300"/>
            <a:ext cx="49149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2" name="Google Shape;62;p5"/>
          <p:cNvSpPr txBox="1"/>
          <p:nvPr>
            <p:ph idx="2" type="body"/>
          </p:nvPr>
        </p:nvSpPr>
        <p:spPr>
          <a:xfrm>
            <a:off x="6184900" y="2654300"/>
            <a:ext cx="49149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3" name="Google Shape;63;p5"/>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p6"/>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 name="Google Shape;67;p6"/>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9" name="Google Shape;69;p6"/>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7"/>
          <p:cNvSpPr/>
          <p:nvPr/>
        </p:nvSpPr>
        <p:spPr>
          <a:xfrm>
            <a:off x="41" y="3766000"/>
            <a:ext cx="9827100" cy="30921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7"/>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1092200" y="1127467"/>
            <a:ext cx="4945500" cy="18441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75" name="Google Shape;75;p7"/>
          <p:cNvSpPr txBox="1"/>
          <p:nvPr>
            <p:ph idx="1" type="body"/>
          </p:nvPr>
        </p:nvSpPr>
        <p:spPr>
          <a:xfrm>
            <a:off x="1107600" y="3092067"/>
            <a:ext cx="4945500" cy="28263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76" name="Google Shape;76;p7"/>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3764192"/>
            <a:ext cx="9825600" cy="30891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8"/>
          <p:cNvSpPr/>
          <p:nvPr/>
        </p:nvSpPr>
        <p:spPr>
          <a:xfrm flipH="1">
            <a:off x="4777714" y="2072150"/>
            <a:ext cx="7413900" cy="47859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0" name="Google Shape;80;p8"/>
          <p:cNvGrpSpPr/>
          <p:nvPr/>
        </p:nvGrpSpPr>
        <p:grpSpPr>
          <a:xfrm>
            <a:off x="341189" y="-11"/>
            <a:ext cx="3001758" cy="1391229"/>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4" name="Google Shape;84;p8"/>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5" name="Google Shape;85;p8"/>
          <p:cNvGrpSpPr/>
          <p:nvPr/>
        </p:nvGrpSpPr>
        <p:grpSpPr>
          <a:xfrm>
            <a:off x="46579" y="6029501"/>
            <a:ext cx="2124408" cy="822734"/>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7848470" y="1657"/>
            <a:ext cx="4343273" cy="1681990"/>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858572" y="1734861"/>
            <a:ext cx="8489100" cy="33855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300"/>
              <a:buNone/>
              <a:defRPr sz="4300"/>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p:txBody>
      </p:sp>
      <p:sp>
        <p:nvSpPr>
          <p:cNvPr id="94" name="Google Shape;94;p8"/>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 name="Google Shape;97;p9"/>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p9"/>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1092200" y="1127467"/>
            <a:ext cx="8565600" cy="939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00" name="Google Shape;100;p9"/>
          <p:cNvSpPr txBox="1"/>
          <p:nvPr>
            <p:ph idx="1" type="subTitle"/>
          </p:nvPr>
        </p:nvSpPr>
        <p:spPr>
          <a:xfrm>
            <a:off x="1092200" y="2067600"/>
            <a:ext cx="7813200" cy="52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01" name="Google Shape;101;p9"/>
          <p:cNvSpPr txBox="1"/>
          <p:nvPr>
            <p:ph idx="2" type="body"/>
          </p:nvPr>
        </p:nvSpPr>
        <p:spPr>
          <a:xfrm>
            <a:off x="1092200" y="3289400"/>
            <a:ext cx="7813200" cy="2793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2" name="Google Shape;102;p9"/>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41" y="3766000"/>
            <a:ext cx="9827100" cy="30921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 name="Google Shape;105;p10"/>
          <p:cNvSpPr/>
          <p:nvPr/>
        </p:nvSpPr>
        <p:spPr>
          <a:xfrm flipH="1">
            <a:off x="4776900" y="2067600"/>
            <a:ext cx="7415100" cy="47904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p10"/>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437367" y="5551333"/>
            <a:ext cx="9886800" cy="806700"/>
          </a:xfrm>
          <a:prstGeom prst="rect">
            <a:avLst/>
          </a:prstGeom>
        </p:spPr>
        <p:txBody>
          <a:bodyPr anchorCtr="0" anchor="b"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8" name="Google Shape;108;p10"/>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1pPr>
            <a:lvl2pPr lvl="1">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415600" y="1536633"/>
            <a:ext cx="11360700" cy="45216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Calibri"/>
              <a:buChar char="●"/>
              <a:defRPr sz="1700">
                <a:solidFill>
                  <a:schemeClr val="dk2"/>
                </a:solidFill>
                <a:latin typeface="Calibri"/>
                <a:ea typeface="Calibri"/>
                <a:cs typeface="Calibri"/>
                <a:sym typeface="Calibri"/>
              </a:defRPr>
            </a:lvl1pPr>
            <a:lvl2pPr indent="-323850" lvl="1" marL="9144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2pPr>
            <a:lvl3pPr indent="-323850" lvl="2" marL="13716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3pPr>
            <a:lvl4pPr indent="-323850" lvl="3" marL="18288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4pPr>
            <a:lvl5pPr indent="-323850" lvl="4" marL="22860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5pPr>
            <a:lvl6pPr indent="-323850" lvl="5" marL="27432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6pPr>
            <a:lvl7pPr indent="-323850" lvl="6" marL="32004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7pPr>
            <a:lvl8pPr indent="-323850" lvl="7" marL="36576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8pPr>
            <a:lvl9pPr indent="-323850" lvl="8" marL="41148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Nunito"/>
                <a:ea typeface="Nunito"/>
                <a:cs typeface="Nunito"/>
                <a:sym typeface="Nunito"/>
              </a:defRPr>
            </a:lvl1pPr>
            <a:lvl2pPr lvl="1" algn="r">
              <a:buNone/>
              <a:defRPr sz="1300">
                <a:solidFill>
                  <a:schemeClr val="dk2"/>
                </a:solidFill>
                <a:latin typeface="Nunito"/>
                <a:ea typeface="Nunito"/>
                <a:cs typeface="Nunito"/>
                <a:sym typeface="Nunito"/>
              </a:defRPr>
            </a:lvl2pPr>
            <a:lvl3pPr lvl="2" algn="r">
              <a:buNone/>
              <a:defRPr sz="1300">
                <a:solidFill>
                  <a:schemeClr val="dk2"/>
                </a:solidFill>
                <a:latin typeface="Nunito"/>
                <a:ea typeface="Nunito"/>
                <a:cs typeface="Nunito"/>
                <a:sym typeface="Nunito"/>
              </a:defRPr>
            </a:lvl3pPr>
            <a:lvl4pPr lvl="3" algn="r">
              <a:buNone/>
              <a:defRPr sz="1300">
                <a:solidFill>
                  <a:schemeClr val="dk2"/>
                </a:solidFill>
                <a:latin typeface="Nunito"/>
                <a:ea typeface="Nunito"/>
                <a:cs typeface="Nunito"/>
                <a:sym typeface="Nunito"/>
              </a:defRPr>
            </a:lvl4pPr>
            <a:lvl5pPr lvl="4" algn="r">
              <a:buNone/>
              <a:defRPr sz="1300">
                <a:solidFill>
                  <a:schemeClr val="dk2"/>
                </a:solidFill>
                <a:latin typeface="Nunito"/>
                <a:ea typeface="Nunito"/>
                <a:cs typeface="Nunito"/>
                <a:sym typeface="Nunito"/>
              </a:defRPr>
            </a:lvl5pPr>
            <a:lvl6pPr lvl="5" algn="r">
              <a:buNone/>
              <a:defRPr sz="1300">
                <a:solidFill>
                  <a:schemeClr val="dk2"/>
                </a:solidFill>
                <a:latin typeface="Nunito"/>
                <a:ea typeface="Nunito"/>
                <a:cs typeface="Nunito"/>
                <a:sym typeface="Nunito"/>
              </a:defRPr>
            </a:lvl6pPr>
            <a:lvl7pPr lvl="6" algn="r">
              <a:buNone/>
              <a:defRPr sz="1300">
                <a:solidFill>
                  <a:schemeClr val="dk2"/>
                </a:solidFill>
                <a:latin typeface="Nunito"/>
                <a:ea typeface="Nunito"/>
                <a:cs typeface="Nunito"/>
                <a:sym typeface="Nunito"/>
              </a:defRPr>
            </a:lvl7pPr>
            <a:lvl8pPr lvl="7" algn="r">
              <a:buNone/>
              <a:defRPr sz="1300">
                <a:solidFill>
                  <a:schemeClr val="dk2"/>
                </a:solidFill>
                <a:latin typeface="Nunito"/>
                <a:ea typeface="Nunito"/>
                <a:cs typeface="Nunito"/>
                <a:sym typeface="Nunito"/>
              </a:defRPr>
            </a:lvl8pPr>
            <a:lvl9pPr lvl="8" algn="r">
              <a:buNone/>
              <a:defRPr sz="13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7.jpg"/><Relationship Id="rId4" Type="http://schemas.openxmlformats.org/officeDocument/2006/relationships/image" Target="../media/image2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2.jpg"/><Relationship Id="rId4"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1.jpg"/><Relationship Id="rId4"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0.jpg"/><Relationship Id="rId4" Type="http://schemas.openxmlformats.org/officeDocument/2006/relationships/image" Target="../media/image1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ctrTitle"/>
          </p:nvPr>
        </p:nvSpPr>
        <p:spPr>
          <a:xfrm>
            <a:off x="2589213" y="2939143"/>
            <a:ext cx="8915399" cy="183823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4800"/>
              <a:buFont typeface="Times New Roman"/>
              <a:buNone/>
            </a:pPr>
            <a:r>
              <a:rPr b="1" lang="en-US" sz="4800">
                <a:latin typeface="Times New Roman"/>
                <a:ea typeface="Times New Roman"/>
                <a:cs typeface="Times New Roman"/>
                <a:sym typeface="Times New Roman"/>
              </a:rPr>
              <a:t>“KrushiKart”-</a:t>
            </a:r>
            <a:br>
              <a:rPr b="1" lang="en-US" sz="4800">
                <a:latin typeface="Times New Roman"/>
                <a:ea typeface="Times New Roman"/>
                <a:cs typeface="Times New Roman"/>
                <a:sym typeface="Times New Roman"/>
              </a:rPr>
            </a:br>
            <a:r>
              <a:rPr b="1" lang="en-US" sz="4800">
                <a:latin typeface="Times New Roman"/>
                <a:ea typeface="Times New Roman"/>
                <a:cs typeface="Times New Roman"/>
                <a:sym typeface="Times New Roman"/>
              </a:rPr>
              <a:t>Online Seeds, Fertilizers, Machinery</a:t>
            </a:r>
            <a:r>
              <a:rPr b="1" lang="en-US" sz="4800">
                <a:solidFill>
                  <a:srgbClr val="202124"/>
                </a:solidFill>
                <a:latin typeface="Arial"/>
                <a:ea typeface="Arial"/>
                <a:cs typeface="Arial"/>
                <a:sym typeface="Arial"/>
              </a:rPr>
              <a:t> </a:t>
            </a:r>
            <a:r>
              <a:rPr b="1" lang="en-US" sz="4800">
                <a:latin typeface="Times New Roman"/>
                <a:ea typeface="Times New Roman"/>
                <a:cs typeface="Times New Roman"/>
                <a:sym typeface="Times New Roman"/>
              </a:rPr>
              <a:t>And Farming Tools Store</a:t>
            </a:r>
            <a:endParaRPr/>
          </a:p>
        </p:txBody>
      </p:sp>
      <p:sp>
        <p:nvSpPr>
          <p:cNvPr id="136" name="Google Shape;136;p14"/>
          <p:cNvSpPr txBox="1"/>
          <p:nvPr>
            <p:ph idx="1" type="subTitle"/>
          </p:nvPr>
        </p:nvSpPr>
        <p:spPr>
          <a:xfrm>
            <a:off x="3396500" y="4931847"/>
            <a:ext cx="7107000" cy="14904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ctr">
              <a:spcBef>
                <a:spcPts val="0"/>
              </a:spcBef>
              <a:spcAft>
                <a:spcPts val="0"/>
              </a:spcAft>
              <a:buSzPct val="85714"/>
              <a:buNone/>
            </a:pPr>
            <a:r>
              <a:t/>
            </a:r>
            <a:endParaRPr/>
          </a:p>
          <a:p>
            <a:pPr indent="0" lvl="0" marL="0" rtl="0" algn="ctr">
              <a:spcBef>
                <a:spcPts val="1000"/>
              </a:spcBef>
              <a:spcAft>
                <a:spcPts val="0"/>
              </a:spcAft>
              <a:buSzPts val="450"/>
              <a:buNone/>
            </a:pPr>
            <a:r>
              <a:rPr b="1" lang="en-US" sz="10100">
                <a:latin typeface="Times New Roman"/>
                <a:ea typeface="Times New Roman"/>
                <a:cs typeface="Times New Roman"/>
                <a:sym typeface="Times New Roman"/>
              </a:rPr>
              <a:t>Presented By</a:t>
            </a:r>
            <a:endParaRPr b="1" sz="10100">
              <a:latin typeface="Times New Roman"/>
              <a:ea typeface="Times New Roman"/>
              <a:cs typeface="Times New Roman"/>
              <a:sym typeface="Times New Roman"/>
            </a:endParaRPr>
          </a:p>
          <a:p>
            <a:pPr indent="0" lvl="0" marL="0" rtl="0" algn="ctr">
              <a:spcBef>
                <a:spcPts val="1000"/>
              </a:spcBef>
              <a:spcAft>
                <a:spcPts val="0"/>
              </a:spcAft>
              <a:buSzPts val="450"/>
              <a:buNone/>
            </a:pPr>
            <a:r>
              <a:rPr b="1" lang="en-US" sz="10100">
                <a:latin typeface="Times New Roman"/>
                <a:ea typeface="Times New Roman"/>
                <a:cs typeface="Times New Roman"/>
                <a:sym typeface="Times New Roman"/>
              </a:rPr>
              <a:t>Digambar Birajdar(230360820008)</a:t>
            </a:r>
            <a:endParaRPr b="1" sz="10100">
              <a:latin typeface="Times New Roman"/>
              <a:ea typeface="Times New Roman"/>
              <a:cs typeface="Times New Roman"/>
              <a:sym typeface="Times New Roman"/>
            </a:endParaRPr>
          </a:p>
          <a:p>
            <a:pPr indent="0" lvl="0" marL="0" rtl="0" algn="ctr">
              <a:spcBef>
                <a:spcPts val="1000"/>
              </a:spcBef>
              <a:spcAft>
                <a:spcPts val="0"/>
              </a:spcAft>
              <a:buSzPts val="450"/>
              <a:buNone/>
            </a:pPr>
            <a:r>
              <a:rPr b="1" lang="en-US" sz="10100">
                <a:latin typeface="Times New Roman"/>
                <a:ea typeface="Times New Roman"/>
                <a:cs typeface="Times New Roman"/>
                <a:sym typeface="Times New Roman"/>
              </a:rPr>
              <a:t>Pratik Ghanawat(230360820032)</a:t>
            </a:r>
            <a:endParaRPr b="1" sz="10100">
              <a:latin typeface="Times New Roman"/>
              <a:ea typeface="Times New Roman"/>
              <a:cs typeface="Times New Roman"/>
              <a:sym typeface="Times New Roman"/>
            </a:endParaRPr>
          </a:p>
          <a:p>
            <a:pPr indent="0" lvl="0" marL="0" rtl="0" algn="l">
              <a:spcBef>
                <a:spcPts val="1000"/>
              </a:spcBef>
              <a:spcAft>
                <a:spcPts val="0"/>
              </a:spcAft>
              <a:buSzPts val="450"/>
              <a:buNone/>
            </a:pPr>
            <a:r>
              <a:t/>
            </a:r>
            <a:endParaRPr sz="81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2328765" y="0"/>
            <a:ext cx="8911687" cy="564610"/>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rgbClr val="262626"/>
              </a:buClr>
              <a:buSzPct val="97297"/>
              <a:buFont typeface="Times New Roman"/>
              <a:buNone/>
            </a:pPr>
            <a:r>
              <a:rPr lang="en-US">
                <a:latin typeface="Times New Roman"/>
                <a:ea typeface="Times New Roman"/>
                <a:cs typeface="Times New Roman"/>
                <a:sym typeface="Times New Roman"/>
              </a:rPr>
              <a:t>SEQUENCE DIAGRAMS</a:t>
            </a:r>
            <a:endParaRPr/>
          </a:p>
        </p:txBody>
      </p:sp>
      <p:pic>
        <p:nvPicPr>
          <p:cNvPr id="190" name="Google Shape;190;p23"/>
          <p:cNvPicPr preferRelativeResize="0"/>
          <p:nvPr>
            <p:ph idx="1" type="body"/>
          </p:nvPr>
        </p:nvPicPr>
        <p:blipFill rotWithShape="1">
          <a:blip r:embed="rId3">
            <a:alphaModFix/>
          </a:blip>
          <a:srcRect b="0" l="0" r="0" t="0"/>
          <a:stretch/>
        </p:blipFill>
        <p:spPr>
          <a:xfrm>
            <a:off x="2328766" y="1127760"/>
            <a:ext cx="8501794" cy="53136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4"/>
          <p:cNvPicPr preferRelativeResize="0"/>
          <p:nvPr>
            <p:ph idx="1" type="body"/>
          </p:nvPr>
        </p:nvPicPr>
        <p:blipFill rotWithShape="1">
          <a:blip r:embed="rId3">
            <a:alphaModFix/>
          </a:blip>
          <a:srcRect b="0" l="0" r="0" t="0"/>
          <a:stretch/>
        </p:blipFill>
        <p:spPr>
          <a:xfrm>
            <a:off x="1371600" y="497840"/>
            <a:ext cx="10048240" cy="61366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1973165" y="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Font typeface="Times New Roman"/>
              <a:buNone/>
            </a:pPr>
            <a:r>
              <a:rPr b="1" lang="en-US">
                <a:solidFill>
                  <a:schemeClr val="dk1"/>
                </a:solidFill>
                <a:latin typeface="Times New Roman"/>
                <a:ea typeface="Times New Roman"/>
                <a:cs typeface="Times New Roman"/>
                <a:sym typeface="Times New Roman"/>
              </a:rPr>
              <a:t>CLASS DIAGRAM</a:t>
            </a:r>
            <a:endParaRPr/>
          </a:p>
        </p:txBody>
      </p:sp>
      <p:pic>
        <p:nvPicPr>
          <p:cNvPr id="201" name="Google Shape;201;p25"/>
          <p:cNvPicPr preferRelativeResize="0"/>
          <p:nvPr>
            <p:ph idx="1" type="body"/>
          </p:nvPr>
        </p:nvPicPr>
        <p:blipFill rotWithShape="1">
          <a:blip r:embed="rId3">
            <a:alphaModFix/>
          </a:blip>
          <a:srcRect b="0" l="0" r="0" t="0"/>
          <a:stretch/>
        </p:blipFill>
        <p:spPr>
          <a:xfrm>
            <a:off x="1635760" y="1168400"/>
            <a:ext cx="9936480" cy="55270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1640156" y="2788555"/>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3600"/>
              <a:buFont typeface="Times New Roman"/>
              <a:buNone/>
            </a:pPr>
            <a:r>
              <a:rPr lang="en-US" sz="3600">
                <a:latin typeface="Times New Roman"/>
                <a:ea typeface="Times New Roman"/>
                <a:cs typeface="Times New Roman"/>
                <a:sym typeface="Times New Roman"/>
              </a:rPr>
              <a:t>SCREENSHOTS</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Times New Roman"/>
              <a:buNone/>
            </a:pPr>
            <a:r>
              <a:rPr lang="en-US">
                <a:latin typeface="Times New Roman"/>
                <a:ea typeface="Times New Roman"/>
                <a:cs typeface="Times New Roman"/>
                <a:sym typeface="Times New Roman"/>
              </a:rPr>
              <a:t>USER REGISTRATION AND LOGIN PAGE</a:t>
            </a:r>
            <a:endParaRPr/>
          </a:p>
        </p:txBody>
      </p:sp>
      <p:pic>
        <p:nvPicPr>
          <p:cNvPr id="212" name="Google Shape;212;p27"/>
          <p:cNvPicPr preferRelativeResize="0"/>
          <p:nvPr>
            <p:ph idx="1" type="body"/>
          </p:nvPr>
        </p:nvPicPr>
        <p:blipFill rotWithShape="1">
          <a:blip r:embed="rId3">
            <a:alphaModFix/>
          </a:blip>
          <a:srcRect b="0" l="0" r="0" t="0"/>
          <a:stretch/>
        </p:blipFill>
        <p:spPr>
          <a:xfrm>
            <a:off x="2240681" y="1264555"/>
            <a:ext cx="8660744" cy="3488095"/>
          </a:xfrm>
          <a:prstGeom prst="rect">
            <a:avLst/>
          </a:prstGeom>
          <a:noFill/>
          <a:ln>
            <a:noFill/>
          </a:ln>
        </p:spPr>
      </p:pic>
      <p:pic>
        <p:nvPicPr>
          <p:cNvPr id="213" name="Google Shape;213;p27"/>
          <p:cNvPicPr preferRelativeResize="0"/>
          <p:nvPr/>
        </p:nvPicPr>
        <p:blipFill rotWithShape="1">
          <a:blip r:embed="rId4">
            <a:alphaModFix/>
          </a:blip>
          <a:srcRect b="0" l="0" r="0" t="0"/>
          <a:stretch/>
        </p:blipFill>
        <p:spPr>
          <a:xfrm>
            <a:off x="2240681" y="3629607"/>
            <a:ext cx="8886012" cy="312521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8"/>
          <p:cNvPicPr preferRelativeResize="0"/>
          <p:nvPr>
            <p:ph idx="1" type="body"/>
          </p:nvPr>
        </p:nvPicPr>
        <p:blipFill rotWithShape="1">
          <a:blip r:embed="rId3">
            <a:alphaModFix/>
          </a:blip>
          <a:srcRect b="0" l="0" r="0" t="0"/>
          <a:stretch/>
        </p:blipFill>
        <p:spPr>
          <a:xfrm>
            <a:off x="1679510" y="1210545"/>
            <a:ext cx="9563845" cy="43038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0" y="73604"/>
            <a:ext cx="11905860" cy="644853"/>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rgbClr val="262626"/>
              </a:buClr>
              <a:buSzPct val="97297"/>
              <a:buFont typeface="Times New Roman"/>
              <a:buNone/>
            </a:pPr>
            <a:r>
              <a:rPr b="1" lang="en-US">
                <a:latin typeface="Times New Roman"/>
                <a:ea typeface="Times New Roman"/>
                <a:cs typeface="Times New Roman"/>
                <a:sym typeface="Times New Roman"/>
              </a:rPr>
              <a:t>RESET PASSWORD AND EMAIL</a:t>
            </a:r>
            <a:endParaRPr/>
          </a:p>
        </p:txBody>
      </p:sp>
      <p:pic>
        <p:nvPicPr>
          <p:cNvPr id="224" name="Google Shape;224;p29"/>
          <p:cNvPicPr preferRelativeResize="0"/>
          <p:nvPr>
            <p:ph idx="1" type="body"/>
          </p:nvPr>
        </p:nvPicPr>
        <p:blipFill rotWithShape="1">
          <a:blip r:embed="rId3">
            <a:alphaModFix/>
          </a:blip>
          <a:srcRect b="0" l="0" r="0" t="0"/>
          <a:stretch/>
        </p:blipFill>
        <p:spPr>
          <a:xfrm>
            <a:off x="625151" y="3832007"/>
            <a:ext cx="11056774" cy="2952389"/>
          </a:xfrm>
          <a:prstGeom prst="rect">
            <a:avLst/>
          </a:prstGeom>
          <a:noFill/>
          <a:ln>
            <a:noFill/>
          </a:ln>
        </p:spPr>
      </p:pic>
      <p:pic>
        <p:nvPicPr>
          <p:cNvPr id="225" name="Google Shape;225;p29"/>
          <p:cNvPicPr preferRelativeResize="0"/>
          <p:nvPr/>
        </p:nvPicPr>
        <p:blipFill rotWithShape="1">
          <a:blip r:embed="rId4">
            <a:alphaModFix/>
          </a:blip>
          <a:srcRect b="0" l="0" r="0" t="0"/>
          <a:stretch/>
        </p:blipFill>
        <p:spPr>
          <a:xfrm>
            <a:off x="625151" y="718457"/>
            <a:ext cx="11122090" cy="306223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1884784" y="0"/>
            <a:ext cx="9890416" cy="65418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97297"/>
              <a:buFont typeface="Times New Roman"/>
              <a:buNone/>
            </a:pPr>
            <a:r>
              <a:rPr b="1" lang="en-US">
                <a:latin typeface="Times New Roman"/>
                <a:ea typeface="Times New Roman"/>
                <a:cs typeface="Times New Roman"/>
                <a:sym typeface="Times New Roman"/>
              </a:rPr>
              <a:t>LANDING PAGE AFTER SUCCESSFUL LOGIN</a:t>
            </a:r>
            <a:endParaRPr/>
          </a:p>
        </p:txBody>
      </p:sp>
      <p:pic>
        <p:nvPicPr>
          <p:cNvPr id="231" name="Google Shape;231;p30"/>
          <p:cNvPicPr preferRelativeResize="0"/>
          <p:nvPr>
            <p:ph idx="1" type="body"/>
          </p:nvPr>
        </p:nvPicPr>
        <p:blipFill rotWithShape="1">
          <a:blip r:embed="rId3">
            <a:alphaModFix/>
          </a:blip>
          <a:srcRect b="0" l="0" r="0" t="0"/>
          <a:stretch/>
        </p:blipFill>
        <p:spPr>
          <a:xfrm>
            <a:off x="905068" y="1455576"/>
            <a:ext cx="10870131" cy="512250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1"/>
          <p:cNvPicPr preferRelativeResize="0"/>
          <p:nvPr>
            <p:ph idx="1" type="body"/>
          </p:nvPr>
        </p:nvPicPr>
        <p:blipFill rotWithShape="1">
          <a:blip r:embed="rId3">
            <a:alphaModFix/>
          </a:blip>
          <a:srcRect b="0" l="0" r="0" t="0"/>
          <a:stretch/>
        </p:blipFill>
        <p:spPr>
          <a:xfrm>
            <a:off x="485194" y="186613"/>
            <a:ext cx="11495312" cy="3674690"/>
          </a:xfrm>
          <a:prstGeom prst="rect">
            <a:avLst/>
          </a:prstGeom>
          <a:noFill/>
          <a:ln>
            <a:noFill/>
          </a:ln>
        </p:spPr>
      </p:pic>
      <p:pic>
        <p:nvPicPr>
          <p:cNvPr id="237" name="Google Shape;237;p31"/>
          <p:cNvPicPr preferRelativeResize="0"/>
          <p:nvPr/>
        </p:nvPicPr>
        <p:blipFill rotWithShape="1">
          <a:blip r:embed="rId4">
            <a:alphaModFix/>
          </a:blip>
          <a:srcRect b="0" l="0" r="0" t="0"/>
          <a:stretch/>
        </p:blipFill>
        <p:spPr>
          <a:xfrm>
            <a:off x="485193" y="3898625"/>
            <a:ext cx="11495313" cy="28660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2340998" y="0"/>
            <a:ext cx="8911687" cy="663514"/>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3600"/>
              <a:buFont typeface="Times New Roman"/>
              <a:buNone/>
            </a:pPr>
            <a:r>
              <a:rPr b="1" lang="en-US">
                <a:latin typeface="Times New Roman"/>
                <a:ea typeface="Times New Roman"/>
                <a:cs typeface="Times New Roman"/>
                <a:sym typeface="Times New Roman"/>
              </a:rPr>
              <a:t>AFTER ADDING PRODUCTS IN CARTS</a:t>
            </a:r>
            <a:endParaRPr/>
          </a:p>
        </p:txBody>
      </p:sp>
      <p:pic>
        <p:nvPicPr>
          <p:cNvPr id="243" name="Google Shape;243;p32"/>
          <p:cNvPicPr preferRelativeResize="0"/>
          <p:nvPr>
            <p:ph idx="1" type="body"/>
          </p:nvPr>
        </p:nvPicPr>
        <p:blipFill rotWithShape="1">
          <a:blip r:embed="rId3">
            <a:alphaModFix/>
          </a:blip>
          <a:srcRect b="0" l="0" r="0" t="0"/>
          <a:stretch/>
        </p:blipFill>
        <p:spPr>
          <a:xfrm>
            <a:off x="634482" y="817984"/>
            <a:ext cx="11374016" cy="472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Times New Roman"/>
              <a:buNone/>
            </a:pPr>
            <a:r>
              <a:rPr b="1"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Points to be discussed</a:t>
            </a:r>
            <a:endParaRPr/>
          </a:p>
        </p:txBody>
      </p:sp>
      <p:sp>
        <p:nvSpPr>
          <p:cNvPr id="142" name="Google Shape;142;p15"/>
          <p:cNvSpPr txBox="1"/>
          <p:nvPr>
            <p:ph idx="1" type="body"/>
          </p:nvPr>
        </p:nvSpPr>
        <p:spPr>
          <a:xfrm>
            <a:off x="1638300" y="1904994"/>
            <a:ext cx="8915400" cy="3777600"/>
          </a:xfrm>
          <a:prstGeom prst="rect">
            <a:avLst/>
          </a:prstGeom>
          <a:noFill/>
          <a:ln>
            <a:noFill/>
          </a:ln>
        </p:spPr>
        <p:txBody>
          <a:bodyPr anchorCtr="0" anchor="t" bIns="45700" lIns="91425" spcFirstLastPara="1" rIns="91425" wrap="square" tIns="45700">
            <a:normAutofit fontScale="25000" lnSpcReduction="20000"/>
          </a:bodyPr>
          <a:lstStyle/>
          <a:p>
            <a:pPr indent="-340120" lvl="0" marL="274320" rtl="0" algn="l">
              <a:spcBef>
                <a:spcPts val="0"/>
              </a:spcBef>
              <a:spcAft>
                <a:spcPts val="0"/>
              </a:spcAft>
              <a:buClr>
                <a:schemeClr val="dk2"/>
              </a:buClr>
              <a:buSzPct val="100000"/>
              <a:buFont typeface="Times New Roman"/>
              <a:buAutoNum type="arabicPeriod"/>
            </a:pPr>
            <a:r>
              <a:rPr lang="en-US" sz="11707">
                <a:latin typeface="Times New Roman"/>
                <a:ea typeface="Times New Roman"/>
                <a:cs typeface="Times New Roman"/>
                <a:sym typeface="Times New Roman"/>
              </a:rPr>
              <a:t>Introduction</a:t>
            </a:r>
            <a:endParaRPr sz="11707">
              <a:latin typeface="Times New Roman"/>
              <a:ea typeface="Times New Roman"/>
              <a:cs typeface="Times New Roman"/>
              <a:sym typeface="Times New Roman"/>
            </a:endParaRPr>
          </a:p>
          <a:p>
            <a:pPr indent="-340120" lvl="0" marL="274320" rtl="0" algn="l">
              <a:spcBef>
                <a:spcPts val="600"/>
              </a:spcBef>
              <a:spcAft>
                <a:spcPts val="0"/>
              </a:spcAft>
              <a:buClr>
                <a:schemeClr val="dk2"/>
              </a:buClr>
              <a:buSzPct val="100000"/>
              <a:buFont typeface="Times New Roman"/>
              <a:buAutoNum type="arabicPeriod"/>
            </a:pPr>
            <a:r>
              <a:rPr lang="en-US" sz="11707">
                <a:latin typeface="Times New Roman"/>
                <a:ea typeface="Times New Roman"/>
                <a:cs typeface="Times New Roman"/>
                <a:sym typeface="Times New Roman"/>
              </a:rPr>
              <a:t>Objectives</a:t>
            </a:r>
            <a:endParaRPr sz="11707">
              <a:latin typeface="Times New Roman"/>
              <a:ea typeface="Times New Roman"/>
              <a:cs typeface="Times New Roman"/>
              <a:sym typeface="Times New Roman"/>
            </a:endParaRPr>
          </a:p>
          <a:p>
            <a:pPr indent="-340120" lvl="0" marL="274320" rtl="0" algn="l">
              <a:spcBef>
                <a:spcPts val="600"/>
              </a:spcBef>
              <a:spcAft>
                <a:spcPts val="0"/>
              </a:spcAft>
              <a:buClr>
                <a:schemeClr val="dk2"/>
              </a:buClr>
              <a:buSzPct val="100000"/>
              <a:buFont typeface="Times New Roman"/>
              <a:buAutoNum type="arabicPeriod"/>
            </a:pPr>
            <a:r>
              <a:rPr lang="en-US" sz="11707">
                <a:latin typeface="Times New Roman"/>
                <a:ea typeface="Times New Roman"/>
                <a:cs typeface="Times New Roman"/>
                <a:sym typeface="Times New Roman"/>
              </a:rPr>
              <a:t>Specification</a:t>
            </a:r>
            <a:endParaRPr sz="11707">
              <a:latin typeface="Times New Roman"/>
              <a:ea typeface="Times New Roman"/>
              <a:cs typeface="Times New Roman"/>
              <a:sym typeface="Times New Roman"/>
            </a:endParaRPr>
          </a:p>
          <a:p>
            <a:pPr indent="-340120" lvl="0" marL="274320" rtl="0" algn="l">
              <a:spcBef>
                <a:spcPts val="600"/>
              </a:spcBef>
              <a:spcAft>
                <a:spcPts val="0"/>
              </a:spcAft>
              <a:buClr>
                <a:schemeClr val="dk2"/>
              </a:buClr>
              <a:buSzPct val="100000"/>
              <a:buFont typeface="Times New Roman"/>
              <a:buAutoNum type="arabicPeriod"/>
            </a:pPr>
            <a:r>
              <a:rPr lang="en-US" sz="11707">
                <a:latin typeface="Times New Roman"/>
                <a:ea typeface="Times New Roman"/>
                <a:cs typeface="Times New Roman"/>
                <a:sym typeface="Times New Roman"/>
              </a:rPr>
              <a:t>UML Diagrams</a:t>
            </a:r>
            <a:endParaRPr sz="11707">
              <a:latin typeface="Times New Roman"/>
              <a:ea typeface="Times New Roman"/>
              <a:cs typeface="Times New Roman"/>
              <a:sym typeface="Times New Roman"/>
            </a:endParaRPr>
          </a:p>
          <a:p>
            <a:pPr indent="-340120" lvl="0" marL="274320" rtl="0" algn="l">
              <a:spcBef>
                <a:spcPts val="600"/>
              </a:spcBef>
              <a:spcAft>
                <a:spcPts val="0"/>
              </a:spcAft>
              <a:buClr>
                <a:schemeClr val="dk2"/>
              </a:buClr>
              <a:buSzPct val="100000"/>
              <a:buFont typeface="Times New Roman"/>
              <a:buAutoNum type="arabicPeriod"/>
            </a:pPr>
            <a:r>
              <a:rPr lang="en-US" sz="11707">
                <a:latin typeface="Times New Roman"/>
                <a:ea typeface="Times New Roman"/>
                <a:cs typeface="Times New Roman"/>
                <a:sym typeface="Times New Roman"/>
              </a:rPr>
              <a:t>Screenshots</a:t>
            </a:r>
            <a:endParaRPr sz="11707">
              <a:latin typeface="Times New Roman"/>
              <a:ea typeface="Times New Roman"/>
              <a:cs typeface="Times New Roman"/>
              <a:sym typeface="Times New Roman"/>
            </a:endParaRPr>
          </a:p>
          <a:p>
            <a:pPr indent="-340120" lvl="0" marL="274320" rtl="0" algn="l">
              <a:spcBef>
                <a:spcPts val="600"/>
              </a:spcBef>
              <a:spcAft>
                <a:spcPts val="0"/>
              </a:spcAft>
              <a:buClr>
                <a:schemeClr val="dk2"/>
              </a:buClr>
              <a:buSzPct val="100000"/>
              <a:buFont typeface="Times New Roman"/>
              <a:buAutoNum type="arabicPeriod"/>
            </a:pPr>
            <a:r>
              <a:rPr lang="en-US" sz="11707">
                <a:latin typeface="Times New Roman"/>
                <a:ea typeface="Times New Roman"/>
                <a:cs typeface="Times New Roman"/>
                <a:sym typeface="Times New Roman"/>
              </a:rPr>
              <a:t>S/W and H/W </a:t>
            </a:r>
            <a:endParaRPr sz="11707">
              <a:latin typeface="Times New Roman"/>
              <a:ea typeface="Times New Roman"/>
              <a:cs typeface="Times New Roman"/>
              <a:sym typeface="Times New Roman"/>
            </a:endParaRPr>
          </a:p>
          <a:p>
            <a:pPr indent="-340120" lvl="0" marL="274320" rtl="0" algn="l">
              <a:spcBef>
                <a:spcPts val="600"/>
              </a:spcBef>
              <a:spcAft>
                <a:spcPts val="0"/>
              </a:spcAft>
              <a:buClr>
                <a:schemeClr val="dk2"/>
              </a:buClr>
              <a:buSzPct val="100000"/>
              <a:buFont typeface="Times New Roman"/>
              <a:buAutoNum type="arabicPeriod"/>
            </a:pPr>
            <a:r>
              <a:rPr lang="en-US" sz="11707">
                <a:latin typeface="Times New Roman"/>
                <a:ea typeface="Times New Roman"/>
                <a:cs typeface="Times New Roman"/>
                <a:sym typeface="Times New Roman"/>
              </a:rPr>
              <a:t> Requirement</a:t>
            </a:r>
            <a:endParaRPr sz="11707">
              <a:latin typeface="Times New Roman"/>
              <a:ea typeface="Times New Roman"/>
              <a:cs typeface="Times New Roman"/>
              <a:sym typeface="Times New Roman"/>
            </a:endParaRPr>
          </a:p>
          <a:p>
            <a:pPr indent="-340120" lvl="0" marL="274320" rtl="0" algn="l">
              <a:spcBef>
                <a:spcPts val="600"/>
              </a:spcBef>
              <a:spcAft>
                <a:spcPts val="0"/>
              </a:spcAft>
              <a:buClr>
                <a:schemeClr val="dk2"/>
              </a:buClr>
              <a:buSzPct val="100000"/>
              <a:buFont typeface="Times New Roman"/>
              <a:buAutoNum type="arabicPeriod"/>
            </a:pPr>
            <a:r>
              <a:rPr lang="en-US" sz="11707">
                <a:latin typeface="Times New Roman"/>
                <a:ea typeface="Times New Roman"/>
                <a:cs typeface="Times New Roman"/>
                <a:sym typeface="Times New Roman"/>
              </a:rPr>
              <a:t>Future Scope</a:t>
            </a:r>
            <a:endParaRPr sz="11707">
              <a:latin typeface="Times New Roman"/>
              <a:ea typeface="Times New Roman"/>
              <a:cs typeface="Times New Roman"/>
              <a:sym typeface="Times New Roman"/>
            </a:endParaRPr>
          </a:p>
          <a:p>
            <a:pPr indent="-340120" lvl="0" marL="274320" rtl="0" algn="l">
              <a:spcBef>
                <a:spcPts val="600"/>
              </a:spcBef>
              <a:spcAft>
                <a:spcPts val="0"/>
              </a:spcAft>
              <a:buClr>
                <a:schemeClr val="dk2"/>
              </a:buClr>
              <a:buSzPct val="100000"/>
              <a:buFont typeface="Times New Roman"/>
              <a:buAutoNum type="arabicPeriod"/>
            </a:pPr>
            <a:r>
              <a:rPr lang="en-US" sz="11707">
                <a:latin typeface="Times New Roman"/>
                <a:ea typeface="Times New Roman"/>
                <a:cs typeface="Times New Roman"/>
                <a:sym typeface="Times New Roman"/>
              </a:rPr>
              <a:t>Conclusion</a:t>
            </a:r>
            <a:endParaRPr sz="11707">
              <a:latin typeface="Times New Roman"/>
              <a:ea typeface="Times New Roman"/>
              <a:cs typeface="Times New Roman"/>
              <a:sym typeface="Times New Roman"/>
            </a:endParaRPr>
          </a:p>
          <a:p>
            <a:pPr indent="-197138" lvl="0" marL="274320" rtl="0" algn="l">
              <a:spcBef>
                <a:spcPts val="600"/>
              </a:spcBef>
              <a:spcAft>
                <a:spcPts val="0"/>
              </a:spcAft>
              <a:buClr>
                <a:schemeClr val="dk2"/>
              </a:buClr>
              <a:buSzPct val="40430"/>
              <a:buFont typeface="Noto Sans Symbols"/>
              <a:buNone/>
            </a:pPr>
            <a:r>
              <a:t/>
            </a:r>
            <a:endParaRPr b="1" sz="3250">
              <a:latin typeface="Times New Roman"/>
              <a:ea typeface="Times New Roman"/>
              <a:cs typeface="Times New Roman"/>
              <a:sym typeface="Times New Roman"/>
            </a:endParaRPr>
          </a:p>
          <a:p>
            <a:pPr indent="-237172" lvl="0" marL="342900" rtl="0" algn="l">
              <a:spcBef>
                <a:spcPts val="1000"/>
              </a:spcBef>
              <a:spcAft>
                <a:spcPts val="0"/>
              </a:spcAft>
              <a:buSzPct val="55384"/>
              <a:buNone/>
            </a:pPr>
            <a:r>
              <a:t/>
            </a:r>
            <a:endParaRPr sz="3250">
              <a:latin typeface="Times New Roman"/>
              <a:ea typeface="Times New Roman"/>
              <a:cs typeface="Times New Roman"/>
              <a:sym typeface="Times New Roman"/>
            </a:endParaRPr>
          </a:p>
          <a:p>
            <a:pPr indent="-197138" lvl="0" marL="274320" rtl="0" algn="l">
              <a:spcBef>
                <a:spcPts val="600"/>
              </a:spcBef>
              <a:spcAft>
                <a:spcPts val="0"/>
              </a:spcAft>
              <a:buClr>
                <a:schemeClr val="dk2"/>
              </a:buClr>
              <a:buSzPct val="77294"/>
              <a:buFont typeface="Noto Sans Symbols"/>
              <a:buNone/>
            </a:pPr>
            <a:r>
              <a:t/>
            </a:r>
            <a:endParaRPr b="1">
              <a:latin typeface="Times New Roman"/>
              <a:ea typeface="Times New Roman"/>
              <a:cs typeface="Times New Roman"/>
              <a:sym typeface="Times New Roman"/>
            </a:endParaRPr>
          </a:p>
          <a:p>
            <a:pPr indent="-237172" lvl="0" marL="342900" rtl="0" algn="l">
              <a:spcBef>
                <a:spcPts val="1000"/>
              </a:spcBef>
              <a:spcAft>
                <a:spcPts val="0"/>
              </a:spcAft>
              <a:buSzPct val="105882"/>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3"/>
          <p:cNvPicPr preferRelativeResize="0"/>
          <p:nvPr>
            <p:ph idx="1" type="body"/>
          </p:nvPr>
        </p:nvPicPr>
        <p:blipFill rotWithShape="1">
          <a:blip r:embed="rId3">
            <a:alphaModFix/>
          </a:blip>
          <a:srcRect b="0" l="0" r="0" t="0"/>
          <a:stretch/>
        </p:blipFill>
        <p:spPr>
          <a:xfrm>
            <a:off x="569167" y="970383"/>
            <a:ext cx="11196735" cy="53184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2135725" y="0"/>
            <a:ext cx="8911687" cy="588870"/>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rgbClr val="262626"/>
              </a:buClr>
              <a:buSzPct val="97297"/>
              <a:buFont typeface="Times New Roman"/>
              <a:buNone/>
            </a:pPr>
            <a:r>
              <a:rPr lang="en-US">
                <a:latin typeface="Times New Roman"/>
                <a:ea typeface="Times New Roman"/>
                <a:cs typeface="Times New Roman"/>
                <a:sym typeface="Times New Roman"/>
              </a:rPr>
              <a:t>CHANGE PASSWORD</a:t>
            </a:r>
            <a:endParaRPr/>
          </a:p>
        </p:txBody>
      </p:sp>
      <p:pic>
        <p:nvPicPr>
          <p:cNvPr id="254" name="Google Shape;254;p34"/>
          <p:cNvPicPr preferRelativeResize="0"/>
          <p:nvPr>
            <p:ph idx="1" type="body"/>
          </p:nvPr>
        </p:nvPicPr>
        <p:blipFill rotWithShape="1">
          <a:blip r:embed="rId3">
            <a:alphaModFix/>
          </a:blip>
          <a:srcRect b="0" l="0" r="0" t="0"/>
          <a:stretch/>
        </p:blipFill>
        <p:spPr>
          <a:xfrm>
            <a:off x="495567" y="782241"/>
            <a:ext cx="11587575" cy="2646759"/>
          </a:xfrm>
          <a:prstGeom prst="rect">
            <a:avLst/>
          </a:prstGeom>
          <a:noFill/>
          <a:ln>
            <a:noFill/>
          </a:ln>
        </p:spPr>
      </p:pic>
      <p:pic>
        <p:nvPicPr>
          <p:cNvPr id="255" name="Google Shape;255;p34"/>
          <p:cNvPicPr preferRelativeResize="0"/>
          <p:nvPr/>
        </p:nvPicPr>
        <p:blipFill rotWithShape="1">
          <a:blip r:embed="rId4">
            <a:alphaModFix/>
          </a:blip>
          <a:srcRect b="0" l="0" r="0" t="0"/>
          <a:stretch/>
        </p:blipFill>
        <p:spPr>
          <a:xfrm>
            <a:off x="495568" y="3498980"/>
            <a:ext cx="11696432" cy="326843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2406313" y="0"/>
            <a:ext cx="8911687" cy="560878"/>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rgbClr val="262626"/>
              </a:buClr>
              <a:buSzPct val="97297"/>
              <a:buFont typeface="Times New Roman"/>
              <a:buNone/>
            </a:pPr>
            <a:r>
              <a:rPr b="1" lang="en-US">
                <a:latin typeface="Times New Roman"/>
                <a:ea typeface="Times New Roman"/>
                <a:cs typeface="Times New Roman"/>
                <a:sym typeface="Times New Roman"/>
              </a:rPr>
              <a:t>PRODUCT DETAILS</a:t>
            </a:r>
            <a:endParaRPr/>
          </a:p>
        </p:txBody>
      </p:sp>
      <p:pic>
        <p:nvPicPr>
          <p:cNvPr id="261" name="Google Shape;261;p35"/>
          <p:cNvPicPr preferRelativeResize="0"/>
          <p:nvPr>
            <p:ph idx="1" type="body"/>
          </p:nvPr>
        </p:nvPicPr>
        <p:blipFill rotWithShape="1">
          <a:blip r:embed="rId3">
            <a:alphaModFix/>
          </a:blip>
          <a:srcRect b="0" l="0" r="0" t="0"/>
          <a:stretch/>
        </p:blipFill>
        <p:spPr>
          <a:xfrm>
            <a:off x="1240971" y="1315616"/>
            <a:ext cx="10478278" cy="490790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2247692" y="0"/>
            <a:ext cx="8911687" cy="635523"/>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rgbClr val="262626"/>
              </a:buClr>
              <a:buSzPct val="97297"/>
              <a:buFont typeface="Times New Roman"/>
              <a:buNone/>
            </a:pPr>
            <a:r>
              <a:rPr lang="en-US">
                <a:latin typeface="Times New Roman"/>
                <a:ea typeface="Times New Roman"/>
                <a:cs typeface="Times New Roman"/>
                <a:sym typeface="Times New Roman"/>
              </a:rPr>
              <a:t>MANAGE CATEGORY DETAILS</a:t>
            </a:r>
            <a:endParaRPr/>
          </a:p>
        </p:txBody>
      </p:sp>
      <p:pic>
        <p:nvPicPr>
          <p:cNvPr id="267" name="Google Shape;267;p36"/>
          <p:cNvPicPr preferRelativeResize="0"/>
          <p:nvPr>
            <p:ph idx="1" type="body"/>
          </p:nvPr>
        </p:nvPicPr>
        <p:blipFill rotWithShape="1">
          <a:blip r:embed="rId3">
            <a:alphaModFix/>
          </a:blip>
          <a:srcRect b="0" l="0" r="0" t="0"/>
          <a:stretch/>
        </p:blipFill>
        <p:spPr>
          <a:xfrm>
            <a:off x="681135" y="942391"/>
            <a:ext cx="11252718" cy="538376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txBox="1"/>
          <p:nvPr>
            <p:ph type="title"/>
          </p:nvPr>
        </p:nvSpPr>
        <p:spPr>
          <a:xfrm>
            <a:off x="2294346" y="0"/>
            <a:ext cx="8911687" cy="644853"/>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rgbClr val="262626"/>
              </a:buClr>
              <a:buSzPct val="97297"/>
              <a:buFont typeface="Times New Roman"/>
              <a:buNone/>
            </a:pPr>
            <a:r>
              <a:rPr lang="en-US">
                <a:latin typeface="Times New Roman"/>
                <a:ea typeface="Times New Roman"/>
                <a:cs typeface="Times New Roman"/>
                <a:sym typeface="Times New Roman"/>
              </a:rPr>
              <a:t>MANAGE PRODUCTS</a:t>
            </a:r>
            <a:endParaRPr/>
          </a:p>
        </p:txBody>
      </p:sp>
      <p:pic>
        <p:nvPicPr>
          <p:cNvPr id="273" name="Google Shape;273;p37"/>
          <p:cNvPicPr preferRelativeResize="0"/>
          <p:nvPr>
            <p:ph idx="1" type="body"/>
          </p:nvPr>
        </p:nvPicPr>
        <p:blipFill rotWithShape="1">
          <a:blip r:embed="rId3">
            <a:alphaModFix/>
          </a:blip>
          <a:srcRect b="0" l="0" r="0" t="0"/>
          <a:stretch/>
        </p:blipFill>
        <p:spPr>
          <a:xfrm>
            <a:off x="1212979" y="171634"/>
            <a:ext cx="9993053" cy="4247314"/>
          </a:xfrm>
          <a:prstGeom prst="rect">
            <a:avLst/>
          </a:prstGeom>
          <a:noFill/>
          <a:ln>
            <a:noFill/>
          </a:ln>
        </p:spPr>
      </p:pic>
      <p:pic>
        <p:nvPicPr>
          <p:cNvPr id="274" name="Google Shape;274;p37"/>
          <p:cNvPicPr preferRelativeResize="0"/>
          <p:nvPr/>
        </p:nvPicPr>
        <p:blipFill rotWithShape="1">
          <a:blip r:embed="rId4">
            <a:alphaModFix/>
          </a:blip>
          <a:srcRect b="0" l="0" r="0" t="0"/>
          <a:stretch/>
        </p:blipFill>
        <p:spPr>
          <a:xfrm>
            <a:off x="1212979" y="3900196"/>
            <a:ext cx="10086392" cy="286449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8"/>
          <p:cNvSpPr txBox="1"/>
          <p:nvPr>
            <p:ph type="title"/>
          </p:nvPr>
        </p:nvSpPr>
        <p:spPr>
          <a:xfrm>
            <a:off x="2396982" y="0"/>
            <a:ext cx="8911687" cy="542217"/>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rgbClr val="262626"/>
              </a:buClr>
              <a:buSzPct val="100000"/>
              <a:buFont typeface="Times New Roman"/>
              <a:buNone/>
            </a:pPr>
            <a:r>
              <a:rPr lang="en-US" sz="4000">
                <a:latin typeface="Times New Roman"/>
                <a:ea typeface="Times New Roman"/>
                <a:cs typeface="Times New Roman"/>
                <a:sym typeface="Times New Roman"/>
              </a:rPr>
              <a:t>PAYMENT</a:t>
            </a:r>
            <a:endParaRPr>
              <a:latin typeface="Times New Roman"/>
              <a:ea typeface="Times New Roman"/>
              <a:cs typeface="Times New Roman"/>
              <a:sym typeface="Times New Roman"/>
            </a:endParaRPr>
          </a:p>
        </p:txBody>
      </p:sp>
      <p:pic>
        <p:nvPicPr>
          <p:cNvPr id="280" name="Google Shape;280;p38"/>
          <p:cNvPicPr preferRelativeResize="0"/>
          <p:nvPr>
            <p:ph idx="1" type="body"/>
          </p:nvPr>
        </p:nvPicPr>
        <p:blipFill rotWithShape="1">
          <a:blip r:embed="rId3">
            <a:alphaModFix/>
          </a:blip>
          <a:srcRect b="0" l="0" r="0" t="0"/>
          <a:stretch/>
        </p:blipFill>
        <p:spPr>
          <a:xfrm>
            <a:off x="942392" y="989045"/>
            <a:ext cx="11131420" cy="537443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type="ctrTitle"/>
          </p:nvPr>
        </p:nvSpPr>
        <p:spPr>
          <a:xfrm>
            <a:off x="1824103" y="58492"/>
            <a:ext cx="8915399" cy="895846"/>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62626"/>
              </a:buClr>
              <a:buSzPts val="5400"/>
              <a:buFont typeface="Times New Roman"/>
              <a:buNone/>
            </a:pPr>
            <a:r>
              <a:rPr lang="en-US">
                <a:latin typeface="Times New Roman"/>
                <a:ea typeface="Times New Roman"/>
                <a:cs typeface="Times New Roman"/>
                <a:sym typeface="Times New Roman"/>
              </a:rPr>
              <a:t>CONCLUSION</a:t>
            </a:r>
            <a:endParaRPr/>
          </a:p>
        </p:txBody>
      </p:sp>
      <p:sp>
        <p:nvSpPr>
          <p:cNvPr id="286" name="Google Shape;286;p39"/>
          <p:cNvSpPr txBox="1"/>
          <p:nvPr>
            <p:ph idx="1" type="subTitle"/>
          </p:nvPr>
        </p:nvSpPr>
        <p:spPr>
          <a:xfrm>
            <a:off x="1156695" y="1950147"/>
            <a:ext cx="10468800" cy="2957700"/>
          </a:xfrm>
          <a:prstGeom prst="rect">
            <a:avLst/>
          </a:prstGeom>
          <a:noFill/>
          <a:ln>
            <a:noFill/>
          </a:ln>
        </p:spPr>
        <p:txBody>
          <a:bodyPr anchorCtr="0" anchor="t" bIns="45700" lIns="91425" spcFirstLastPara="1" rIns="91425" wrap="square" tIns="45700">
            <a:noAutofit/>
          </a:bodyPr>
          <a:lstStyle/>
          <a:p>
            <a:pPr indent="-400050" lvl="0" marL="0" rtl="0" algn="just">
              <a:spcBef>
                <a:spcPts val="0"/>
              </a:spcBef>
              <a:spcAft>
                <a:spcPts val="0"/>
              </a:spcAft>
              <a:buSzPts val="2700"/>
              <a:buFont typeface="Times New Roman"/>
              <a:buChar char="❖"/>
            </a:pPr>
            <a:r>
              <a:rPr lang="en-US" sz="2700">
                <a:latin typeface="Times New Roman"/>
                <a:ea typeface="Times New Roman"/>
                <a:cs typeface="Times New Roman"/>
                <a:sym typeface="Times New Roman"/>
              </a:rPr>
              <a:t>This platform includes designing and developing a digital platform that allows certified sellers to advertise their properties online and allows customers to visit the properties online with ocean of data regarding the property. </a:t>
            </a:r>
            <a:endParaRPr sz="2700">
              <a:latin typeface="Times New Roman"/>
              <a:ea typeface="Times New Roman"/>
              <a:cs typeface="Times New Roman"/>
              <a:sym typeface="Times New Roman"/>
            </a:endParaRPr>
          </a:p>
          <a:p>
            <a:pPr indent="0" lvl="0" marL="457200" rtl="0" algn="just">
              <a:spcBef>
                <a:spcPts val="0"/>
              </a:spcBef>
              <a:spcAft>
                <a:spcPts val="0"/>
              </a:spcAft>
              <a:buNone/>
            </a:pPr>
            <a:r>
              <a:t/>
            </a:r>
            <a:endParaRPr sz="2700">
              <a:latin typeface="Times New Roman"/>
              <a:ea typeface="Times New Roman"/>
              <a:cs typeface="Times New Roman"/>
              <a:sym typeface="Times New Roman"/>
            </a:endParaRPr>
          </a:p>
          <a:p>
            <a:pPr indent="-400050" lvl="0" marL="0" rtl="0" algn="just">
              <a:spcBef>
                <a:spcPts val="1000"/>
              </a:spcBef>
              <a:spcAft>
                <a:spcPts val="0"/>
              </a:spcAft>
              <a:buSzPts val="2700"/>
              <a:buFont typeface="Times New Roman"/>
              <a:buChar char="❖"/>
            </a:pPr>
            <a:r>
              <a:rPr lang="en-US" sz="2700">
                <a:latin typeface="Times New Roman"/>
                <a:ea typeface="Times New Roman"/>
                <a:cs typeface="Times New Roman"/>
                <a:sym typeface="Times New Roman"/>
              </a:rPr>
              <a:t>This will aid customers with buying and renting legal properties verified with our legal team in accordance with rules and regulations everything online. </a:t>
            </a:r>
            <a:endParaRPr sz="2700">
              <a:latin typeface="Times New Roman"/>
              <a:ea typeface="Times New Roman"/>
              <a:cs typeface="Times New Roman"/>
              <a:sym typeface="Times New Roman"/>
            </a:endParaRPr>
          </a:p>
          <a:p>
            <a:pPr indent="0" lvl="0" marL="457200" rtl="0" algn="just">
              <a:spcBef>
                <a:spcPts val="1000"/>
              </a:spcBef>
              <a:spcAft>
                <a:spcPts val="0"/>
              </a:spcAft>
              <a:buNone/>
            </a:pPr>
            <a:r>
              <a:t/>
            </a:r>
            <a:endParaRPr sz="2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4000"/>
              <a:buFont typeface="Times New Roman"/>
              <a:buNone/>
            </a:pPr>
            <a:r>
              <a:rPr b="1" lang="en-US" sz="4000">
                <a:latin typeface="Times New Roman"/>
                <a:ea typeface="Times New Roman"/>
                <a:cs typeface="Times New Roman"/>
                <a:sym typeface="Times New Roman"/>
              </a:rPr>
              <a:t>            </a:t>
            </a:r>
            <a:r>
              <a:rPr b="1" lang="en-US" sz="4000">
                <a:latin typeface="Times New Roman"/>
                <a:ea typeface="Times New Roman"/>
                <a:cs typeface="Times New Roman"/>
                <a:sym typeface="Times New Roman"/>
              </a:rPr>
              <a:t>INTRODUCTION</a:t>
            </a:r>
            <a:endParaRPr/>
          </a:p>
        </p:txBody>
      </p:sp>
      <p:sp>
        <p:nvSpPr>
          <p:cNvPr id="148" name="Google Shape;148;p16"/>
          <p:cNvSpPr txBox="1"/>
          <p:nvPr>
            <p:ph idx="1" type="body"/>
          </p:nvPr>
        </p:nvSpPr>
        <p:spPr>
          <a:xfrm>
            <a:off x="1385237" y="1905000"/>
            <a:ext cx="8915400" cy="3777600"/>
          </a:xfrm>
          <a:prstGeom prst="rect">
            <a:avLst/>
          </a:prstGeom>
          <a:noFill/>
          <a:ln>
            <a:noFill/>
          </a:ln>
        </p:spPr>
        <p:txBody>
          <a:bodyPr anchorCtr="0" anchor="t" bIns="45700" lIns="91425" spcFirstLastPara="1" rIns="91425" wrap="square" tIns="45700">
            <a:normAutofit/>
          </a:bodyPr>
          <a:lstStyle/>
          <a:p>
            <a:pPr indent="-377825" lvl="0" marL="457200" marR="0" rtl="0" algn="just">
              <a:spcBef>
                <a:spcPts val="0"/>
              </a:spcBef>
              <a:spcAft>
                <a:spcPts val="0"/>
              </a:spcAft>
              <a:buSzPts val="2500"/>
              <a:buChar char="❖"/>
            </a:pPr>
            <a:r>
              <a:rPr lang="en-US" sz="2500">
                <a:latin typeface="Times New Roman"/>
                <a:ea typeface="Times New Roman"/>
                <a:cs typeface="Times New Roman"/>
                <a:sym typeface="Times New Roman"/>
              </a:rPr>
              <a:t>We are well-known for delivering agricultural products such as seeds, fertilizers, pesticides, plant growth regulators, irrigation, and farming tools and equipment. We provide the best pricing in the market and give free home delivery services throughout India.</a:t>
            </a:r>
            <a:endParaRPr sz="2500">
              <a:latin typeface="Times New Roman"/>
              <a:ea typeface="Times New Roman"/>
              <a:cs typeface="Times New Roman"/>
              <a:sym typeface="Times New Roman"/>
            </a:endParaRPr>
          </a:p>
          <a:p>
            <a:pPr indent="-228600" lvl="0" marL="342900" rtl="0" algn="l">
              <a:spcBef>
                <a:spcPts val="100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457200" lvl="0" marL="0" rtl="0" algn="l">
              <a:spcBef>
                <a:spcPts val="0"/>
              </a:spcBef>
              <a:spcAft>
                <a:spcPts val="0"/>
              </a:spcAft>
              <a:buClr>
                <a:srgbClr val="262626"/>
              </a:buClr>
              <a:buSzPts val="3600"/>
              <a:buFont typeface="Times New Roman"/>
              <a:buNone/>
            </a:pPr>
            <a:r>
              <a:rPr b="1"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OBJECTIVES</a:t>
            </a:r>
            <a:endParaRPr b="1"/>
          </a:p>
        </p:txBody>
      </p:sp>
      <p:sp>
        <p:nvSpPr>
          <p:cNvPr id="154" name="Google Shape;154;p17"/>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77825" lvl="0" marL="0" rtl="0" algn="just">
              <a:spcBef>
                <a:spcPts val="0"/>
              </a:spcBef>
              <a:spcAft>
                <a:spcPts val="0"/>
              </a:spcAft>
              <a:buSzPts val="2500"/>
              <a:buFont typeface="Times New Roman"/>
              <a:buChar char="❖"/>
            </a:pPr>
            <a:r>
              <a:rPr lang="en-US" sz="2500">
                <a:latin typeface="Times New Roman"/>
                <a:ea typeface="Times New Roman"/>
                <a:cs typeface="Times New Roman"/>
                <a:sym typeface="Times New Roman"/>
              </a:rPr>
              <a:t>The objective of the project is to make an application in android platform to purchase items in an existing shop. In order to build such an application complete web support, need to be provided. A complete and efficient web application which can provide the online shopping experience is the basic objective of the project. The web application can be implemented in the form of an android application with web view.</a:t>
            </a:r>
            <a:endParaRPr sz="2500">
              <a:latin typeface="Times New Roman"/>
              <a:ea typeface="Times New Roman"/>
              <a:cs typeface="Times New Roman"/>
              <a:sym typeface="Times New Roman"/>
            </a:endParaRPr>
          </a:p>
          <a:p>
            <a:pPr indent="-228600" lvl="0" marL="342900" rtl="0" algn="l">
              <a:spcBef>
                <a:spcPts val="100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Times New Roman"/>
              <a:buNone/>
            </a:pPr>
            <a:r>
              <a:rPr b="1"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TECHNOLOGIES USED</a:t>
            </a:r>
            <a:endParaRPr/>
          </a:p>
        </p:txBody>
      </p:sp>
      <p:sp>
        <p:nvSpPr>
          <p:cNvPr id="160" name="Google Shape;160;p1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93700" lvl="0" marL="0" rtl="0" algn="just">
              <a:spcBef>
                <a:spcPts val="0"/>
              </a:spcBef>
              <a:spcAft>
                <a:spcPts val="0"/>
              </a:spcAft>
              <a:buSzPts val="2600"/>
              <a:buFont typeface="Times New Roman"/>
              <a:buAutoNum type="arabicPeriod"/>
            </a:pPr>
            <a:r>
              <a:rPr lang="en-US" sz="2600">
                <a:latin typeface="Times New Roman"/>
                <a:ea typeface="Times New Roman"/>
                <a:cs typeface="Times New Roman"/>
                <a:sym typeface="Times New Roman"/>
              </a:rPr>
              <a:t>Front End – React </a:t>
            </a:r>
            <a:endParaRPr sz="2600">
              <a:latin typeface="Times New Roman"/>
              <a:ea typeface="Times New Roman"/>
              <a:cs typeface="Times New Roman"/>
              <a:sym typeface="Times New Roman"/>
            </a:endParaRPr>
          </a:p>
          <a:p>
            <a:pPr indent="-393700" lvl="0" marL="0" rtl="0" algn="just">
              <a:spcBef>
                <a:spcPts val="0"/>
              </a:spcBef>
              <a:spcAft>
                <a:spcPts val="0"/>
              </a:spcAft>
              <a:buSzPts val="2600"/>
              <a:buFont typeface="Times New Roman"/>
              <a:buAutoNum type="arabicPeriod"/>
            </a:pPr>
            <a:r>
              <a:rPr lang="en-US" sz="2600">
                <a:latin typeface="Times New Roman"/>
                <a:ea typeface="Times New Roman"/>
                <a:cs typeface="Times New Roman"/>
                <a:sym typeface="Times New Roman"/>
              </a:rPr>
              <a:t>Back End – Java Spring Boot</a:t>
            </a:r>
            <a:endParaRPr sz="2600">
              <a:latin typeface="Times New Roman"/>
              <a:ea typeface="Times New Roman"/>
              <a:cs typeface="Times New Roman"/>
              <a:sym typeface="Times New Roman"/>
            </a:endParaRPr>
          </a:p>
          <a:p>
            <a:pPr indent="-393700" lvl="0" marL="0" rtl="0" algn="just">
              <a:spcBef>
                <a:spcPts val="0"/>
              </a:spcBef>
              <a:spcAft>
                <a:spcPts val="0"/>
              </a:spcAft>
              <a:buSzPts val="2600"/>
              <a:buFont typeface="Times New Roman"/>
              <a:buAutoNum type="arabicPeriod"/>
            </a:pPr>
            <a:r>
              <a:rPr lang="en-US" sz="2600">
                <a:latin typeface="Times New Roman"/>
                <a:ea typeface="Times New Roman"/>
                <a:cs typeface="Times New Roman"/>
                <a:sym typeface="Times New Roman"/>
              </a:rPr>
              <a:t>Database – MySql</a:t>
            </a:r>
            <a:endParaRPr sz="2600">
              <a:latin typeface="Times New Roman"/>
              <a:ea typeface="Times New Roman"/>
              <a:cs typeface="Times New Roman"/>
              <a:sym typeface="Times New Roman"/>
            </a:endParaRPr>
          </a:p>
          <a:p>
            <a:pPr indent="-228600" lvl="0" marL="342900" rtl="0" algn="l">
              <a:spcBef>
                <a:spcPts val="100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2238362" y="2910110"/>
            <a:ext cx="8911800" cy="1281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3600"/>
              <a:buFont typeface="Times New Roman"/>
              <a:buNone/>
            </a:pPr>
            <a:r>
              <a:rPr b="1" lang="en-US" sz="3600">
                <a:latin typeface="Times New Roman"/>
                <a:ea typeface="Times New Roman"/>
                <a:cs typeface="Times New Roman"/>
                <a:sym typeface="Times New Roman"/>
              </a:rPr>
              <a:t>UML</a:t>
            </a:r>
            <a:r>
              <a:rPr b="1" lang="en-US">
                <a:latin typeface="Times New Roman"/>
                <a:ea typeface="Times New Roman"/>
                <a:cs typeface="Times New Roman"/>
                <a:sym typeface="Times New Roman"/>
              </a:rPr>
              <a:t> </a:t>
            </a:r>
            <a:r>
              <a:rPr b="1" lang="en-US" sz="3600">
                <a:latin typeface="Times New Roman"/>
                <a:ea typeface="Times New Roman"/>
                <a:cs typeface="Times New Roman"/>
                <a:sym typeface="Times New Roman"/>
              </a:rPr>
              <a:t>DIAGRAMS</a:t>
            </a:r>
            <a:endParaRPr b="1">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2266354" y="138918"/>
            <a:ext cx="8911687" cy="68217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3600"/>
              <a:buFont typeface="Times New Roman"/>
              <a:buNone/>
            </a:pPr>
            <a:r>
              <a:rPr b="1" lang="en-US">
                <a:latin typeface="Times New Roman"/>
                <a:ea typeface="Times New Roman"/>
                <a:cs typeface="Times New Roman"/>
                <a:sym typeface="Times New Roman"/>
              </a:rPr>
              <a:t>E-R DIAGRAM</a:t>
            </a:r>
            <a:endParaRPr/>
          </a:p>
        </p:txBody>
      </p:sp>
      <p:pic>
        <p:nvPicPr>
          <p:cNvPr id="171" name="Google Shape;171;p20"/>
          <p:cNvPicPr preferRelativeResize="0"/>
          <p:nvPr>
            <p:ph idx="1" type="body"/>
          </p:nvPr>
        </p:nvPicPr>
        <p:blipFill rotWithShape="1">
          <a:blip r:embed="rId3">
            <a:alphaModFix/>
          </a:blip>
          <a:srcRect b="0" l="0" r="0" t="0"/>
          <a:stretch/>
        </p:blipFill>
        <p:spPr>
          <a:xfrm>
            <a:off x="1366459" y="897294"/>
            <a:ext cx="10711500" cy="589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359245" y="126270"/>
            <a:ext cx="8911687" cy="615410"/>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rgbClr val="262626"/>
              </a:buClr>
              <a:buSzPct val="97297"/>
              <a:buFont typeface="Times New Roman"/>
              <a:buNone/>
            </a:pPr>
            <a:r>
              <a:rPr b="1" lang="en-US">
                <a:latin typeface="Times New Roman"/>
                <a:ea typeface="Times New Roman"/>
                <a:cs typeface="Times New Roman"/>
                <a:sym typeface="Times New Roman"/>
              </a:rPr>
              <a:t>ADMIN USE CASE DIAGRAM</a:t>
            </a:r>
            <a:endParaRPr/>
          </a:p>
        </p:txBody>
      </p:sp>
      <p:pic>
        <p:nvPicPr>
          <p:cNvPr id="177" name="Google Shape;177;p21"/>
          <p:cNvPicPr preferRelativeResize="0"/>
          <p:nvPr>
            <p:ph idx="1" type="body"/>
          </p:nvPr>
        </p:nvPicPr>
        <p:blipFill rotWithShape="1">
          <a:blip r:embed="rId3">
            <a:alphaModFix/>
          </a:blip>
          <a:srcRect b="0" l="0" r="0" t="0"/>
          <a:stretch/>
        </p:blipFill>
        <p:spPr>
          <a:xfrm>
            <a:off x="2359246" y="1127760"/>
            <a:ext cx="8522114" cy="53238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1920241" y="0"/>
            <a:ext cx="10011092"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3600"/>
              <a:buFont typeface="Times New Roman"/>
              <a:buNone/>
            </a:pPr>
            <a:r>
              <a:rPr lang="en-US">
                <a:latin typeface="Times New Roman"/>
                <a:ea typeface="Times New Roman"/>
                <a:cs typeface="Times New Roman"/>
                <a:sym typeface="Times New Roman"/>
              </a:rPr>
              <a:t>USER AND SELLER USE CASE DIAGRAM</a:t>
            </a:r>
            <a:endParaRPr/>
          </a:p>
        </p:txBody>
      </p:sp>
      <p:pic>
        <p:nvPicPr>
          <p:cNvPr id="183" name="Google Shape;183;p22"/>
          <p:cNvPicPr preferRelativeResize="0"/>
          <p:nvPr>
            <p:ph idx="1" type="body"/>
          </p:nvPr>
        </p:nvPicPr>
        <p:blipFill rotWithShape="1">
          <a:blip r:embed="rId3">
            <a:alphaModFix/>
          </a:blip>
          <a:srcRect b="0" l="0" r="0" t="0"/>
          <a:stretch/>
        </p:blipFill>
        <p:spPr>
          <a:xfrm>
            <a:off x="1107440" y="1198880"/>
            <a:ext cx="4988560" cy="529336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184" name="Google Shape;184;p22"/>
          <p:cNvPicPr preferRelativeResize="0"/>
          <p:nvPr/>
        </p:nvPicPr>
        <p:blipFill rotWithShape="1">
          <a:blip r:embed="rId4">
            <a:alphaModFix/>
          </a:blip>
          <a:srcRect b="0" l="0" r="0" t="0"/>
          <a:stretch/>
        </p:blipFill>
        <p:spPr>
          <a:xfrm>
            <a:off x="6746241" y="1107440"/>
            <a:ext cx="5277678" cy="547624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