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2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7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0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2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22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1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0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63CF85-C795-46CB-AEA4-918E0A155FCF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72E595-1149-4BB0-A60F-F20717AA9C4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53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1F8E-C333-12F7-D60A-C1C4931E8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topic:Solar</a:t>
            </a:r>
            <a:r>
              <a:rPr lang="en-US" sz="6000" dirty="0"/>
              <a:t> vehicle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DE950-BC48-15C8-ECE6-1B9119E1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082564"/>
            <a:ext cx="10993546" cy="32428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Name of students:</a:t>
            </a:r>
          </a:p>
          <a:p>
            <a:r>
              <a:rPr lang="en-IN" sz="3600" dirty="0">
                <a:solidFill>
                  <a:schemeClr val="bg1"/>
                </a:solidFill>
              </a:rPr>
              <a:t>1)Pratik </a:t>
            </a:r>
            <a:r>
              <a:rPr lang="en-IN" sz="3600" dirty="0" err="1">
                <a:solidFill>
                  <a:schemeClr val="bg1"/>
                </a:solidFill>
              </a:rPr>
              <a:t>hardas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</a:p>
          <a:p>
            <a:r>
              <a:rPr lang="en-IN" sz="3600" dirty="0">
                <a:solidFill>
                  <a:schemeClr val="bg1"/>
                </a:solidFill>
              </a:rPr>
              <a:t>2)Nitish </a:t>
            </a:r>
            <a:r>
              <a:rPr lang="en-IN" sz="3600" dirty="0" err="1">
                <a:solidFill>
                  <a:schemeClr val="bg1"/>
                </a:solidFill>
              </a:rPr>
              <a:t>deshmukh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5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2F0E-BEBC-88FF-E286-74C9A1F5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/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F8A-F97D-6075-8CD9-1D3BD643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Carbon-based fuels are hazardous to the environment, and there is also a scarcity of carbon-based fuels. 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energy is chosen as an alternative since it provides clean, safe, and sustainable energy. Solar energy has innumerable benefits among other sources of energy. 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are making an effort to work on our project to use the energy obtained from the solar to drive the vehicle instead of using other fossil fuels.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17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1E12-3C9A-A9E5-F60C-43C08F8B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Literature survey:</a:t>
            </a:r>
            <a:endParaRPr lang="en-IN" sz="4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72B1B-EEDB-A438-C4A3-1D5517004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772297"/>
              </p:ext>
            </p:extLst>
          </p:nvPr>
        </p:nvGraphicFramePr>
        <p:xfrm>
          <a:off x="311085" y="2134090"/>
          <a:ext cx="11510127" cy="628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46">
                  <a:extLst>
                    <a:ext uri="{9D8B030D-6E8A-4147-A177-3AD203B41FA5}">
                      <a16:colId xmlns:a16="http://schemas.microsoft.com/office/drawing/2014/main" val="2658307938"/>
                    </a:ext>
                  </a:extLst>
                </a:gridCol>
                <a:gridCol w="3198841">
                  <a:extLst>
                    <a:ext uri="{9D8B030D-6E8A-4147-A177-3AD203B41FA5}">
                      <a16:colId xmlns:a16="http://schemas.microsoft.com/office/drawing/2014/main" val="1502267435"/>
                    </a:ext>
                  </a:extLst>
                </a:gridCol>
                <a:gridCol w="3321354">
                  <a:extLst>
                    <a:ext uri="{9D8B030D-6E8A-4147-A177-3AD203B41FA5}">
                      <a16:colId xmlns:a16="http://schemas.microsoft.com/office/drawing/2014/main" val="723534556"/>
                    </a:ext>
                  </a:extLst>
                </a:gridCol>
                <a:gridCol w="2376747">
                  <a:extLst>
                    <a:ext uri="{9D8B030D-6E8A-4147-A177-3AD203B41FA5}">
                      <a16:colId xmlns:a16="http://schemas.microsoft.com/office/drawing/2014/main" val="3099232816"/>
                    </a:ext>
                  </a:extLst>
                </a:gridCol>
                <a:gridCol w="1717639">
                  <a:extLst>
                    <a:ext uri="{9D8B030D-6E8A-4147-A177-3AD203B41FA5}">
                      <a16:colId xmlns:a16="http://schemas.microsoft.com/office/drawing/2014/main" val="2931659461"/>
                    </a:ext>
                  </a:extLst>
                </a:gridCol>
              </a:tblGrid>
              <a:tr h="937059">
                <a:tc>
                  <a:txBody>
                    <a:bodyPr/>
                    <a:lstStyle/>
                    <a:p>
                      <a:r>
                        <a:rPr lang="en-US" dirty="0" err="1"/>
                        <a:t>Sr.No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the 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Advantages/  Disadvantages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740298"/>
                  </a:ext>
                </a:extLst>
              </a:tr>
              <a:tr h="937059">
                <a:tc>
                  <a:txBody>
                    <a:bodyPr/>
                    <a:lstStyle/>
                    <a:p>
                      <a:r>
                        <a:rPr lang="en-US" dirty="0"/>
                        <a:t>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Solar electric vehicle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reduce carbon based fuel vehicles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EV’s are ecofriendly to 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https://www.irjmets.com/uploadedfiles/paper/issue_4_april_2023/36808/final/fin_irjmets1682504271.pdf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87448"/>
                  </a:ext>
                </a:extLst>
              </a:tr>
              <a:tr h="937059">
                <a:tc>
                  <a:txBody>
                    <a:bodyPr/>
                    <a:lstStyle/>
                    <a:p>
                      <a:r>
                        <a:rPr lang="en-US" dirty="0"/>
                        <a:t>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and design of solar powered EV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develop the best design which fits in the electric 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Electric vehicles low cost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https://doi.org/10.22214/ijraset.2023.50510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58540"/>
                  </a:ext>
                </a:extLst>
              </a:tr>
              <a:tr h="937059">
                <a:tc>
                  <a:txBody>
                    <a:bodyPr/>
                    <a:lstStyle/>
                    <a:p>
                      <a:r>
                        <a:rPr lang="en-US" dirty="0"/>
                        <a:t>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paper on solar electric 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create ecofriendly and low cost transporting vehicle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Electric vehicles reduces carbon emission in 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https://www.doi.org/10.56726/IRJMETS41583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048988"/>
                  </a:ext>
                </a:extLst>
              </a:tr>
              <a:tr h="937059">
                <a:tc>
                  <a:txBody>
                    <a:bodyPr/>
                    <a:lstStyle/>
                    <a:p>
                      <a:r>
                        <a:rPr lang="en-US" dirty="0"/>
                        <a:t>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Solar car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To design electric vehicle with low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EV’s reduces noise pollution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https://www.researchgate.net/publication/337338929_SOLAR_CAR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3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3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4FD9-9DC3-3D82-1B4E-3A5A474A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523925"/>
            <a:ext cx="10642058" cy="1248314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r>
              <a:rPr lang="en-IN" sz="6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6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A2A2-E668-365F-16E7-21B4FB956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 Motor ,Motor Controller ,Solar Panel ,Motor Driver ,Dual Tone Multiple Freq ,Gear Motor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,Solar charge Controller ,Voltage Regulator ,Lithium Ion Battery ,12V Adapter ,Battery Level Indicator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FC94-6F2A-3F6D-A35D-174540AD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Block Diagram:</a:t>
            </a:r>
            <a:endParaRPr lang="en-IN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BA26B0-6BEB-5F01-FA3C-F516A4310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4" y="1847653"/>
            <a:ext cx="10821971" cy="49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2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3F2A-7E88-C4FB-6AFF-9213B003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Advantages</a:t>
            </a:r>
            <a:r>
              <a:rPr lang="en-US" sz="6000" dirty="0"/>
              <a:t>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1AB5-BF5C-6DE0-EE43-3D64DA9A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Cost- effective </a:t>
            </a:r>
            <a:endParaRPr lang="en-IN" sz="1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Eco friendly </a:t>
            </a:r>
            <a:endParaRPr lang="en-IN" sz="1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Absence of carbon emission </a:t>
            </a:r>
            <a:endParaRPr lang="en-IN" sz="1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Fossil fuel- free vehicle </a:t>
            </a:r>
            <a:endParaRPr lang="en-IN" sz="1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IN" sz="1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Reduces noise pollution </a:t>
            </a:r>
            <a:endParaRPr lang="en-IN" sz="1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50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22D4-E16A-B8E3-AD9F-6DDA97E0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4823"/>
            <a:ext cx="10410426" cy="1313977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r>
              <a:rPr lang="en-US" sz="6600" dirty="0"/>
              <a:t>: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13AE-3BC9-11BC-7CBF-DE41D059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6802"/>
            <a:ext cx="11029615" cy="3678303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In order to cope with the increasing demands for fuel and the disastrous environment pollution due to driving carbon-based vehicles, it is quite necessary to switch to a new source of energy, i.e. the solar power which would be a cheap, efficient, limitless and of course an eco-friendly alternative.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Solar-powered electric vehicles are safe with no volatile fuel or hot exhaust systems.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ff1"/>
              </a:rPr>
              <a:t>They are zero emission vehicles, odorless, smokeless and noiseless.</a:t>
            </a:r>
          </a:p>
        </p:txBody>
      </p:sp>
    </p:spTree>
    <p:extLst>
      <p:ext uri="{BB962C8B-B14F-4D97-AF65-F5344CB8AC3E}">
        <p14:creationId xmlns:p14="http://schemas.microsoft.com/office/powerpoint/2010/main" val="2839734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114</TotalTime>
  <Words>402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ff1</vt:lpstr>
      <vt:lpstr>Gill Sans MT</vt:lpstr>
      <vt:lpstr>Times New Roman</vt:lpstr>
      <vt:lpstr>Wingdings 2</vt:lpstr>
      <vt:lpstr>Dividend</vt:lpstr>
      <vt:lpstr>topic:Solar vehicle</vt:lpstr>
      <vt:lpstr>introduction</vt:lpstr>
      <vt:lpstr>Literature survey:</vt:lpstr>
      <vt:lpstr>  components:</vt:lpstr>
      <vt:lpstr>Block Diagram:</vt:lpstr>
      <vt:lpstr>Advantages: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topic:Solar vehicle</dc:title>
  <dc:creator>Pratik</dc:creator>
  <cp:lastModifiedBy>Pratik</cp:lastModifiedBy>
  <cp:revision>5</cp:revision>
  <dcterms:created xsi:type="dcterms:W3CDTF">2024-03-11T04:27:40Z</dcterms:created>
  <dcterms:modified xsi:type="dcterms:W3CDTF">2024-03-13T01:52:22Z</dcterms:modified>
</cp:coreProperties>
</file>