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00" r:id="rId4"/>
    <p:sldId id="301" r:id="rId5"/>
    <p:sldId id="302" r:id="rId6"/>
    <p:sldId id="303" r:id="rId7"/>
    <p:sldId id="304" r:id="rId8"/>
    <p:sldId id="305" r:id="rId9"/>
    <p:sldId id="307" r:id="rId10"/>
    <p:sldId id="306" r:id="rId11"/>
    <p:sldId id="308" r:id="rId12"/>
    <p:sldId id="309" r:id="rId13"/>
    <p:sldId id="310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C8A4-69B8-4A98-B232-F6BE9170EB1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1618-2CF6-4822-A3B4-54C457F0C63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irjet.net/archives/V7/i7/IRJET-V7I7199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1886" y="0"/>
            <a:ext cx="4572001" cy="5362113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effectLst/>
                <a:latin typeface="Carlito"/>
                <a:ea typeface="Times New Roman" panose="02020603050405020304" pitchFamily="18" charset="0"/>
              </a:rPr>
              <a:t>GOVERNMENT POLYTECHIC, AWASARI (</a:t>
            </a:r>
            <a:r>
              <a:rPr lang="en-US" sz="1800" b="1" dirty="0" err="1">
                <a:effectLst/>
                <a:latin typeface="Carlito"/>
                <a:ea typeface="Times New Roman" panose="02020603050405020304" pitchFamily="18" charset="0"/>
              </a:rPr>
              <a:t>Kh</a:t>
            </a:r>
            <a:r>
              <a:rPr lang="en-US" sz="1800" b="1" dirty="0">
                <a:effectLst/>
                <a:latin typeface="Carlito"/>
                <a:ea typeface="Times New Roman" panose="02020603050405020304" pitchFamily="18" charset="0"/>
              </a:rPr>
              <a:t>)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CERTIFICATE</a:t>
            </a:r>
            <a:endParaRPr lang="en-IN" dirty="0"/>
          </a:p>
          <a:p>
            <a:pPr algn="ctr"/>
            <a:r>
              <a:rPr lang="en-US" sz="1800" dirty="0">
                <a:effectLst/>
                <a:latin typeface="Carlito"/>
                <a:ea typeface="Times New Roman" panose="02020603050405020304" pitchFamily="18" charset="0"/>
                <a:cs typeface="Times New Roman" panose="02020603050405020304" pitchFamily="18" charset="0"/>
              </a:rPr>
              <a:t>This is to certify that</a:t>
            </a:r>
            <a:endParaRPr lang="en-US" sz="1800" dirty="0">
              <a:effectLst/>
              <a:latin typeface="Carlit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effectLst/>
              <a:latin typeface="Carlit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effectLst/>
              <a:latin typeface="Carlito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 </a:t>
            </a:r>
            <a:endParaRPr lang="en-IN" dirty="0"/>
          </a:p>
        </p:txBody>
      </p:sp>
      <p:pic>
        <p:nvPicPr>
          <p:cNvPr id="4" name="image2.jpe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02225" y="1015682"/>
            <a:ext cx="1987550" cy="153098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37423" y="3748673"/>
          <a:ext cx="10729484" cy="289870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{10A1B5D5-9B99-4C35-A422-299274C87663}</a:tableStyleId>
              </a:tblPr>
              <a:tblGrid>
                <a:gridCol w="6149427"/>
                <a:gridCol w="4580057"/>
              </a:tblGrid>
              <a:tr h="616763">
                <a:tc>
                  <a:txBody>
                    <a:bodyPr/>
                    <a:lstStyle/>
                    <a:p>
                      <a:pPr marL="41910">
                        <a:lnSpc>
                          <a:spcPts val="143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41910" algn="ctr">
                        <a:lnSpc>
                          <a:spcPts val="1430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Name of Students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4845">
                        <a:lnSpc>
                          <a:spcPts val="1430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64845">
                        <a:lnSpc>
                          <a:spcPts val="143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Enrollment No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0520">
                <a:tc>
                  <a:txBody>
                    <a:bodyPr/>
                    <a:lstStyle/>
                    <a:p>
                      <a:pPr marL="31750" algn="ctr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Sanket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Gaikawad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0880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1810510271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52154">
                <a:tc>
                  <a:txBody>
                    <a:bodyPr/>
                    <a:lstStyle/>
                    <a:p>
                      <a:pPr marL="40640"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Pritee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Kodre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3735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1610510163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38892">
                <a:tc>
                  <a:txBody>
                    <a:bodyPr/>
                    <a:lstStyle/>
                    <a:p>
                      <a:pPr marL="40640" algn="ctr"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Shubham Adak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9290"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1810510238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00378">
                <a:tc>
                  <a:txBody>
                    <a:bodyPr/>
                    <a:lstStyle/>
                    <a:p>
                      <a:pPr marL="40640">
                        <a:lnSpc>
                          <a:spcPts val="1345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0640" algn="ctr">
                        <a:lnSpc>
                          <a:spcPts val="1345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Aditya Patil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ts val="1345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1810510275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Application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/>
              <a:t>Recommendation  system has become increasingly popular in recent years, which utilizes in a variety of areas including movies, music, news and products in general.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Recommendation system produce a ranked list of items on which a user might be interested, in the context of his current choice of an item.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Subclass of information filtering system that seek to predict the ‘preference’ that user would give to them.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Helps deciding in what to wear, what to buy, what stocks to purchase, What to see etc.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Applied in variety of applications like movie, books, Music, Shopping.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Recommendation system has mainly two elements item and User.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Conclusion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 </a:t>
            </a:r>
            <a:r>
              <a:rPr lang="en-US" sz="2000" dirty="0"/>
              <a:t>From this project  we can conclude that it we provide quality contents and recommend the contents according to user interest.</a:t>
            </a: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References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indent="-457200">
              <a:spcBef>
                <a:spcPts val="44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sz="2400" u="sng" dirty="0">
                <a:hlinkClick r:id="rId1"/>
              </a:rPr>
              <a:t>https://www.irjet.net/archives/V7/i7/IRJET-V7I7199.pdf</a:t>
            </a:r>
            <a:r>
              <a:rPr lang="en-US" sz="2400" dirty="0"/>
              <a:t> (</a:t>
            </a:r>
            <a:r>
              <a:rPr lang="en-US" sz="2400" dirty="0" err="1"/>
              <a:t>movierecommendation</a:t>
            </a:r>
            <a:r>
              <a:rPr lang="en-US" sz="2400" dirty="0"/>
              <a:t> system)</a:t>
            </a:r>
            <a:endParaRPr lang="en-US" sz="2400" dirty="0"/>
          </a:p>
          <a:p>
            <a:pPr marL="76200">
              <a:spcBef>
                <a:spcPts val="445"/>
              </a:spcBef>
              <a:spcAft>
                <a:spcPts val="0"/>
              </a:spcAft>
            </a:pPr>
            <a:endParaRPr lang="en-US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7763" y="1109474"/>
            <a:ext cx="5862362" cy="4639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1" i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you…</a:t>
            </a:r>
            <a:endParaRPr lang="en-US" sz="6000" i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Introduction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035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system will recommend movie on k-means clustering algorithm.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is movie recommendation system. The main aim of this project to develop website that will allow to watch movie this website is mainly built on reacts framework.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mainly used languages are html, </a:t>
            </a:r>
            <a:r>
              <a:rPr lang="en-US" sz="2000" dirty="0" err="1"/>
              <a:t>css</a:t>
            </a:r>
            <a:r>
              <a:rPr lang="en-US" sz="2000" dirty="0"/>
              <a:t>, bootstrap, java , react </a:t>
            </a:r>
            <a:r>
              <a:rPr lang="en-US" sz="2000" dirty="0" err="1"/>
              <a:t>js</a:t>
            </a:r>
            <a:r>
              <a:rPr lang="en-US" sz="2000" dirty="0"/>
              <a:t> languages.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system will overcome existing content providing platforms by providing watch time regulations.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database of the system can be easily maintained and can be extend in future for up-coming content.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system totally automated and there is requirement of provisions, the only task in system will add more content, regular the content and check whether content is violating content policy.</a:t>
            </a: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 Literature survey </a:t>
            </a:r>
            <a:endParaRPr lang="en-IN" sz="2400" b="1" dirty="0"/>
          </a:p>
        </p:txBody>
      </p:sp>
      <p:graphicFrame>
        <p:nvGraphicFramePr>
          <p:cNvPr id="10" name="Table 10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59602" cy="667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/>
                <a:gridCol w="2103120"/>
                <a:gridCol w="2103120"/>
                <a:gridCol w="2129219"/>
                <a:gridCol w="2121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</a:t>
                      </a:r>
                      <a:endParaRPr lang="en-US" dirty="0"/>
                    </a:p>
                    <a:p>
                      <a:r>
                        <a:rPr lang="en-US" dirty="0"/>
                        <a:t>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document</a:t>
                      </a:r>
                      <a:endParaRPr lang="en-US" dirty="0"/>
                    </a:p>
                    <a:p>
                      <a:r>
                        <a:rPr lang="en-US" dirty="0"/>
                        <a:t>And 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Topic/Conclusion of ppt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Retrieval for Our </a:t>
                      </a:r>
                      <a:endParaRPr lang="en-US" dirty="0"/>
                    </a:p>
                    <a:p>
                      <a:r>
                        <a:rPr lang="en-US" dirty="0"/>
                        <a:t>Project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 designs and develops an Movie Recommendation system for undergraduates’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Hongfu</a:t>
                      </a:r>
                      <a:r>
                        <a:rPr lang="en-US" dirty="0"/>
                        <a:t> Wang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Responsibilities of the four categories of users, workflow, design ideas, and discusses some design methods to enhance the security of the system.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research ppt they studied about the exciting used and new system developed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Haidarali</a:t>
                      </a:r>
                      <a:r>
                        <a:rPr lang="en-US" dirty="0"/>
                        <a:t> Nadir Shah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Survey of all such web-based project management system and proposes a system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research ppt they studied the various Information about Movie Recommendation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Latif Khan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techniques for automating the project management system by providing features such as real-time.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Problem statement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this project, we have designed a website that uses different techniques for generating recommendations.</a:t>
            </a:r>
            <a:endParaRPr 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objective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General Objective: 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now a days we all know that every month there is a release of minimum of 2 to 3 the movies from           Bollywood, Tollywood industries  </a:t>
            </a: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 So our project will suggest the best movies base </a:t>
            </a:r>
            <a:r>
              <a:rPr lang="en-IN" sz="1600" dirty="0"/>
              <a:t>on the ratings and the overviews of the movies.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800" dirty="0"/>
              <a:t>Specific Objective:</a:t>
            </a: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No need to get information about a particular movie from google or from any thing  from outside</a:t>
            </a: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Using our project, the user/client can easily find out the best movies</a:t>
            </a: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Saving Time</a:t>
            </a:r>
            <a:endParaRPr lang="en-IN" sz="18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 architecture</a:t>
            </a:r>
            <a:endParaRPr lang="en-IN" sz="2400" b="1" dirty="0"/>
          </a:p>
        </p:txBody>
      </p:sp>
      <p:pic>
        <p:nvPicPr>
          <p:cNvPr id="1026" name="Picture 2" descr="Movie recommender system using item based collaborative filtering technique  | Semantic Schola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" t="1" r="-294" b="4083"/>
          <a:stretch>
            <a:fillRect/>
          </a:stretch>
        </p:blipFill>
        <p:spPr bwMode="auto">
          <a:xfrm>
            <a:off x="1837679" y="1411551"/>
            <a:ext cx="8566950" cy="487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UML Modeling (class diagram)</a:t>
            </a:r>
            <a:endParaRPr lang="en-IN" sz="2400" b="1" dirty="0"/>
          </a:p>
        </p:txBody>
      </p:sp>
      <p:pic>
        <p:nvPicPr>
          <p:cNvPr id="4" name="Content Placeholder 3" descr="class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0890" y="1793240"/>
            <a:ext cx="8110220" cy="3847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Use case diagram</a:t>
            </a:r>
            <a:endParaRPr lang="en-IN" sz="2400" b="1" dirty="0"/>
          </a:p>
        </p:txBody>
      </p:sp>
      <p:pic>
        <p:nvPicPr>
          <p:cNvPr id="2050" name="Picture 2" descr="System Actions Use Case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40" y="1553592"/>
            <a:ext cx="5948038" cy="474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Activity Diagram</a:t>
            </a:r>
            <a:endParaRPr lang="en-IN" sz="2400" b="1" dirty="0"/>
          </a:p>
        </p:txBody>
      </p:sp>
      <p:pic>
        <p:nvPicPr>
          <p:cNvPr id="1026" name="Picture 2" descr="Recommendation main activity diagram.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047" y="914400"/>
            <a:ext cx="6436310" cy="566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3199</Words>
  <Application>WPS Presentation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Carlito</vt:lpstr>
      <vt:lpstr>Segoe Print</vt:lpstr>
      <vt:lpstr>Times New Roman</vt:lpstr>
      <vt:lpstr>Symbol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Introduction</vt:lpstr>
      <vt:lpstr> Literature survey </vt:lpstr>
      <vt:lpstr>Problem statement</vt:lpstr>
      <vt:lpstr>objective</vt:lpstr>
      <vt:lpstr>System architecture</vt:lpstr>
      <vt:lpstr>UML Modeling (class diagram)</vt:lpstr>
      <vt:lpstr>Use case diagram</vt:lpstr>
      <vt:lpstr>Activity Diagram</vt:lpstr>
      <vt:lpstr>Application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BALIRAM TODKARI, TUKARAM</dc:creator>
  <cp:lastModifiedBy>ev</cp:lastModifiedBy>
  <cp:revision>38</cp:revision>
  <dcterms:created xsi:type="dcterms:W3CDTF">2021-06-20T12:04:00Z</dcterms:created>
  <dcterms:modified xsi:type="dcterms:W3CDTF">2021-06-29T13:47:01Z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