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81" r:id="rId8"/>
    <p:sldId id="284" r:id="rId9"/>
    <p:sldId id="294" r:id="rId10"/>
    <p:sldId id="291"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Statistics Case Study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Group-12​</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Dataset</a:t>
            </a:r>
          </a:p>
          <a:p>
            <a:r>
              <a:rPr lang="en-US" dirty="0"/>
              <a:t>Code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Today , nearly each and every home in Indian Families have at least one member is suffering from  diabetes. So we have performed Case Study Analysis over the Diabetes causes and reasons. Also the dataset is consisting of some other factors which we will discuss.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Statistics Case Study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Diabetes Prediction Datase</a:t>
            </a:r>
            <a:r>
              <a:rPr lang="en-US" dirty="0">
                <a:latin typeface="Sabon Next LT" panose="02000500000000000000" pitchFamily="2" charset="0"/>
                <a:cs typeface="Sabon Next LT" panose="02000500000000000000" pitchFamily="2" charset="0"/>
              </a:rPr>
              <a:t>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1" name="Content Placeholder 10">
            <a:extLst>
              <a:ext uri="{FF2B5EF4-FFF2-40B4-BE49-F238E27FC236}">
                <a16:creationId xmlns:a16="http://schemas.microsoft.com/office/drawing/2014/main" id="{D66D2A91-D1A8-EA1D-B3B2-5141AB25F605}"/>
              </a:ext>
            </a:extLst>
          </p:cNvPr>
          <p:cNvPicPr>
            <a:picLocks noGrp="1" noChangeAspect="1"/>
          </p:cNvPicPr>
          <p:nvPr>
            <p:ph sz="half" idx="1"/>
          </p:nvPr>
        </p:nvPicPr>
        <p:blipFill>
          <a:blip r:embed="rId2"/>
          <a:stretch>
            <a:fillRect/>
          </a:stretch>
        </p:blipFill>
        <p:spPr>
          <a:xfrm>
            <a:off x="3596721" y="2118050"/>
            <a:ext cx="7457617" cy="3256384"/>
          </a:xfrm>
        </p:spPr>
      </p:pic>
      <p:sp>
        <p:nvSpPr>
          <p:cNvPr id="12" name="Title 4">
            <a:extLst>
              <a:ext uri="{FF2B5EF4-FFF2-40B4-BE49-F238E27FC236}">
                <a16:creationId xmlns:a16="http://schemas.microsoft.com/office/drawing/2014/main" id="{526A0838-AB81-0035-8648-F2FF3961FCED}"/>
              </a:ext>
            </a:extLst>
          </p:cNvPr>
          <p:cNvSpPr>
            <a:spLocks noGrp="1"/>
          </p:cNvSpPr>
          <p:nvPr>
            <p:ph type="title"/>
          </p:nvPr>
        </p:nvSpPr>
        <p:spPr>
          <a:xfrm>
            <a:off x="712298" y="1574259"/>
            <a:ext cx="2539190" cy="648665"/>
          </a:xfrm>
        </p:spPr>
        <p:txBody>
          <a:bodyPr/>
          <a:lstStyle/>
          <a:p>
            <a:r>
              <a:rPr lang="en-US" sz="1400" dirty="0"/>
              <a:t>Actual dataset preview</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2" name="Title 4">
            <a:extLst>
              <a:ext uri="{FF2B5EF4-FFF2-40B4-BE49-F238E27FC236}">
                <a16:creationId xmlns:a16="http://schemas.microsoft.com/office/drawing/2014/main" id="{526A0838-AB81-0035-8648-F2FF3961FCED}"/>
              </a:ext>
            </a:extLst>
          </p:cNvPr>
          <p:cNvSpPr>
            <a:spLocks noGrp="1"/>
          </p:cNvSpPr>
          <p:nvPr>
            <p:ph type="title"/>
          </p:nvPr>
        </p:nvSpPr>
        <p:spPr>
          <a:xfrm>
            <a:off x="712298" y="1574259"/>
            <a:ext cx="2539190" cy="648665"/>
          </a:xfrm>
        </p:spPr>
        <p:txBody>
          <a:bodyPr/>
          <a:lstStyle/>
          <a:p>
            <a:r>
              <a:rPr lang="en-US" sz="1400" dirty="0"/>
              <a:t>Modified Data</a:t>
            </a:r>
          </a:p>
        </p:txBody>
      </p:sp>
      <p:pic>
        <p:nvPicPr>
          <p:cNvPr id="5" name="Content Placeholder 4">
            <a:extLst>
              <a:ext uri="{FF2B5EF4-FFF2-40B4-BE49-F238E27FC236}">
                <a16:creationId xmlns:a16="http://schemas.microsoft.com/office/drawing/2014/main" id="{7BE06D72-33EA-5D55-BC3B-7CFA3106087B}"/>
              </a:ext>
            </a:extLst>
          </p:cNvPr>
          <p:cNvPicPr>
            <a:picLocks noGrp="1" noChangeAspect="1"/>
          </p:cNvPicPr>
          <p:nvPr>
            <p:ph sz="half" idx="1"/>
          </p:nvPr>
        </p:nvPicPr>
        <p:blipFill>
          <a:blip r:embed="rId2"/>
          <a:stretch>
            <a:fillRect/>
          </a:stretch>
        </p:blipFill>
        <p:spPr>
          <a:xfrm>
            <a:off x="4299270" y="1421867"/>
            <a:ext cx="1796730" cy="4685440"/>
          </a:xfrm>
        </p:spPr>
      </p:pic>
    </p:spTree>
    <p:extLst>
      <p:ext uri="{BB962C8B-B14F-4D97-AF65-F5344CB8AC3E}">
        <p14:creationId xmlns:p14="http://schemas.microsoft.com/office/powerpoint/2010/main" val="214556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2682364"/>
            <a:ext cx="10671048" cy="768096"/>
          </a:xfrm>
        </p:spPr>
        <p:txBody>
          <a:bodyPr/>
          <a:lstStyle/>
          <a:p>
            <a:r>
              <a:rPr lang="en-US" dirty="0"/>
              <a:t>Code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621792" y="438539"/>
            <a:ext cx="3200400" cy="274320"/>
          </a:xfrm>
        </p:spPr>
        <p:txBody>
          <a:bodyPr/>
          <a:lstStyle/>
          <a:p>
            <a:r>
              <a:rPr lang="en-US" dirty="0"/>
              <a:t>Statistics Case Study</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122769"/>
            <a:ext cx="4568952" cy="667512"/>
          </a:xfrm>
        </p:spPr>
        <p:txBody>
          <a:bodyPr/>
          <a:lstStyle/>
          <a:p>
            <a:r>
              <a:rPr lang="en-US" sz="4800"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{4583505D-D538-4892-A6DC-FBAE00A20E17}tf78438558_win32</Template>
  <TotalTime>13</TotalTime>
  <Words>93</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Statistics Case Study </vt:lpstr>
      <vt:lpstr>AGENDA</vt:lpstr>
      <vt:lpstr>Introduction</vt:lpstr>
      <vt:lpstr>Dataset</vt:lpstr>
      <vt:lpstr>Actual dataset preview</vt:lpstr>
      <vt:lpstr>Modified Data</vt:lpstr>
      <vt:lpstr>Code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Case Study </dc:title>
  <dc:subject/>
  <dc:creator>Pratik Kunghadkar</dc:creator>
  <cp:lastModifiedBy>Pratik Kunghadkar</cp:lastModifiedBy>
  <cp:revision>1</cp:revision>
  <dcterms:created xsi:type="dcterms:W3CDTF">2023-11-24T07:48:10Z</dcterms:created>
  <dcterms:modified xsi:type="dcterms:W3CDTF">2023-11-24T08:01:42Z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