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71" r:id="rId6"/>
    <p:sldId id="272" r:id="rId7"/>
    <p:sldId id="273" r:id="rId8"/>
    <p:sldId id="259" r:id="rId9"/>
    <p:sldId id="260" r:id="rId10"/>
    <p:sldId id="261" r:id="rId11"/>
    <p:sldId id="262" r:id="rId12"/>
    <p:sldId id="263" r:id="rId13"/>
    <p:sldId id="264" r:id="rId14"/>
    <p:sldId id="265" r:id="rId15"/>
    <p:sldId id="266" r:id="rId16"/>
    <p:sldId id="267" r:id="rId17"/>
    <p:sldId id="268" r:id="rId18"/>
    <p:sldId id="269" r:id="rId19"/>
    <p:sldId id="275" r:id="rId20"/>
    <p:sldId id="276"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044847-FB6A-4570-8A02-802D79DA00F5}">
          <p14:sldIdLst>
            <p14:sldId id="256"/>
            <p14:sldId id="257"/>
            <p14:sldId id="258"/>
            <p14:sldId id="270"/>
            <p14:sldId id="271"/>
            <p14:sldId id="272"/>
            <p14:sldId id="273"/>
            <p14:sldId id="259"/>
            <p14:sldId id="260"/>
            <p14:sldId id="261"/>
            <p14:sldId id="262"/>
            <p14:sldId id="263"/>
            <p14:sldId id="264"/>
            <p14:sldId id="265"/>
            <p14:sldId id="266"/>
            <p14:sldId id="267"/>
            <p14:sldId id="268"/>
            <p14:sldId id="269"/>
            <p14:sldId id="275"/>
            <p14:sldId id="276"/>
          </p14:sldIdLst>
        </p14:section>
        <p14:section name="Untitled Section" id="{61EB3E2E-B0DB-4703-8182-7A4F710244B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FF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7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FF00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FF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17" name="bg object 17"/>
          <p:cNvSpPr/>
          <p:nvPr/>
        </p:nvSpPr>
        <p:spPr>
          <a:xfrm>
            <a:off x="7500300" y="504"/>
            <a:ext cx="1644014" cy="1644014"/>
          </a:xfrm>
          <a:custGeom>
            <a:avLst/>
            <a:gdLst/>
            <a:ahLst/>
            <a:cxnLst/>
            <a:rect l="l" t="t" r="r" b="b"/>
            <a:pathLst>
              <a:path w="1644015" h="1644014">
                <a:moveTo>
                  <a:pt x="1643699" y="1643700"/>
                </a:moveTo>
                <a:lnTo>
                  <a:pt x="0" y="0"/>
                </a:lnTo>
                <a:lnTo>
                  <a:pt x="1643699" y="0"/>
                </a:lnTo>
                <a:lnTo>
                  <a:pt x="1643699" y="1643700"/>
                </a:lnTo>
                <a:close/>
              </a:path>
            </a:pathLst>
          </a:custGeom>
          <a:solidFill>
            <a:srgbClr val="FFFFFF">
              <a:alpha val="3028"/>
            </a:srgbClr>
          </a:solidFill>
        </p:spPr>
        <p:txBody>
          <a:bodyPr wrap="square" lIns="0" tIns="0" rIns="0" bIns="0" rtlCol="0"/>
          <a:lstStyle/>
          <a:p>
            <a:endParaRPr/>
          </a:p>
        </p:txBody>
      </p:sp>
      <p:sp>
        <p:nvSpPr>
          <p:cNvPr id="18" name="bg object 18"/>
          <p:cNvSpPr/>
          <p:nvPr/>
        </p:nvSpPr>
        <p:spPr>
          <a:xfrm>
            <a:off x="0" y="647"/>
            <a:ext cx="5154295" cy="5134610"/>
          </a:xfrm>
          <a:custGeom>
            <a:avLst/>
            <a:gdLst/>
            <a:ahLst/>
            <a:cxnLst/>
            <a:rect l="l" t="t" r="r" b="b"/>
            <a:pathLst>
              <a:path w="5154295" h="5134610">
                <a:moveTo>
                  <a:pt x="5153698" y="5134254"/>
                </a:moveTo>
                <a:lnTo>
                  <a:pt x="0" y="0"/>
                </a:lnTo>
                <a:lnTo>
                  <a:pt x="0" y="1141628"/>
                </a:lnTo>
                <a:lnTo>
                  <a:pt x="0" y="2567127"/>
                </a:lnTo>
                <a:lnTo>
                  <a:pt x="0" y="2783332"/>
                </a:lnTo>
                <a:lnTo>
                  <a:pt x="2349131" y="5123840"/>
                </a:lnTo>
                <a:lnTo>
                  <a:pt x="2566378" y="5123840"/>
                </a:lnTo>
                <a:lnTo>
                  <a:pt x="2576842" y="5134254"/>
                </a:lnTo>
                <a:lnTo>
                  <a:pt x="5153698" y="5134254"/>
                </a:lnTo>
                <a:close/>
              </a:path>
            </a:pathLst>
          </a:custGeom>
          <a:solidFill>
            <a:srgbClr val="FFFFFF">
              <a:alpha val="3028"/>
            </a:srgbClr>
          </a:solidFill>
        </p:spPr>
        <p:txBody>
          <a:bodyPr wrap="square" lIns="0" tIns="0" rIns="0" bIns="0" rtlCol="0"/>
          <a:lstStyle/>
          <a:p>
            <a:endParaRPr/>
          </a:p>
        </p:txBody>
      </p:sp>
      <p:sp>
        <p:nvSpPr>
          <p:cNvPr id="19" name="bg object 19"/>
          <p:cNvSpPr/>
          <p:nvPr/>
        </p:nvSpPr>
        <p:spPr>
          <a:xfrm>
            <a:off x="1496" y="490"/>
            <a:ext cx="2300605" cy="2291715"/>
          </a:xfrm>
          <a:custGeom>
            <a:avLst/>
            <a:gdLst/>
            <a:ahLst/>
            <a:cxnLst/>
            <a:rect l="l" t="t" r="r" b="b"/>
            <a:pathLst>
              <a:path w="2300605" h="2291715">
                <a:moveTo>
                  <a:pt x="2300099" y="2291520"/>
                </a:moveTo>
                <a:lnTo>
                  <a:pt x="1150049" y="2291520"/>
                </a:lnTo>
                <a:lnTo>
                  <a:pt x="0" y="1145760"/>
                </a:lnTo>
                <a:lnTo>
                  <a:pt x="0" y="0"/>
                </a:lnTo>
                <a:lnTo>
                  <a:pt x="2300099" y="2291520"/>
                </a:lnTo>
                <a:close/>
              </a:path>
            </a:pathLst>
          </a:custGeom>
          <a:solidFill>
            <a:srgbClr val="0145AB"/>
          </a:solidFill>
        </p:spPr>
        <p:txBody>
          <a:bodyPr wrap="square" lIns="0" tIns="0" rIns="0" bIns="0" rtlCol="0"/>
          <a:lstStyle/>
          <a:p>
            <a:endParaRPr/>
          </a:p>
        </p:txBody>
      </p:sp>
      <p:sp>
        <p:nvSpPr>
          <p:cNvPr id="20" name="bg object 20"/>
          <p:cNvSpPr/>
          <p:nvPr/>
        </p:nvSpPr>
        <p:spPr>
          <a:xfrm>
            <a:off x="652821" y="588326"/>
            <a:ext cx="2300605" cy="2291715"/>
          </a:xfrm>
          <a:custGeom>
            <a:avLst/>
            <a:gdLst/>
            <a:ahLst/>
            <a:cxnLst/>
            <a:rect l="l" t="t" r="r" b="b"/>
            <a:pathLst>
              <a:path w="2300605" h="2291715">
                <a:moveTo>
                  <a:pt x="2300099" y="2291520"/>
                </a:moveTo>
                <a:lnTo>
                  <a:pt x="0" y="0"/>
                </a:lnTo>
                <a:lnTo>
                  <a:pt x="1150049" y="0"/>
                </a:lnTo>
                <a:lnTo>
                  <a:pt x="2300099" y="1145760"/>
                </a:lnTo>
                <a:lnTo>
                  <a:pt x="2300099" y="2291520"/>
                </a:lnTo>
                <a:close/>
              </a:path>
            </a:pathLst>
          </a:custGeom>
          <a:solidFill>
            <a:srgbClr val="82C7A5"/>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732262" y="3052562"/>
            <a:ext cx="7510275" cy="2015775"/>
          </a:xfrm>
          <a:prstGeom prst="rect">
            <a:avLst/>
          </a:prstGeom>
        </p:spPr>
      </p:pic>
      <p:pic>
        <p:nvPicPr>
          <p:cNvPr id="22" name="bg object 22"/>
          <p:cNvPicPr/>
          <p:nvPr/>
        </p:nvPicPr>
        <p:blipFill>
          <a:blip r:embed="rId3" cstate="print"/>
          <a:stretch>
            <a:fillRect/>
          </a:stretch>
        </p:blipFill>
        <p:spPr>
          <a:xfrm>
            <a:off x="732262" y="4366712"/>
            <a:ext cx="5052975" cy="72067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18" name="bg object 18"/>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2" name="Holder 2"/>
          <p:cNvSpPr>
            <a:spLocks noGrp="1"/>
          </p:cNvSpPr>
          <p:nvPr>
            <p:ph type="title"/>
          </p:nvPr>
        </p:nvSpPr>
        <p:spPr>
          <a:xfrm>
            <a:off x="1264724" y="449629"/>
            <a:ext cx="6614550" cy="539750"/>
          </a:xfrm>
          <a:prstGeom prst="rect">
            <a:avLst/>
          </a:prstGeom>
        </p:spPr>
        <p:txBody>
          <a:bodyPr wrap="square" lIns="0" tIns="0" rIns="0" bIns="0">
            <a:spAutoFit/>
          </a:bodyPr>
          <a:lstStyle>
            <a:lvl1pPr>
              <a:defRPr sz="3350" b="1" i="0">
                <a:solidFill>
                  <a:srgbClr val="FF0000"/>
                </a:solidFill>
                <a:latin typeface="Tahoma"/>
                <a:cs typeface="Tahoma"/>
              </a:defRPr>
            </a:lvl1pPr>
          </a:lstStyle>
          <a:p>
            <a:endParaRPr/>
          </a:p>
        </p:txBody>
      </p:sp>
      <p:sp>
        <p:nvSpPr>
          <p:cNvPr id="3" name="Holder 3"/>
          <p:cNvSpPr>
            <a:spLocks noGrp="1"/>
          </p:cNvSpPr>
          <p:nvPr>
            <p:ph type="body" idx="1"/>
          </p:nvPr>
        </p:nvSpPr>
        <p:spPr>
          <a:xfrm>
            <a:off x="477494" y="1203332"/>
            <a:ext cx="8189011" cy="3289935"/>
          </a:xfrm>
          <a:prstGeom prst="rect">
            <a:avLst/>
          </a:prstGeom>
        </p:spPr>
        <p:txBody>
          <a:bodyPr wrap="square" lIns="0" tIns="0" rIns="0" bIns="0">
            <a:spAutoFit/>
          </a:bodyPr>
          <a:lstStyle>
            <a:lvl1pPr>
              <a:defRPr sz="1700" b="0" i="0">
                <a:solidFill>
                  <a:schemeClr val="bg1"/>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udocu.com/in/document/delhi-technological-university/database-management-systems/dbms-blood-bank-management-system/26578691" TargetMode="External"/><Relationship Id="rId2" Type="http://schemas.openxmlformats.org/officeDocument/2006/relationships/hyperlink" Target="https://www.slideshare.net/rohitjawale2/online-blood-bank-system-design" TargetMode="External"/><Relationship Id="rId1" Type="http://schemas.openxmlformats.org/officeDocument/2006/relationships/slideLayout" Target="../slideLayouts/slideLayout2.xml"/><Relationship Id="rId4" Type="http://schemas.openxmlformats.org/officeDocument/2006/relationships/hyperlink" Target="https://t4tutorials.com/use-cases-description-of-blood-bank-proje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6724" y="3081454"/>
            <a:ext cx="4574540" cy="2113399"/>
          </a:xfrm>
          <a:prstGeom prst="rect">
            <a:avLst/>
          </a:prstGeom>
        </p:spPr>
        <p:txBody>
          <a:bodyPr vert="horz" wrap="square" lIns="0" tIns="12700" rIns="0" bIns="0" rtlCol="0">
            <a:spAutoFit/>
          </a:bodyPr>
          <a:lstStyle/>
          <a:p>
            <a:pPr marL="12700" marR="5080">
              <a:lnSpc>
                <a:spcPct val="100000"/>
              </a:lnSpc>
              <a:spcBef>
                <a:spcPts val="100"/>
              </a:spcBef>
            </a:pPr>
            <a:r>
              <a:rPr sz="4000" b="1" spc="-180" dirty="0">
                <a:solidFill>
                  <a:srgbClr val="FF0000"/>
                </a:solidFill>
                <a:latin typeface="Arial"/>
                <a:cs typeface="Arial"/>
              </a:rPr>
              <a:t>BLOOD</a:t>
            </a:r>
            <a:r>
              <a:rPr sz="4000" b="1" spc="-160" dirty="0">
                <a:solidFill>
                  <a:srgbClr val="FF0000"/>
                </a:solidFill>
                <a:latin typeface="Arial"/>
                <a:cs typeface="Arial"/>
              </a:rPr>
              <a:t> </a:t>
            </a:r>
            <a:r>
              <a:rPr sz="4000" b="1" spc="-5" dirty="0">
                <a:solidFill>
                  <a:srgbClr val="FF0000"/>
                </a:solidFill>
                <a:latin typeface="Arial"/>
                <a:cs typeface="Arial"/>
              </a:rPr>
              <a:t>DONATION  </a:t>
            </a:r>
            <a:r>
              <a:rPr sz="4000" b="1" spc="-70" dirty="0">
                <a:solidFill>
                  <a:srgbClr val="FF0000"/>
                </a:solidFill>
                <a:latin typeface="Arial"/>
                <a:cs typeface="Arial"/>
              </a:rPr>
              <a:t>MANAGEMENT</a:t>
            </a:r>
            <a:endParaRPr sz="4000" dirty="0">
              <a:latin typeface="Arial"/>
              <a:cs typeface="Arial"/>
            </a:endParaRPr>
          </a:p>
          <a:p>
            <a:pPr marL="12700">
              <a:lnSpc>
                <a:spcPct val="100000"/>
              </a:lnSpc>
              <a:spcBef>
                <a:spcPts val="705"/>
              </a:spcBef>
            </a:pPr>
            <a:r>
              <a:rPr sz="1300" b="1" spc="65" dirty="0">
                <a:solidFill>
                  <a:srgbClr val="FFFFFF"/>
                </a:solidFill>
                <a:latin typeface="Tahoma"/>
                <a:cs typeface="Tahoma"/>
              </a:rPr>
              <a:t>A</a:t>
            </a:r>
            <a:r>
              <a:rPr sz="1300" b="1" spc="-110" dirty="0">
                <a:solidFill>
                  <a:srgbClr val="FFFFFF"/>
                </a:solidFill>
                <a:latin typeface="Tahoma"/>
                <a:cs typeface="Tahoma"/>
              </a:rPr>
              <a:t> </a:t>
            </a:r>
            <a:r>
              <a:rPr sz="1300" b="1" spc="-5" dirty="0">
                <a:solidFill>
                  <a:srgbClr val="FFFFFF"/>
                </a:solidFill>
                <a:latin typeface="Tahoma"/>
                <a:cs typeface="Tahoma"/>
              </a:rPr>
              <a:t>PROJECT</a:t>
            </a:r>
            <a:r>
              <a:rPr sz="1300" b="1" spc="-110" dirty="0">
                <a:solidFill>
                  <a:srgbClr val="FFFFFF"/>
                </a:solidFill>
                <a:latin typeface="Tahoma"/>
                <a:cs typeface="Tahoma"/>
              </a:rPr>
              <a:t> </a:t>
            </a:r>
            <a:r>
              <a:rPr sz="1300" b="1" spc="-5" dirty="0">
                <a:solidFill>
                  <a:srgbClr val="FFFFFF"/>
                </a:solidFill>
                <a:latin typeface="Tahoma"/>
                <a:cs typeface="Tahoma"/>
              </a:rPr>
              <a:t>TO</a:t>
            </a:r>
            <a:r>
              <a:rPr sz="1300" b="1" spc="-110" dirty="0">
                <a:solidFill>
                  <a:srgbClr val="FFFFFF"/>
                </a:solidFill>
                <a:latin typeface="Tahoma"/>
                <a:cs typeface="Tahoma"/>
              </a:rPr>
              <a:t> </a:t>
            </a:r>
            <a:r>
              <a:rPr sz="1300" b="1" spc="-40" dirty="0">
                <a:solidFill>
                  <a:srgbClr val="FFFFFF"/>
                </a:solidFill>
                <a:latin typeface="Tahoma"/>
                <a:cs typeface="Tahoma"/>
              </a:rPr>
              <a:t>SPREAD</a:t>
            </a:r>
            <a:r>
              <a:rPr sz="1300" b="1" spc="-110" dirty="0">
                <a:solidFill>
                  <a:srgbClr val="FFFFFF"/>
                </a:solidFill>
                <a:latin typeface="Tahoma"/>
                <a:cs typeface="Tahoma"/>
              </a:rPr>
              <a:t> </a:t>
            </a:r>
            <a:r>
              <a:rPr sz="1300" b="1" spc="5" dirty="0">
                <a:solidFill>
                  <a:srgbClr val="FFFFFF"/>
                </a:solidFill>
                <a:latin typeface="Tahoma"/>
                <a:cs typeface="Tahoma"/>
              </a:rPr>
              <a:t>GOOD</a:t>
            </a:r>
            <a:r>
              <a:rPr sz="1300" b="1" spc="-110" dirty="0">
                <a:solidFill>
                  <a:srgbClr val="FFFFFF"/>
                </a:solidFill>
                <a:latin typeface="Tahoma"/>
                <a:cs typeface="Tahoma"/>
              </a:rPr>
              <a:t> </a:t>
            </a:r>
            <a:r>
              <a:rPr sz="1300" b="1" spc="-60" dirty="0">
                <a:solidFill>
                  <a:srgbClr val="FFFFFF"/>
                </a:solidFill>
                <a:latin typeface="Tahoma"/>
                <a:cs typeface="Tahoma"/>
              </a:rPr>
              <a:t>DEEDS</a:t>
            </a:r>
            <a:r>
              <a:rPr sz="1300" b="1" spc="-110" dirty="0">
                <a:solidFill>
                  <a:srgbClr val="FFFFFF"/>
                </a:solidFill>
                <a:latin typeface="Tahoma"/>
                <a:cs typeface="Tahoma"/>
              </a:rPr>
              <a:t> </a:t>
            </a:r>
            <a:r>
              <a:rPr sz="1300" b="1" spc="-315" dirty="0">
                <a:solidFill>
                  <a:srgbClr val="FFFFFF"/>
                </a:solidFill>
                <a:latin typeface="Tahoma"/>
                <a:cs typeface="Tahoma"/>
              </a:rPr>
              <a:t>…</a:t>
            </a:r>
            <a:endParaRPr lang="en-US" sz="1300" b="1" spc="-315" dirty="0">
              <a:solidFill>
                <a:srgbClr val="FFFFFF"/>
              </a:solidFill>
              <a:latin typeface="Tahoma"/>
              <a:cs typeface="Tahoma"/>
            </a:endParaRPr>
          </a:p>
          <a:p>
            <a:pPr marL="12700">
              <a:lnSpc>
                <a:spcPct val="100000"/>
              </a:lnSpc>
              <a:spcBef>
                <a:spcPts val="705"/>
              </a:spcBef>
            </a:pPr>
            <a:r>
              <a:rPr lang="en-US" sz="1300" dirty="0">
                <a:solidFill>
                  <a:schemeClr val="bg1"/>
                </a:solidFill>
                <a:latin typeface="Arial" panose="020B0604020202020204" pitchFamily="34" charset="0"/>
                <a:cs typeface="Arial" panose="020B0604020202020204" pitchFamily="34" charset="0"/>
              </a:rPr>
              <a:t>Rishi Jain, Pratik Kumar, Keshav </a:t>
            </a:r>
            <a:r>
              <a:rPr lang="en-US" sz="1300" dirty="0" err="1">
                <a:solidFill>
                  <a:schemeClr val="bg1"/>
                </a:solidFill>
                <a:latin typeface="Arial" panose="020B0604020202020204" pitchFamily="34" charset="0"/>
                <a:cs typeface="Arial" panose="020B0604020202020204" pitchFamily="34" charset="0"/>
              </a:rPr>
              <a:t>Khanijho</a:t>
            </a:r>
            <a:endParaRPr lang="en-US" sz="1300" dirty="0">
              <a:solidFill>
                <a:schemeClr val="bg1"/>
              </a:solidFill>
              <a:latin typeface="Arial" panose="020B0604020202020204" pitchFamily="34" charset="0"/>
              <a:cs typeface="Arial" panose="020B0604020202020204" pitchFamily="34" charset="0"/>
            </a:endParaRPr>
          </a:p>
          <a:p>
            <a:pPr marL="12700">
              <a:lnSpc>
                <a:spcPct val="100000"/>
              </a:lnSpc>
              <a:spcBef>
                <a:spcPts val="705"/>
              </a:spcBef>
            </a:pPr>
            <a:endParaRPr sz="1300" dirty="0">
              <a:solidFill>
                <a:schemeClr val="bg1"/>
              </a:solidFill>
              <a:latin typeface="Arial" panose="020B0604020202020204" pitchFamily="34" charset="0"/>
              <a:cs typeface="Arial" panose="020B0604020202020204" pitchFamily="34" charset="0"/>
            </a:endParaRPr>
          </a:p>
        </p:txBody>
      </p:sp>
      <p:grpSp>
        <p:nvGrpSpPr>
          <p:cNvPr id="3" name="object 3"/>
          <p:cNvGrpSpPr/>
          <p:nvPr/>
        </p:nvGrpSpPr>
        <p:grpSpPr>
          <a:xfrm>
            <a:off x="6667596" y="2068558"/>
            <a:ext cx="1302385" cy="3075305"/>
            <a:chOff x="6667596" y="2068558"/>
            <a:chExt cx="1302385" cy="3075305"/>
          </a:xfrm>
        </p:grpSpPr>
        <p:pic>
          <p:nvPicPr>
            <p:cNvPr id="4" name="object 4"/>
            <p:cNvPicPr/>
            <p:nvPr/>
          </p:nvPicPr>
          <p:blipFill>
            <a:blip r:embed="rId2" cstate="print"/>
            <a:stretch>
              <a:fillRect/>
            </a:stretch>
          </p:blipFill>
          <p:spPr>
            <a:xfrm>
              <a:off x="6667596" y="4012660"/>
              <a:ext cx="1302001" cy="1130839"/>
            </a:xfrm>
            <a:prstGeom prst="rect">
              <a:avLst/>
            </a:prstGeom>
          </p:spPr>
        </p:pic>
        <p:pic>
          <p:nvPicPr>
            <p:cNvPr id="5" name="object 5"/>
            <p:cNvPicPr/>
            <p:nvPr/>
          </p:nvPicPr>
          <p:blipFill>
            <a:blip r:embed="rId3" cstate="print"/>
            <a:stretch>
              <a:fillRect/>
            </a:stretch>
          </p:blipFill>
          <p:spPr>
            <a:xfrm>
              <a:off x="6708902" y="2068558"/>
              <a:ext cx="1260694" cy="1987197"/>
            </a:xfrm>
            <a:prstGeom prst="rect">
              <a:avLst/>
            </a:prstGeom>
          </p:spPr>
        </p:pic>
        <p:pic>
          <p:nvPicPr>
            <p:cNvPr id="6" name="object 6"/>
            <p:cNvPicPr/>
            <p:nvPr/>
          </p:nvPicPr>
          <p:blipFill>
            <a:blip r:embed="rId4" cstate="print"/>
            <a:stretch>
              <a:fillRect/>
            </a:stretch>
          </p:blipFill>
          <p:spPr>
            <a:xfrm>
              <a:off x="6667596" y="2089873"/>
              <a:ext cx="1146394" cy="1872897"/>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41374"/>
            <a:ext cx="7153200" cy="1028400"/>
          </a:xfrm>
          <a:prstGeom prst="rect">
            <a:avLst/>
          </a:prstGeom>
        </p:spPr>
      </p:pic>
      <p:sp>
        <p:nvSpPr>
          <p:cNvPr id="3" name="object 3"/>
          <p:cNvSpPr txBox="1">
            <a:spLocks noGrp="1"/>
          </p:cNvSpPr>
          <p:nvPr>
            <p:ph type="title"/>
          </p:nvPr>
        </p:nvSpPr>
        <p:spPr>
          <a:xfrm>
            <a:off x="1370525" y="447724"/>
            <a:ext cx="2179955" cy="596900"/>
          </a:xfrm>
          <a:prstGeom prst="rect">
            <a:avLst/>
          </a:prstGeom>
        </p:spPr>
        <p:txBody>
          <a:bodyPr vert="horz" wrap="square" lIns="0" tIns="12700" rIns="0" bIns="0" rtlCol="0">
            <a:spAutoFit/>
          </a:bodyPr>
          <a:lstStyle/>
          <a:p>
            <a:pPr marL="12700">
              <a:lnSpc>
                <a:spcPct val="100000"/>
              </a:lnSpc>
              <a:spcBef>
                <a:spcPts val="100"/>
              </a:spcBef>
            </a:pPr>
            <a:r>
              <a:rPr sz="3750" spc="70" dirty="0"/>
              <a:t>Features</a:t>
            </a:r>
            <a:endParaRPr sz="3750"/>
          </a:p>
        </p:txBody>
      </p:sp>
      <p:sp>
        <p:nvSpPr>
          <p:cNvPr id="4" name="object 4"/>
          <p:cNvSpPr txBox="1">
            <a:spLocks noGrp="1"/>
          </p:cNvSpPr>
          <p:nvPr>
            <p:ph type="body" idx="1"/>
          </p:nvPr>
        </p:nvSpPr>
        <p:spPr>
          <a:prstGeom prst="rect">
            <a:avLst/>
          </a:prstGeom>
        </p:spPr>
        <p:txBody>
          <a:bodyPr vert="horz" wrap="square" lIns="0" tIns="328457" rIns="0" bIns="0" rtlCol="0">
            <a:spAutoFit/>
          </a:bodyPr>
          <a:lstStyle/>
          <a:p>
            <a:pPr marL="905510" marR="349250">
              <a:lnSpc>
                <a:spcPct val="140000"/>
              </a:lnSpc>
              <a:spcBef>
                <a:spcPts val="100"/>
              </a:spcBef>
            </a:pPr>
            <a:r>
              <a:rPr sz="1500" b="1" dirty="0">
                <a:solidFill>
                  <a:srgbClr val="FF0000"/>
                </a:solidFill>
                <a:latin typeface="Tahoma"/>
                <a:cs typeface="Tahoma"/>
              </a:rPr>
              <a:t>Login</a:t>
            </a:r>
            <a:r>
              <a:rPr sz="1500" b="1" spc="200" dirty="0">
                <a:solidFill>
                  <a:srgbClr val="FF0000"/>
                </a:solidFill>
                <a:latin typeface="Tahoma"/>
                <a:cs typeface="Tahoma"/>
              </a:rPr>
              <a:t> </a:t>
            </a:r>
            <a:r>
              <a:rPr sz="1500" b="1" spc="10" dirty="0">
                <a:solidFill>
                  <a:srgbClr val="FF0000"/>
                </a:solidFill>
                <a:latin typeface="Tahoma"/>
                <a:cs typeface="Tahoma"/>
              </a:rPr>
              <a:t>Page:</a:t>
            </a:r>
            <a:r>
              <a:rPr sz="1500" b="1" spc="-125" dirty="0">
                <a:solidFill>
                  <a:srgbClr val="FF0000"/>
                </a:solidFill>
                <a:latin typeface="Tahoma"/>
                <a:cs typeface="Tahoma"/>
              </a:rPr>
              <a:t> </a:t>
            </a:r>
            <a:r>
              <a:rPr sz="1500" spc="10" dirty="0"/>
              <a:t>The</a:t>
            </a:r>
            <a:r>
              <a:rPr sz="1500" spc="-80" dirty="0"/>
              <a:t> </a:t>
            </a:r>
            <a:r>
              <a:rPr sz="1500" spc="105" dirty="0"/>
              <a:t>page</a:t>
            </a:r>
            <a:r>
              <a:rPr sz="1500" spc="-80" dirty="0"/>
              <a:t> </a:t>
            </a:r>
            <a:r>
              <a:rPr sz="1500" spc="50" dirty="0"/>
              <a:t>where</a:t>
            </a:r>
            <a:r>
              <a:rPr sz="1500" spc="-80" dirty="0"/>
              <a:t> </a:t>
            </a:r>
            <a:r>
              <a:rPr sz="1500" spc="40" dirty="0"/>
              <a:t>the</a:t>
            </a:r>
            <a:r>
              <a:rPr sz="1500" spc="-85" dirty="0"/>
              <a:t> </a:t>
            </a:r>
            <a:r>
              <a:rPr sz="1500" spc="65" dirty="0"/>
              <a:t>system</a:t>
            </a:r>
            <a:r>
              <a:rPr sz="1500" spc="-80" dirty="0"/>
              <a:t> </a:t>
            </a:r>
            <a:r>
              <a:rPr sz="1500" spc="30" dirty="0"/>
              <a:t>users</a:t>
            </a:r>
            <a:r>
              <a:rPr sz="1500" spc="-80" dirty="0"/>
              <a:t> </a:t>
            </a:r>
            <a:r>
              <a:rPr sz="1500" spc="-10" dirty="0"/>
              <a:t>will</a:t>
            </a:r>
            <a:r>
              <a:rPr sz="1500" spc="-80" dirty="0"/>
              <a:t> </a:t>
            </a:r>
            <a:r>
              <a:rPr sz="1500" spc="40" dirty="0"/>
              <a:t>submit</a:t>
            </a:r>
            <a:r>
              <a:rPr sz="1500" spc="-85" dirty="0"/>
              <a:t> </a:t>
            </a:r>
            <a:r>
              <a:rPr sz="1500" spc="10" dirty="0"/>
              <a:t>their</a:t>
            </a:r>
            <a:r>
              <a:rPr sz="1500" spc="-80" dirty="0"/>
              <a:t> </a:t>
            </a:r>
            <a:r>
              <a:rPr sz="1500" spc="65" dirty="0"/>
              <a:t>system </a:t>
            </a:r>
            <a:r>
              <a:rPr sz="1500" spc="-459" dirty="0"/>
              <a:t> </a:t>
            </a:r>
            <a:r>
              <a:rPr sz="1500" spc="45" dirty="0"/>
              <a:t>credentials</a:t>
            </a:r>
            <a:r>
              <a:rPr sz="1500" spc="-90" dirty="0"/>
              <a:t> </a:t>
            </a:r>
            <a:r>
              <a:rPr sz="1500" spc="15" dirty="0"/>
              <a:t>to</a:t>
            </a:r>
            <a:r>
              <a:rPr sz="1500" spc="-85" dirty="0"/>
              <a:t> </a:t>
            </a:r>
            <a:r>
              <a:rPr sz="1500" spc="100" dirty="0"/>
              <a:t>access</a:t>
            </a:r>
            <a:r>
              <a:rPr sz="1500" spc="-85" dirty="0"/>
              <a:t> </a:t>
            </a:r>
            <a:r>
              <a:rPr sz="1500" spc="40" dirty="0"/>
              <a:t>the</a:t>
            </a:r>
            <a:r>
              <a:rPr sz="1500" spc="-85" dirty="0"/>
              <a:t> </a:t>
            </a:r>
            <a:r>
              <a:rPr sz="1500" spc="65" dirty="0"/>
              <a:t>system</a:t>
            </a:r>
            <a:r>
              <a:rPr sz="1500" spc="-85" dirty="0"/>
              <a:t> </a:t>
            </a:r>
            <a:r>
              <a:rPr sz="1500" spc="65" dirty="0"/>
              <a:t>data.</a:t>
            </a:r>
            <a:endParaRPr sz="1500">
              <a:latin typeface="Tahoma"/>
              <a:cs typeface="Tahoma"/>
            </a:endParaRPr>
          </a:p>
          <a:p>
            <a:pPr marL="905510" marR="51435">
              <a:lnSpc>
                <a:spcPct val="140000"/>
              </a:lnSpc>
              <a:spcBef>
                <a:spcPts val="1200"/>
              </a:spcBef>
            </a:pPr>
            <a:r>
              <a:rPr sz="1500" b="1" spc="40" dirty="0">
                <a:solidFill>
                  <a:srgbClr val="FF0000"/>
                </a:solidFill>
                <a:latin typeface="Tahoma"/>
                <a:cs typeface="Tahoma"/>
              </a:rPr>
              <a:t>Home </a:t>
            </a:r>
            <a:r>
              <a:rPr sz="1500" b="1" spc="10" dirty="0">
                <a:solidFill>
                  <a:srgbClr val="FF0000"/>
                </a:solidFill>
                <a:latin typeface="Tahoma"/>
                <a:cs typeface="Tahoma"/>
              </a:rPr>
              <a:t>Page: </a:t>
            </a:r>
            <a:r>
              <a:rPr sz="1500" spc="10" dirty="0"/>
              <a:t>The </a:t>
            </a:r>
            <a:r>
              <a:rPr sz="1500" spc="105" dirty="0"/>
              <a:t>page </a:t>
            </a:r>
            <a:r>
              <a:rPr sz="1500" spc="50" dirty="0"/>
              <a:t>where </a:t>
            </a:r>
            <a:r>
              <a:rPr sz="1500" spc="40" dirty="0"/>
              <a:t>the </a:t>
            </a:r>
            <a:r>
              <a:rPr sz="1500" spc="65" dirty="0"/>
              <a:t>system </a:t>
            </a:r>
            <a:r>
              <a:rPr sz="1500" spc="30" dirty="0"/>
              <a:t>users </a:t>
            </a:r>
            <a:r>
              <a:rPr sz="1500" spc="-10" dirty="0"/>
              <a:t>will </a:t>
            </a:r>
            <a:r>
              <a:rPr sz="1500" spc="80" dirty="0"/>
              <a:t>be </a:t>
            </a:r>
            <a:r>
              <a:rPr sz="1500" spc="40" dirty="0"/>
              <a:t>redirected </a:t>
            </a:r>
            <a:r>
              <a:rPr sz="1500" spc="35" dirty="0"/>
              <a:t>after </a:t>
            </a:r>
            <a:r>
              <a:rPr sz="1500" spc="40" dirty="0"/>
              <a:t> </a:t>
            </a:r>
            <a:r>
              <a:rPr sz="1500" spc="35" dirty="0"/>
              <a:t>logging</a:t>
            </a:r>
            <a:r>
              <a:rPr sz="1500" spc="-80" dirty="0"/>
              <a:t> </a:t>
            </a:r>
            <a:r>
              <a:rPr sz="1500" spc="5" dirty="0"/>
              <a:t>into</a:t>
            </a:r>
            <a:r>
              <a:rPr sz="1500" spc="-80" dirty="0"/>
              <a:t> </a:t>
            </a:r>
            <a:r>
              <a:rPr sz="1500" spc="40" dirty="0"/>
              <a:t>the</a:t>
            </a:r>
            <a:r>
              <a:rPr sz="1500" spc="-80" dirty="0"/>
              <a:t> </a:t>
            </a:r>
            <a:r>
              <a:rPr sz="1500" spc="35" dirty="0"/>
              <a:t>blood</a:t>
            </a:r>
            <a:r>
              <a:rPr sz="1500" spc="-75" dirty="0"/>
              <a:t> </a:t>
            </a:r>
            <a:r>
              <a:rPr sz="1500" spc="60" dirty="0"/>
              <a:t>bank</a:t>
            </a:r>
            <a:r>
              <a:rPr sz="1500" spc="-80" dirty="0"/>
              <a:t> </a:t>
            </a:r>
            <a:r>
              <a:rPr sz="1500" spc="100" dirty="0"/>
              <a:t>management</a:t>
            </a:r>
            <a:r>
              <a:rPr sz="1500" spc="-80" dirty="0"/>
              <a:t> </a:t>
            </a:r>
            <a:r>
              <a:rPr sz="1500" spc="40" dirty="0"/>
              <a:t>system.</a:t>
            </a:r>
            <a:r>
              <a:rPr sz="1500" spc="-75" dirty="0"/>
              <a:t> </a:t>
            </a:r>
            <a:r>
              <a:rPr sz="1500" spc="-20" dirty="0"/>
              <a:t>This</a:t>
            </a:r>
            <a:r>
              <a:rPr sz="1500" spc="-80" dirty="0"/>
              <a:t> </a:t>
            </a:r>
            <a:r>
              <a:rPr sz="1500" spc="105" dirty="0"/>
              <a:t>page</a:t>
            </a:r>
            <a:r>
              <a:rPr sz="1500" spc="-80" dirty="0"/>
              <a:t> </a:t>
            </a:r>
            <a:r>
              <a:rPr sz="1500" spc="50" dirty="0"/>
              <a:t>displays</a:t>
            </a:r>
            <a:r>
              <a:rPr sz="1500" spc="-75" dirty="0"/>
              <a:t> </a:t>
            </a:r>
            <a:r>
              <a:rPr sz="1500" spc="40" dirty="0"/>
              <a:t>the </a:t>
            </a:r>
            <a:r>
              <a:rPr sz="1500" spc="-465" dirty="0"/>
              <a:t> </a:t>
            </a:r>
            <a:r>
              <a:rPr sz="1500" spc="75" dirty="0"/>
              <a:t>available</a:t>
            </a:r>
            <a:r>
              <a:rPr sz="1500" spc="-85" dirty="0"/>
              <a:t> </a:t>
            </a:r>
            <a:r>
              <a:rPr sz="1500" spc="60" dirty="0"/>
              <a:t>volume</a:t>
            </a:r>
            <a:r>
              <a:rPr sz="1500" spc="-80" dirty="0"/>
              <a:t> </a:t>
            </a:r>
            <a:r>
              <a:rPr sz="1500" spc="-10" dirty="0"/>
              <a:t>of</a:t>
            </a:r>
            <a:r>
              <a:rPr sz="1500" spc="-80" dirty="0"/>
              <a:t> </a:t>
            </a:r>
            <a:r>
              <a:rPr sz="1500" spc="110" dirty="0"/>
              <a:t>each</a:t>
            </a:r>
            <a:r>
              <a:rPr sz="1500" spc="-80" dirty="0"/>
              <a:t> </a:t>
            </a:r>
            <a:r>
              <a:rPr sz="1500" spc="35" dirty="0"/>
              <a:t>blood</a:t>
            </a:r>
            <a:r>
              <a:rPr sz="1500" spc="-80" dirty="0"/>
              <a:t> </a:t>
            </a:r>
            <a:r>
              <a:rPr sz="1500" spc="35" dirty="0"/>
              <a:t>group</a:t>
            </a:r>
            <a:r>
              <a:rPr sz="1500" spc="-85" dirty="0"/>
              <a:t> </a:t>
            </a:r>
            <a:r>
              <a:rPr sz="1500" spc="100" dirty="0"/>
              <a:t>and</a:t>
            </a:r>
            <a:r>
              <a:rPr sz="1500" spc="-80" dirty="0"/>
              <a:t> </a:t>
            </a:r>
            <a:r>
              <a:rPr sz="1500" spc="55" dirty="0"/>
              <a:t>also</a:t>
            </a:r>
            <a:r>
              <a:rPr sz="1500" spc="-80" dirty="0"/>
              <a:t> </a:t>
            </a:r>
            <a:r>
              <a:rPr sz="1500" spc="50" dirty="0"/>
              <a:t>displays</a:t>
            </a:r>
            <a:r>
              <a:rPr sz="1500" spc="-80" dirty="0"/>
              <a:t> </a:t>
            </a:r>
            <a:r>
              <a:rPr sz="1500" spc="40" dirty="0"/>
              <a:t>the</a:t>
            </a:r>
            <a:r>
              <a:rPr sz="1500" spc="-80" dirty="0"/>
              <a:t> </a:t>
            </a:r>
            <a:r>
              <a:rPr sz="1500" spc="65" dirty="0"/>
              <a:t>system</a:t>
            </a:r>
            <a:r>
              <a:rPr sz="1500" spc="-85" dirty="0"/>
              <a:t> </a:t>
            </a:r>
            <a:r>
              <a:rPr sz="1500" spc="110" dirty="0"/>
              <a:t>data </a:t>
            </a:r>
            <a:r>
              <a:rPr sz="1500" spc="-459" dirty="0"/>
              <a:t> </a:t>
            </a:r>
            <a:r>
              <a:rPr sz="1500" spc="65" dirty="0"/>
              <a:t>summary.</a:t>
            </a:r>
            <a:endParaRPr sz="1500">
              <a:latin typeface="Tahoma"/>
              <a:cs typeface="Tahoma"/>
            </a:endParaRPr>
          </a:p>
          <a:p>
            <a:pPr marL="905510" marR="5080">
              <a:lnSpc>
                <a:spcPct val="140000"/>
              </a:lnSpc>
              <a:spcBef>
                <a:spcPts val="1200"/>
              </a:spcBef>
            </a:pPr>
            <a:r>
              <a:rPr sz="1500" b="1" spc="20" dirty="0">
                <a:solidFill>
                  <a:srgbClr val="FF0000"/>
                </a:solidFill>
                <a:latin typeface="Tahoma"/>
                <a:cs typeface="Tahoma"/>
              </a:rPr>
              <a:t>Donors</a:t>
            </a:r>
            <a:r>
              <a:rPr sz="1500" b="1" spc="-125" dirty="0">
                <a:solidFill>
                  <a:srgbClr val="FF0000"/>
                </a:solidFill>
                <a:latin typeface="Tahoma"/>
                <a:cs typeface="Tahoma"/>
              </a:rPr>
              <a:t> </a:t>
            </a:r>
            <a:r>
              <a:rPr sz="1500" b="1" spc="10" dirty="0">
                <a:solidFill>
                  <a:srgbClr val="FF0000"/>
                </a:solidFill>
                <a:latin typeface="Tahoma"/>
                <a:cs typeface="Tahoma"/>
              </a:rPr>
              <a:t>Page:</a:t>
            </a:r>
            <a:r>
              <a:rPr sz="1500" b="1" spc="-120" dirty="0">
                <a:solidFill>
                  <a:srgbClr val="FF0000"/>
                </a:solidFill>
                <a:latin typeface="Tahoma"/>
                <a:cs typeface="Tahoma"/>
              </a:rPr>
              <a:t> </a:t>
            </a:r>
            <a:r>
              <a:rPr sz="1500" spc="10" dirty="0"/>
              <a:t>The</a:t>
            </a:r>
            <a:r>
              <a:rPr sz="1500" spc="-85" dirty="0"/>
              <a:t> </a:t>
            </a:r>
            <a:r>
              <a:rPr sz="1500" spc="105" dirty="0"/>
              <a:t>page</a:t>
            </a:r>
            <a:r>
              <a:rPr sz="1500" spc="-80" dirty="0"/>
              <a:t> </a:t>
            </a:r>
            <a:r>
              <a:rPr sz="1500" spc="50" dirty="0"/>
              <a:t>where</a:t>
            </a:r>
            <a:r>
              <a:rPr sz="1500" spc="-80" dirty="0"/>
              <a:t> </a:t>
            </a:r>
            <a:r>
              <a:rPr sz="1500" spc="120" dirty="0"/>
              <a:t>can</a:t>
            </a:r>
            <a:r>
              <a:rPr sz="1500" spc="-85" dirty="0"/>
              <a:t> </a:t>
            </a:r>
            <a:r>
              <a:rPr sz="1500" spc="65" dirty="0"/>
              <a:t>system</a:t>
            </a:r>
            <a:r>
              <a:rPr sz="1500" spc="-80" dirty="0"/>
              <a:t> </a:t>
            </a:r>
            <a:r>
              <a:rPr sz="1500" spc="80" dirty="0"/>
              <a:t>admin</a:t>
            </a:r>
            <a:r>
              <a:rPr sz="1500" spc="-80" dirty="0"/>
              <a:t> </a:t>
            </a:r>
            <a:r>
              <a:rPr sz="1500" spc="30" dirty="0"/>
              <a:t>user</a:t>
            </a:r>
            <a:r>
              <a:rPr sz="1500" spc="-80" dirty="0"/>
              <a:t> </a:t>
            </a:r>
            <a:r>
              <a:rPr sz="1500" spc="110" dirty="0"/>
              <a:t>manages</a:t>
            </a:r>
            <a:r>
              <a:rPr sz="1500" spc="-85" dirty="0"/>
              <a:t> </a:t>
            </a:r>
            <a:r>
              <a:rPr sz="1500" spc="40" dirty="0"/>
              <a:t>the</a:t>
            </a:r>
            <a:r>
              <a:rPr sz="1500" spc="-80" dirty="0"/>
              <a:t> </a:t>
            </a:r>
            <a:r>
              <a:rPr sz="1500" spc="-15" dirty="0"/>
              <a:t>list</a:t>
            </a:r>
            <a:r>
              <a:rPr sz="1500" spc="-80" dirty="0"/>
              <a:t> </a:t>
            </a:r>
            <a:r>
              <a:rPr sz="1500" spc="-10" dirty="0"/>
              <a:t>of </a:t>
            </a:r>
            <a:r>
              <a:rPr sz="1500" spc="-459" dirty="0"/>
              <a:t> </a:t>
            </a:r>
            <a:r>
              <a:rPr sz="1500" spc="65" dirty="0"/>
              <a:t>system</a:t>
            </a:r>
            <a:r>
              <a:rPr sz="1500" spc="-90" dirty="0"/>
              <a:t> </a:t>
            </a:r>
            <a:r>
              <a:rPr sz="1500" spc="5" dirty="0"/>
              <a:t>users.</a:t>
            </a:r>
            <a:endParaRPr sz="150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41374"/>
            <a:ext cx="7153200" cy="1028400"/>
          </a:xfrm>
          <a:prstGeom prst="rect">
            <a:avLst/>
          </a:prstGeom>
        </p:spPr>
      </p:pic>
      <p:sp>
        <p:nvSpPr>
          <p:cNvPr id="3" name="object 3"/>
          <p:cNvSpPr txBox="1">
            <a:spLocks noGrp="1"/>
          </p:cNvSpPr>
          <p:nvPr>
            <p:ph type="title"/>
          </p:nvPr>
        </p:nvSpPr>
        <p:spPr>
          <a:xfrm>
            <a:off x="1370525" y="447724"/>
            <a:ext cx="2179955" cy="596900"/>
          </a:xfrm>
          <a:prstGeom prst="rect">
            <a:avLst/>
          </a:prstGeom>
        </p:spPr>
        <p:txBody>
          <a:bodyPr vert="horz" wrap="square" lIns="0" tIns="12700" rIns="0" bIns="0" rtlCol="0">
            <a:spAutoFit/>
          </a:bodyPr>
          <a:lstStyle/>
          <a:p>
            <a:pPr marL="12700">
              <a:lnSpc>
                <a:spcPct val="100000"/>
              </a:lnSpc>
              <a:spcBef>
                <a:spcPts val="100"/>
              </a:spcBef>
            </a:pPr>
            <a:r>
              <a:rPr sz="3750" spc="70" dirty="0"/>
              <a:t>Features</a:t>
            </a:r>
            <a:endParaRPr sz="3750"/>
          </a:p>
        </p:txBody>
      </p:sp>
      <p:sp>
        <p:nvSpPr>
          <p:cNvPr id="4" name="object 4"/>
          <p:cNvSpPr txBox="1"/>
          <p:nvPr/>
        </p:nvSpPr>
        <p:spPr>
          <a:xfrm>
            <a:off x="1370525" y="1389549"/>
            <a:ext cx="7210425" cy="3157220"/>
          </a:xfrm>
          <a:prstGeom prst="rect">
            <a:avLst/>
          </a:prstGeom>
        </p:spPr>
        <p:txBody>
          <a:bodyPr vert="horz" wrap="square" lIns="0" tIns="12700" rIns="0" bIns="0" rtlCol="0">
            <a:spAutoFit/>
          </a:bodyPr>
          <a:lstStyle/>
          <a:p>
            <a:pPr marL="12700" marR="5080">
              <a:lnSpc>
                <a:spcPct val="130000"/>
              </a:lnSpc>
              <a:spcBef>
                <a:spcPts val="100"/>
              </a:spcBef>
              <a:tabLst>
                <a:tab pos="2267585" algn="l"/>
              </a:tabLst>
            </a:pPr>
            <a:r>
              <a:rPr sz="1500" b="1" spc="15" dirty="0">
                <a:solidFill>
                  <a:srgbClr val="FF0000"/>
                </a:solidFill>
                <a:latin typeface="Tahoma"/>
                <a:cs typeface="Tahoma"/>
              </a:rPr>
              <a:t>Blood</a:t>
            </a:r>
            <a:r>
              <a:rPr sz="1500" b="1" spc="-120" dirty="0">
                <a:solidFill>
                  <a:srgbClr val="FF0000"/>
                </a:solidFill>
                <a:latin typeface="Tahoma"/>
                <a:cs typeface="Tahoma"/>
              </a:rPr>
              <a:t> </a:t>
            </a:r>
            <a:r>
              <a:rPr sz="1500" b="1" spc="25" dirty="0">
                <a:solidFill>
                  <a:srgbClr val="FF0000"/>
                </a:solidFill>
                <a:latin typeface="Tahoma"/>
                <a:cs typeface="Tahoma"/>
              </a:rPr>
              <a:t>Donation</a:t>
            </a:r>
            <a:r>
              <a:rPr sz="1500" b="1" spc="-120" dirty="0">
                <a:solidFill>
                  <a:srgbClr val="FF0000"/>
                </a:solidFill>
                <a:latin typeface="Tahoma"/>
                <a:cs typeface="Tahoma"/>
              </a:rPr>
              <a:t> </a:t>
            </a:r>
            <a:r>
              <a:rPr sz="1500" b="1" spc="40" dirty="0">
                <a:solidFill>
                  <a:srgbClr val="FF0000"/>
                </a:solidFill>
                <a:latin typeface="Tahoma"/>
                <a:cs typeface="Tahoma"/>
              </a:rPr>
              <a:t>Page</a:t>
            </a:r>
            <a:r>
              <a:rPr sz="1500" b="1" spc="-120" dirty="0">
                <a:solidFill>
                  <a:srgbClr val="FF0000"/>
                </a:solidFill>
                <a:latin typeface="Tahoma"/>
                <a:cs typeface="Tahoma"/>
              </a:rPr>
              <a:t> :	</a:t>
            </a:r>
            <a:r>
              <a:rPr sz="1500" spc="10" dirty="0">
                <a:solidFill>
                  <a:srgbClr val="FFFFFF"/>
                </a:solidFill>
                <a:latin typeface="Lucida Sans Unicode"/>
                <a:cs typeface="Lucida Sans Unicode"/>
              </a:rPr>
              <a:t>The </a:t>
            </a:r>
            <a:r>
              <a:rPr sz="1500" spc="105" dirty="0">
                <a:solidFill>
                  <a:srgbClr val="FFFFFF"/>
                </a:solidFill>
                <a:latin typeface="Lucida Sans Unicode"/>
                <a:cs typeface="Lucida Sans Unicode"/>
              </a:rPr>
              <a:t>page </a:t>
            </a:r>
            <a:r>
              <a:rPr sz="1500" spc="50" dirty="0">
                <a:solidFill>
                  <a:srgbClr val="FFFFFF"/>
                </a:solidFill>
                <a:latin typeface="Lucida Sans Unicode"/>
                <a:cs typeface="Lucida Sans Unicode"/>
              </a:rPr>
              <a:t>where </a:t>
            </a:r>
            <a:r>
              <a:rPr sz="1500" spc="40" dirty="0">
                <a:solidFill>
                  <a:srgbClr val="FFFFFF"/>
                </a:solidFill>
                <a:latin typeface="Lucida Sans Unicode"/>
                <a:cs typeface="Lucida Sans Unicode"/>
              </a:rPr>
              <a:t>the </a:t>
            </a:r>
            <a:r>
              <a:rPr sz="1500" spc="70" dirty="0">
                <a:solidFill>
                  <a:srgbClr val="FFFFFF"/>
                </a:solidFill>
                <a:latin typeface="Lucida Sans Unicode"/>
                <a:cs typeface="Lucida Sans Unicode"/>
              </a:rPr>
              <a:t>donated </a:t>
            </a:r>
            <a:r>
              <a:rPr sz="1500" spc="35" dirty="0">
                <a:solidFill>
                  <a:srgbClr val="FFFFFF"/>
                </a:solidFill>
                <a:latin typeface="Lucida Sans Unicode"/>
                <a:cs typeface="Lucida Sans Unicode"/>
              </a:rPr>
              <a:t>blood </a:t>
            </a:r>
            <a:r>
              <a:rPr sz="1500" spc="-5" dirty="0">
                <a:solidFill>
                  <a:srgbClr val="FFFFFF"/>
                </a:solidFill>
                <a:latin typeface="Lucida Sans Unicode"/>
                <a:cs typeface="Lucida Sans Unicode"/>
              </a:rPr>
              <a:t>is </a:t>
            </a:r>
            <a:r>
              <a:rPr sz="1500" spc="20" dirty="0">
                <a:solidFill>
                  <a:srgbClr val="FFFFFF"/>
                </a:solidFill>
                <a:latin typeface="Lucida Sans Unicode"/>
                <a:cs typeface="Lucida Sans Unicode"/>
              </a:rPr>
              <a:t>listed </a:t>
            </a:r>
            <a:r>
              <a:rPr sz="1500" spc="100" dirty="0">
                <a:solidFill>
                  <a:srgbClr val="FFFFFF"/>
                </a:solidFill>
                <a:latin typeface="Lucida Sans Unicode"/>
                <a:cs typeface="Lucida Sans Unicode"/>
              </a:rPr>
              <a:t>and </a:t>
            </a:r>
            <a:r>
              <a:rPr sz="1500" spc="105" dirty="0">
                <a:solidFill>
                  <a:srgbClr val="FFFFFF"/>
                </a:solidFill>
                <a:latin typeface="Lucida Sans Unicode"/>
                <a:cs typeface="Lucida Sans Unicode"/>
              </a:rPr>
              <a:t> </a:t>
            </a:r>
            <a:r>
              <a:rPr sz="1500" spc="85" dirty="0">
                <a:solidFill>
                  <a:srgbClr val="FFFFFF"/>
                </a:solidFill>
                <a:latin typeface="Lucida Sans Unicode"/>
                <a:cs typeface="Lucida Sans Unicode"/>
              </a:rPr>
              <a:t>managed.</a:t>
            </a:r>
            <a:r>
              <a:rPr sz="1500" spc="-85" dirty="0">
                <a:solidFill>
                  <a:srgbClr val="FFFFFF"/>
                </a:solidFill>
                <a:latin typeface="Lucida Sans Unicode"/>
                <a:cs typeface="Lucida Sans Unicode"/>
              </a:rPr>
              <a:t> </a:t>
            </a:r>
            <a:r>
              <a:rPr sz="1500" spc="10" dirty="0">
                <a:solidFill>
                  <a:srgbClr val="FFFFFF"/>
                </a:solidFill>
                <a:latin typeface="Lucida Sans Unicode"/>
                <a:cs typeface="Lucida Sans Unicode"/>
              </a:rPr>
              <a:t>The</a:t>
            </a:r>
            <a:r>
              <a:rPr sz="1500" spc="-80" dirty="0">
                <a:solidFill>
                  <a:srgbClr val="FFFFFF"/>
                </a:solidFill>
                <a:latin typeface="Lucida Sans Unicode"/>
                <a:cs typeface="Lucida Sans Unicode"/>
              </a:rPr>
              <a:t> </a:t>
            </a:r>
            <a:r>
              <a:rPr sz="1500" spc="65" dirty="0">
                <a:solidFill>
                  <a:srgbClr val="FFFFFF"/>
                </a:solidFill>
                <a:latin typeface="Lucida Sans Unicode"/>
                <a:cs typeface="Lucida Sans Unicode"/>
              </a:rPr>
              <a:t>system</a:t>
            </a:r>
            <a:r>
              <a:rPr sz="1500" spc="-80" dirty="0">
                <a:solidFill>
                  <a:srgbClr val="FFFFFF"/>
                </a:solidFill>
                <a:latin typeface="Lucida Sans Unicode"/>
                <a:cs typeface="Lucida Sans Unicode"/>
              </a:rPr>
              <a:t> </a:t>
            </a:r>
            <a:r>
              <a:rPr sz="1500" spc="45" dirty="0">
                <a:solidFill>
                  <a:srgbClr val="FFFFFF"/>
                </a:solidFill>
                <a:latin typeface="Lucida Sans Unicode"/>
                <a:cs typeface="Lucida Sans Unicode"/>
              </a:rPr>
              <a:t>feature</a:t>
            </a:r>
            <a:r>
              <a:rPr sz="1500" spc="-85" dirty="0">
                <a:solidFill>
                  <a:srgbClr val="FFFFFF"/>
                </a:solidFill>
                <a:latin typeface="Lucida Sans Unicode"/>
                <a:cs typeface="Lucida Sans Unicode"/>
              </a:rPr>
              <a:t> </a:t>
            </a:r>
            <a:r>
              <a:rPr sz="1500" spc="55" dirty="0">
                <a:solidFill>
                  <a:srgbClr val="FFFFFF"/>
                </a:solidFill>
                <a:latin typeface="Lucida Sans Unicode"/>
                <a:cs typeface="Lucida Sans Unicode"/>
              </a:rPr>
              <a:t>that</a:t>
            </a:r>
            <a:r>
              <a:rPr sz="1500" spc="-80" dirty="0">
                <a:solidFill>
                  <a:srgbClr val="FFFFFF"/>
                </a:solidFill>
                <a:latin typeface="Lucida Sans Unicode"/>
                <a:cs typeface="Lucida Sans Unicode"/>
              </a:rPr>
              <a:t> </a:t>
            </a:r>
            <a:r>
              <a:rPr sz="1500" spc="55" dirty="0">
                <a:solidFill>
                  <a:srgbClr val="FFFFFF"/>
                </a:solidFill>
                <a:latin typeface="Lucida Sans Unicode"/>
                <a:cs typeface="Lucida Sans Unicode"/>
              </a:rPr>
              <a:t>updating</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75" dirty="0">
                <a:solidFill>
                  <a:srgbClr val="FFFFFF"/>
                </a:solidFill>
                <a:latin typeface="Lucida Sans Unicode"/>
                <a:cs typeface="Lucida Sans Unicode"/>
              </a:rPr>
              <a:t>available</a:t>
            </a:r>
            <a:r>
              <a:rPr sz="1500" spc="-80" dirty="0">
                <a:solidFill>
                  <a:srgbClr val="FFFFFF"/>
                </a:solidFill>
                <a:latin typeface="Lucida Sans Unicode"/>
                <a:cs typeface="Lucida Sans Unicode"/>
              </a:rPr>
              <a:t> </a:t>
            </a:r>
            <a:r>
              <a:rPr sz="1500" spc="60" dirty="0">
                <a:solidFill>
                  <a:srgbClr val="FFFFFF"/>
                </a:solidFill>
                <a:latin typeface="Lucida Sans Unicode"/>
                <a:cs typeface="Lucida Sans Unicode"/>
              </a:rPr>
              <a:t>volume</a:t>
            </a:r>
            <a:r>
              <a:rPr sz="1500" spc="-80" dirty="0">
                <a:solidFill>
                  <a:srgbClr val="FFFFFF"/>
                </a:solidFill>
                <a:latin typeface="Lucida Sans Unicode"/>
                <a:cs typeface="Lucida Sans Unicode"/>
              </a:rPr>
              <a:t> </a:t>
            </a:r>
            <a:r>
              <a:rPr sz="1500" spc="-10" dirty="0">
                <a:solidFill>
                  <a:srgbClr val="FFFFFF"/>
                </a:solidFill>
                <a:latin typeface="Lucida Sans Unicode"/>
                <a:cs typeface="Lucida Sans Unicode"/>
              </a:rPr>
              <a:t>of</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blood </a:t>
            </a:r>
            <a:r>
              <a:rPr sz="1500" spc="-465" dirty="0">
                <a:solidFill>
                  <a:srgbClr val="FFFFFF"/>
                </a:solidFill>
                <a:latin typeface="Lucida Sans Unicode"/>
                <a:cs typeface="Lucida Sans Unicode"/>
              </a:rPr>
              <a:t> </a:t>
            </a:r>
            <a:r>
              <a:rPr sz="1500" spc="10" dirty="0">
                <a:solidFill>
                  <a:srgbClr val="FFFFFF"/>
                </a:solidFill>
                <a:latin typeface="Lucida Sans Unicode"/>
                <a:cs typeface="Lucida Sans Unicode"/>
              </a:rPr>
              <a:t>stocks.</a:t>
            </a:r>
            <a:endParaRPr sz="1500">
              <a:latin typeface="Lucida Sans Unicode"/>
              <a:cs typeface="Lucida Sans Unicode"/>
            </a:endParaRPr>
          </a:p>
          <a:p>
            <a:pPr marL="12700" marR="614680">
              <a:lnSpc>
                <a:spcPct val="130000"/>
              </a:lnSpc>
              <a:spcBef>
                <a:spcPts val="1200"/>
              </a:spcBef>
            </a:pPr>
            <a:r>
              <a:rPr sz="1500" b="1" spc="20" dirty="0">
                <a:solidFill>
                  <a:srgbClr val="FF0000"/>
                </a:solidFill>
                <a:latin typeface="Tahoma"/>
                <a:cs typeface="Tahoma"/>
              </a:rPr>
              <a:t>Requests</a:t>
            </a:r>
            <a:r>
              <a:rPr sz="1500" b="1" spc="-125" dirty="0">
                <a:solidFill>
                  <a:srgbClr val="FF0000"/>
                </a:solidFill>
                <a:latin typeface="Tahoma"/>
                <a:cs typeface="Tahoma"/>
              </a:rPr>
              <a:t> </a:t>
            </a:r>
            <a:r>
              <a:rPr sz="1500" b="1" spc="10" dirty="0">
                <a:solidFill>
                  <a:srgbClr val="FF0000"/>
                </a:solidFill>
                <a:latin typeface="Tahoma"/>
                <a:cs typeface="Tahoma"/>
              </a:rPr>
              <a:t>Page:</a:t>
            </a:r>
            <a:r>
              <a:rPr sz="1500" b="1" spc="-125" dirty="0">
                <a:solidFill>
                  <a:srgbClr val="FF0000"/>
                </a:solidFill>
                <a:latin typeface="Tahoma"/>
                <a:cs typeface="Tahoma"/>
              </a:rPr>
              <a:t> </a:t>
            </a:r>
            <a:r>
              <a:rPr sz="1500" spc="1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105" dirty="0">
                <a:solidFill>
                  <a:srgbClr val="FFFFFF"/>
                </a:solidFill>
                <a:latin typeface="Lucida Sans Unicode"/>
                <a:cs typeface="Lucida Sans Unicode"/>
              </a:rPr>
              <a:t>page</a:t>
            </a:r>
            <a:r>
              <a:rPr sz="1500" spc="-85" dirty="0">
                <a:solidFill>
                  <a:srgbClr val="FFFFFF"/>
                </a:solidFill>
                <a:latin typeface="Lucida Sans Unicode"/>
                <a:cs typeface="Lucida Sans Unicode"/>
              </a:rPr>
              <a:t> </a:t>
            </a:r>
            <a:r>
              <a:rPr sz="1500" spc="50" dirty="0">
                <a:solidFill>
                  <a:srgbClr val="FFFFFF"/>
                </a:solidFill>
                <a:latin typeface="Lucida Sans Unicode"/>
                <a:cs typeface="Lucida Sans Unicode"/>
              </a:rPr>
              <a:t>where</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all</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blood</a:t>
            </a:r>
            <a:r>
              <a:rPr sz="1500" spc="-85" dirty="0">
                <a:solidFill>
                  <a:srgbClr val="FFFFFF"/>
                </a:solidFill>
                <a:latin typeface="Lucida Sans Unicode"/>
                <a:cs typeface="Lucida Sans Unicode"/>
              </a:rPr>
              <a:t> </a:t>
            </a:r>
            <a:r>
              <a:rPr sz="1500" spc="40" dirty="0">
                <a:solidFill>
                  <a:srgbClr val="FFFFFF"/>
                </a:solidFill>
                <a:latin typeface="Lucida Sans Unicode"/>
                <a:cs typeface="Lucida Sans Unicode"/>
              </a:rPr>
              <a:t>requests</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are</a:t>
            </a:r>
            <a:r>
              <a:rPr sz="1500" spc="-85" dirty="0">
                <a:solidFill>
                  <a:srgbClr val="FFFFFF"/>
                </a:solidFill>
                <a:latin typeface="Lucida Sans Unicode"/>
                <a:cs typeface="Lucida Sans Unicode"/>
              </a:rPr>
              <a:t> </a:t>
            </a:r>
            <a:r>
              <a:rPr sz="1500" spc="20" dirty="0">
                <a:solidFill>
                  <a:srgbClr val="FFFFFF"/>
                </a:solidFill>
                <a:latin typeface="Lucida Sans Unicode"/>
                <a:cs typeface="Lucida Sans Unicode"/>
              </a:rPr>
              <a:t>listed</a:t>
            </a:r>
            <a:r>
              <a:rPr sz="1500" spc="-80" dirty="0">
                <a:solidFill>
                  <a:srgbClr val="FFFFFF"/>
                </a:solidFill>
                <a:latin typeface="Lucida Sans Unicode"/>
                <a:cs typeface="Lucida Sans Unicode"/>
              </a:rPr>
              <a:t> </a:t>
            </a:r>
            <a:r>
              <a:rPr sz="1500" spc="100" dirty="0">
                <a:solidFill>
                  <a:srgbClr val="FFFFFF"/>
                </a:solidFill>
                <a:latin typeface="Lucida Sans Unicode"/>
                <a:cs typeface="Lucida Sans Unicode"/>
              </a:rPr>
              <a:t>and </a:t>
            </a:r>
            <a:r>
              <a:rPr sz="1500" spc="-459" dirty="0">
                <a:solidFill>
                  <a:srgbClr val="FFFFFF"/>
                </a:solidFill>
                <a:latin typeface="Lucida Sans Unicode"/>
                <a:cs typeface="Lucida Sans Unicode"/>
              </a:rPr>
              <a:t> </a:t>
            </a:r>
            <a:r>
              <a:rPr sz="1500" spc="85" dirty="0">
                <a:solidFill>
                  <a:srgbClr val="FFFFFF"/>
                </a:solidFill>
                <a:latin typeface="Lucida Sans Unicode"/>
                <a:cs typeface="Lucida Sans Unicode"/>
              </a:rPr>
              <a:t>managed.</a:t>
            </a:r>
            <a:endParaRPr sz="1500">
              <a:latin typeface="Lucida Sans Unicode"/>
              <a:cs typeface="Lucida Sans Unicode"/>
            </a:endParaRPr>
          </a:p>
          <a:p>
            <a:pPr marL="12700" marR="397510">
              <a:lnSpc>
                <a:spcPct val="130000"/>
              </a:lnSpc>
              <a:spcBef>
                <a:spcPts val="1200"/>
              </a:spcBef>
            </a:pPr>
            <a:r>
              <a:rPr sz="1500" b="1" spc="50" dirty="0">
                <a:solidFill>
                  <a:srgbClr val="FF0000"/>
                </a:solidFill>
                <a:latin typeface="Tahoma"/>
                <a:cs typeface="Tahoma"/>
              </a:rPr>
              <a:t>Handed</a:t>
            </a:r>
            <a:r>
              <a:rPr sz="1500" b="1" spc="-125" dirty="0">
                <a:solidFill>
                  <a:srgbClr val="FF0000"/>
                </a:solidFill>
                <a:latin typeface="Tahoma"/>
                <a:cs typeface="Tahoma"/>
              </a:rPr>
              <a:t> </a:t>
            </a:r>
            <a:r>
              <a:rPr sz="1500" b="1" spc="30" dirty="0">
                <a:solidFill>
                  <a:srgbClr val="FF0000"/>
                </a:solidFill>
                <a:latin typeface="Tahoma"/>
                <a:cs typeface="Tahoma"/>
              </a:rPr>
              <a:t>Over</a:t>
            </a:r>
            <a:r>
              <a:rPr sz="1500" b="1" spc="-125" dirty="0">
                <a:solidFill>
                  <a:srgbClr val="FF0000"/>
                </a:solidFill>
                <a:latin typeface="Tahoma"/>
                <a:cs typeface="Tahoma"/>
              </a:rPr>
              <a:t> </a:t>
            </a:r>
            <a:r>
              <a:rPr sz="1500" b="1" spc="10" dirty="0">
                <a:solidFill>
                  <a:srgbClr val="FF0000"/>
                </a:solidFill>
                <a:latin typeface="Tahoma"/>
                <a:cs typeface="Tahoma"/>
              </a:rPr>
              <a:t>Page:</a:t>
            </a:r>
            <a:r>
              <a:rPr sz="1500" b="1" spc="-120" dirty="0">
                <a:solidFill>
                  <a:srgbClr val="FF0000"/>
                </a:solidFill>
                <a:latin typeface="Tahoma"/>
                <a:cs typeface="Tahoma"/>
              </a:rPr>
              <a:t> </a:t>
            </a:r>
            <a:r>
              <a:rPr sz="1500" spc="1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105" dirty="0">
                <a:solidFill>
                  <a:srgbClr val="FFFFFF"/>
                </a:solidFill>
                <a:latin typeface="Lucida Sans Unicode"/>
                <a:cs typeface="Lucida Sans Unicode"/>
              </a:rPr>
              <a:t>page</a:t>
            </a:r>
            <a:r>
              <a:rPr sz="1500" spc="-80" dirty="0">
                <a:solidFill>
                  <a:srgbClr val="FFFFFF"/>
                </a:solidFill>
                <a:latin typeface="Lucida Sans Unicode"/>
                <a:cs typeface="Lucida Sans Unicode"/>
              </a:rPr>
              <a:t> </a:t>
            </a:r>
            <a:r>
              <a:rPr sz="1500" spc="50" dirty="0">
                <a:solidFill>
                  <a:srgbClr val="FFFFFF"/>
                </a:solidFill>
                <a:latin typeface="Lucida Sans Unicode"/>
                <a:cs typeface="Lucida Sans Unicode"/>
              </a:rPr>
              <a:t>where</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all</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the</a:t>
            </a:r>
            <a:r>
              <a:rPr sz="1500" spc="-80" dirty="0">
                <a:solidFill>
                  <a:srgbClr val="FFFFFF"/>
                </a:solidFill>
                <a:latin typeface="Lucida Sans Unicode"/>
                <a:cs typeface="Lucida Sans Unicode"/>
              </a:rPr>
              <a:t> </a:t>
            </a:r>
            <a:r>
              <a:rPr sz="1500" spc="50" dirty="0">
                <a:solidFill>
                  <a:srgbClr val="FFFFFF"/>
                </a:solidFill>
                <a:latin typeface="Lucida Sans Unicode"/>
                <a:cs typeface="Lucida Sans Unicode"/>
              </a:rPr>
              <a:t>given</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blood</a:t>
            </a:r>
            <a:r>
              <a:rPr sz="1500" spc="-80" dirty="0">
                <a:solidFill>
                  <a:srgbClr val="FFFFFF"/>
                </a:solidFill>
                <a:latin typeface="Lucida Sans Unicode"/>
                <a:cs typeface="Lucida Sans Unicode"/>
              </a:rPr>
              <a:t> </a:t>
            </a:r>
            <a:r>
              <a:rPr sz="1500" spc="-5" dirty="0">
                <a:solidFill>
                  <a:srgbClr val="FFFFFF"/>
                </a:solidFill>
                <a:latin typeface="Lucida Sans Unicode"/>
                <a:cs typeface="Lucida Sans Unicode"/>
              </a:rPr>
              <a:t>or</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handed</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over </a:t>
            </a:r>
            <a:r>
              <a:rPr sz="1500" spc="-459" dirty="0">
                <a:solidFill>
                  <a:srgbClr val="FFFFFF"/>
                </a:solidFill>
                <a:latin typeface="Lucida Sans Unicode"/>
                <a:cs typeface="Lucida Sans Unicode"/>
              </a:rPr>
              <a:t> </a:t>
            </a:r>
            <a:r>
              <a:rPr sz="1500" spc="35" dirty="0">
                <a:solidFill>
                  <a:srgbClr val="FFFFFF"/>
                </a:solidFill>
                <a:latin typeface="Lucida Sans Unicode"/>
                <a:cs typeface="Lucida Sans Unicode"/>
              </a:rPr>
              <a:t>blood</a:t>
            </a:r>
            <a:r>
              <a:rPr sz="1500" spc="-90" dirty="0">
                <a:solidFill>
                  <a:srgbClr val="FFFFFF"/>
                </a:solidFill>
                <a:latin typeface="Lucida Sans Unicode"/>
                <a:cs typeface="Lucida Sans Unicode"/>
              </a:rPr>
              <a:t> </a:t>
            </a:r>
            <a:r>
              <a:rPr sz="1500" spc="40" dirty="0">
                <a:solidFill>
                  <a:srgbClr val="FFFFFF"/>
                </a:solidFill>
                <a:latin typeface="Lucida Sans Unicode"/>
                <a:cs typeface="Lucida Sans Unicode"/>
              </a:rPr>
              <a:t>requests</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are</a:t>
            </a:r>
            <a:r>
              <a:rPr sz="1500" spc="-85" dirty="0">
                <a:solidFill>
                  <a:srgbClr val="FFFFFF"/>
                </a:solidFill>
                <a:latin typeface="Lucida Sans Unicode"/>
                <a:cs typeface="Lucida Sans Unicode"/>
              </a:rPr>
              <a:t> </a:t>
            </a:r>
            <a:r>
              <a:rPr sz="1500" spc="20" dirty="0">
                <a:solidFill>
                  <a:srgbClr val="FFFFFF"/>
                </a:solidFill>
                <a:latin typeface="Lucida Sans Unicode"/>
                <a:cs typeface="Lucida Sans Unicode"/>
              </a:rPr>
              <a:t>listed</a:t>
            </a:r>
            <a:r>
              <a:rPr sz="1500" spc="-85" dirty="0">
                <a:solidFill>
                  <a:srgbClr val="FFFFFF"/>
                </a:solidFill>
                <a:latin typeface="Lucida Sans Unicode"/>
                <a:cs typeface="Lucida Sans Unicode"/>
              </a:rPr>
              <a:t> </a:t>
            </a:r>
            <a:r>
              <a:rPr sz="1500" spc="100" dirty="0">
                <a:solidFill>
                  <a:srgbClr val="FFFFFF"/>
                </a:solidFill>
                <a:latin typeface="Lucida Sans Unicode"/>
                <a:cs typeface="Lucida Sans Unicode"/>
              </a:rPr>
              <a:t>and</a:t>
            </a:r>
            <a:r>
              <a:rPr sz="1500" spc="-85" dirty="0">
                <a:solidFill>
                  <a:srgbClr val="FFFFFF"/>
                </a:solidFill>
                <a:latin typeface="Lucida Sans Unicode"/>
                <a:cs typeface="Lucida Sans Unicode"/>
              </a:rPr>
              <a:t> </a:t>
            </a:r>
            <a:r>
              <a:rPr sz="1500" spc="85" dirty="0">
                <a:solidFill>
                  <a:srgbClr val="FFFFFF"/>
                </a:solidFill>
                <a:latin typeface="Lucida Sans Unicode"/>
                <a:cs typeface="Lucida Sans Unicode"/>
              </a:rPr>
              <a:t>managed.</a:t>
            </a:r>
            <a:endParaRPr sz="1500">
              <a:latin typeface="Lucida Sans Unicode"/>
              <a:cs typeface="Lucida Sans Unicode"/>
            </a:endParaRPr>
          </a:p>
          <a:p>
            <a:pPr marL="12700" marR="264160">
              <a:lnSpc>
                <a:spcPct val="130000"/>
              </a:lnSpc>
              <a:spcBef>
                <a:spcPts val="1200"/>
              </a:spcBef>
            </a:pPr>
            <a:r>
              <a:rPr sz="1500" b="1" spc="20" dirty="0">
                <a:solidFill>
                  <a:srgbClr val="FF0000"/>
                </a:solidFill>
                <a:latin typeface="Tahoma"/>
                <a:cs typeface="Tahoma"/>
              </a:rPr>
              <a:t>Users</a:t>
            </a:r>
            <a:r>
              <a:rPr sz="1500" b="1" spc="-125" dirty="0">
                <a:solidFill>
                  <a:srgbClr val="FF0000"/>
                </a:solidFill>
                <a:latin typeface="Tahoma"/>
                <a:cs typeface="Tahoma"/>
              </a:rPr>
              <a:t> </a:t>
            </a:r>
            <a:r>
              <a:rPr sz="1500" b="1" spc="10" dirty="0">
                <a:solidFill>
                  <a:srgbClr val="FF0000"/>
                </a:solidFill>
                <a:latin typeface="Tahoma"/>
                <a:cs typeface="Tahoma"/>
              </a:rPr>
              <a:t>Page:</a:t>
            </a:r>
            <a:r>
              <a:rPr sz="1500" b="1" spc="-120" dirty="0">
                <a:solidFill>
                  <a:srgbClr val="FF0000"/>
                </a:solidFill>
                <a:latin typeface="Tahoma"/>
                <a:cs typeface="Tahoma"/>
              </a:rPr>
              <a:t> </a:t>
            </a:r>
            <a:r>
              <a:rPr sz="1500" spc="1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105" dirty="0">
                <a:solidFill>
                  <a:srgbClr val="FFFFFF"/>
                </a:solidFill>
                <a:latin typeface="Lucida Sans Unicode"/>
                <a:cs typeface="Lucida Sans Unicode"/>
              </a:rPr>
              <a:t>page</a:t>
            </a:r>
            <a:r>
              <a:rPr sz="1500" spc="-80" dirty="0">
                <a:solidFill>
                  <a:srgbClr val="FFFFFF"/>
                </a:solidFill>
                <a:latin typeface="Lucida Sans Unicode"/>
                <a:cs typeface="Lucida Sans Unicode"/>
              </a:rPr>
              <a:t> </a:t>
            </a:r>
            <a:r>
              <a:rPr sz="1500" spc="50" dirty="0">
                <a:solidFill>
                  <a:srgbClr val="FFFFFF"/>
                </a:solidFill>
                <a:latin typeface="Lucida Sans Unicode"/>
                <a:cs typeface="Lucida Sans Unicode"/>
              </a:rPr>
              <a:t>where</a:t>
            </a:r>
            <a:r>
              <a:rPr sz="1500" spc="-80" dirty="0">
                <a:solidFill>
                  <a:srgbClr val="FFFFFF"/>
                </a:solidFill>
                <a:latin typeface="Lucida Sans Unicode"/>
                <a:cs typeface="Lucida Sans Unicode"/>
              </a:rPr>
              <a:t> </a:t>
            </a:r>
            <a:r>
              <a:rPr sz="1500" spc="120" dirty="0">
                <a:solidFill>
                  <a:srgbClr val="FFFFFF"/>
                </a:solidFill>
                <a:latin typeface="Lucida Sans Unicode"/>
                <a:cs typeface="Lucida Sans Unicode"/>
              </a:rPr>
              <a:t>can</a:t>
            </a:r>
            <a:r>
              <a:rPr sz="1500" spc="-80" dirty="0">
                <a:solidFill>
                  <a:srgbClr val="FFFFFF"/>
                </a:solidFill>
                <a:latin typeface="Lucida Sans Unicode"/>
                <a:cs typeface="Lucida Sans Unicode"/>
              </a:rPr>
              <a:t> </a:t>
            </a:r>
            <a:r>
              <a:rPr sz="1500" spc="65" dirty="0">
                <a:solidFill>
                  <a:srgbClr val="FFFFFF"/>
                </a:solidFill>
                <a:latin typeface="Lucida Sans Unicode"/>
                <a:cs typeface="Lucida Sans Unicode"/>
              </a:rPr>
              <a:t>system</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admin</a:t>
            </a:r>
            <a:r>
              <a:rPr sz="1500" spc="-80" dirty="0">
                <a:solidFill>
                  <a:srgbClr val="FFFFFF"/>
                </a:solidFill>
                <a:latin typeface="Lucida Sans Unicode"/>
                <a:cs typeface="Lucida Sans Unicode"/>
              </a:rPr>
              <a:t> </a:t>
            </a:r>
            <a:r>
              <a:rPr sz="1500" spc="30" dirty="0">
                <a:solidFill>
                  <a:srgbClr val="FFFFFF"/>
                </a:solidFill>
                <a:latin typeface="Lucida Sans Unicode"/>
                <a:cs typeface="Lucida Sans Unicode"/>
              </a:rPr>
              <a:t>user</a:t>
            </a:r>
            <a:r>
              <a:rPr sz="1500" spc="-80" dirty="0">
                <a:solidFill>
                  <a:srgbClr val="FFFFFF"/>
                </a:solidFill>
                <a:latin typeface="Lucida Sans Unicode"/>
                <a:cs typeface="Lucida Sans Unicode"/>
              </a:rPr>
              <a:t> </a:t>
            </a:r>
            <a:r>
              <a:rPr sz="1500" spc="110" dirty="0">
                <a:solidFill>
                  <a:srgbClr val="FFFFFF"/>
                </a:solidFill>
                <a:latin typeface="Lucida Sans Unicode"/>
                <a:cs typeface="Lucida Sans Unicode"/>
              </a:rPr>
              <a:t>manages</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the</a:t>
            </a:r>
            <a:r>
              <a:rPr sz="1500" spc="-80" dirty="0">
                <a:solidFill>
                  <a:srgbClr val="FFFFFF"/>
                </a:solidFill>
                <a:latin typeface="Lucida Sans Unicode"/>
                <a:cs typeface="Lucida Sans Unicode"/>
              </a:rPr>
              <a:t> </a:t>
            </a:r>
            <a:r>
              <a:rPr sz="1500" spc="-15" dirty="0">
                <a:solidFill>
                  <a:srgbClr val="FFFFFF"/>
                </a:solidFill>
                <a:latin typeface="Lucida Sans Unicode"/>
                <a:cs typeface="Lucida Sans Unicode"/>
              </a:rPr>
              <a:t>list</a:t>
            </a:r>
            <a:r>
              <a:rPr sz="1500" spc="-85" dirty="0">
                <a:solidFill>
                  <a:srgbClr val="FFFFFF"/>
                </a:solidFill>
                <a:latin typeface="Lucida Sans Unicode"/>
                <a:cs typeface="Lucida Sans Unicode"/>
              </a:rPr>
              <a:t> </a:t>
            </a:r>
            <a:r>
              <a:rPr sz="1500" spc="-10" dirty="0">
                <a:solidFill>
                  <a:srgbClr val="FFFFFF"/>
                </a:solidFill>
                <a:latin typeface="Lucida Sans Unicode"/>
                <a:cs typeface="Lucida Sans Unicode"/>
              </a:rPr>
              <a:t>of </a:t>
            </a:r>
            <a:r>
              <a:rPr sz="1500" spc="-459" dirty="0">
                <a:solidFill>
                  <a:srgbClr val="FFFFFF"/>
                </a:solidFill>
                <a:latin typeface="Lucida Sans Unicode"/>
                <a:cs typeface="Lucida Sans Unicode"/>
              </a:rPr>
              <a:t> </a:t>
            </a:r>
            <a:r>
              <a:rPr sz="1500" spc="65" dirty="0">
                <a:solidFill>
                  <a:srgbClr val="FFFFFF"/>
                </a:solidFill>
                <a:latin typeface="Lucida Sans Unicode"/>
                <a:cs typeface="Lucida Sans Unicode"/>
              </a:rPr>
              <a:t>system</a:t>
            </a:r>
            <a:r>
              <a:rPr sz="1500" spc="-90" dirty="0">
                <a:solidFill>
                  <a:srgbClr val="FFFFFF"/>
                </a:solidFill>
                <a:latin typeface="Lucida Sans Unicode"/>
                <a:cs typeface="Lucida Sans Unicode"/>
              </a:rPr>
              <a:t> </a:t>
            </a:r>
            <a:r>
              <a:rPr sz="1500" spc="5" dirty="0">
                <a:solidFill>
                  <a:srgbClr val="FFFFFF"/>
                </a:solidFill>
                <a:latin typeface="Lucida Sans Unicode"/>
                <a:cs typeface="Lucida Sans Unicode"/>
              </a:rPr>
              <a:t>users.</a:t>
            </a:r>
            <a:endParaRPr sz="150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28400"/>
          </a:xfrm>
          <a:prstGeom prst="rect">
            <a:avLst/>
          </a:prstGeom>
        </p:spPr>
      </p:pic>
      <p:sp>
        <p:nvSpPr>
          <p:cNvPr id="3" name="object 3"/>
          <p:cNvSpPr txBox="1">
            <a:spLocks noGrp="1"/>
          </p:cNvSpPr>
          <p:nvPr>
            <p:ph type="title"/>
          </p:nvPr>
        </p:nvSpPr>
        <p:spPr>
          <a:xfrm>
            <a:off x="1370525" y="447978"/>
            <a:ext cx="5368925" cy="589280"/>
          </a:xfrm>
          <a:prstGeom prst="rect">
            <a:avLst/>
          </a:prstGeom>
        </p:spPr>
        <p:txBody>
          <a:bodyPr vert="horz" wrap="square" lIns="0" tIns="12700" rIns="0" bIns="0" rtlCol="0">
            <a:spAutoFit/>
          </a:bodyPr>
          <a:lstStyle/>
          <a:p>
            <a:pPr marL="12700">
              <a:lnSpc>
                <a:spcPct val="100000"/>
              </a:lnSpc>
              <a:spcBef>
                <a:spcPts val="100"/>
              </a:spcBef>
            </a:pPr>
            <a:r>
              <a:rPr sz="3700" spc="120" dirty="0"/>
              <a:t>System</a:t>
            </a:r>
            <a:r>
              <a:rPr sz="3700" spc="-300" dirty="0"/>
              <a:t> </a:t>
            </a:r>
            <a:r>
              <a:rPr sz="3700" spc="70" dirty="0"/>
              <a:t>Requirements</a:t>
            </a:r>
            <a:endParaRPr sz="3700"/>
          </a:p>
        </p:txBody>
      </p:sp>
      <p:sp>
        <p:nvSpPr>
          <p:cNvPr id="4" name="object 4"/>
          <p:cNvSpPr txBox="1"/>
          <p:nvPr/>
        </p:nvSpPr>
        <p:spPr>
          <a:xfrm>
            <a:off x="1446725" y="1301889"/>
            <a:ext cx="3154045" cy="330200"/>
          </a:xfrm>
          <a:prstGeom prst="rect">
            <a:avLst/>
          </a:prstGeom>
        </p:spPr>
        <p:txBody>
          <a:bodyPr vert="horz" wrap="square" lIns="0" tIns="12700" rIns="0" bIns="0" rtlCol="0">
            <a:spAutoFit/>
          </a:bodyPr>
          <a:lstStyle/>
          <a:p>
            <a:pPr marL="12700">
              <a:lnSpc>
                <a:spcPct val="100000"/>
              </a:lnSpc>
              <a:spcBef>
                <a:spcPts val="100"/>
              </a:spcBef>
            </a:pPr>
            <a:r>
              <a:rPr sz="2000" b="1" spc="40" dirty="0">
                <a:solidFill>
                  <a:srgbClr val="FFFFFF"/>
                </a:solidFill>
                <a:latin typeface="Tahoma"/>
                <a:cs typeface="Tahoma"/>
              </a:rPr>
              <a:t>Hardware</a:t>
            </a:r>
            <a:r>
              <a:rPr sz="2000" b="1" spc="-165" dirty="0">
                <a:solidFill>
                  <a:srgbClr val="FFFFFF"/>
                </a:solidFill>
                <a:latin typeface="Tahoma"/>
                <a:cs typeface="Tahoma"/>
              </a:rPr>
              <a:t> </a:t>
            </a:r>
            <a:r>
              <a:rPr sz="2000" b="1" spc="15" dirty="0">
                <a:solidFill>
                  <a:srgbClr val="FFFFFF"/>
                </a:solidFill>
                <a:latin typeface="Tahoma"/>
                <a:cs typeface="Tahoma"/>
              </a:rPr>
              <a:t>Requirement:</a:t>
            </a:r>
            <a:endParaRPr sz="2000">
              <a:latin typeface="Tahoma"/>
              <a:cs typeface="Tahoma"/>
            </a:endParaRPr>
          </a:p>
        </p:txBody>
      </p:sp>
      <p:graphicFrame>
        <p:nvGraphicFramePr>
          <p:cNvPr id="5" name="object 5"/>
          <p:cNvGraphicFramePr>
            <a:graphicFrameLocks noGrp="1"/>
          </p:cNvGraphicFramePr>
          <p:nvPr/>
        </p:nvGraphicFramePr>
        <p:xfrm>
          <a:off x="1446599" y="1818562"/>
          <a:ext cx="7327900" cy="2862531"/>
        </p:xfrm>
        <a:graphic>
          <a:graphicData uri="http://schemas.openxmlformats.org/drawingml/2006/table">
            <a:tbl>
              <a:tblPr firstRow="1" bandRow="1">
                <a:tableStyleId>{2D5ABB26-0587-4C30-8999-92F81FD0307C}</a:tableStyleId>
              </a:tblPr>
              <a:tblGrid>
                <a:gridCol w="2670175">
                  <a:extLst>
                    <a:ext uri="{9D8B030D-6E8A-4147-A177-3AD203B41FA5}">
                      <a16:colId xmlns:a16="http://schemas.microsoft.com/office/drawing/2014/main" val="20000"/>
                    </a:ext>
                  </a:extLst>
                </a:gridCol>
                <a:gridCol w="224472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7149">
                <a:tc>
                  <a:txBody>
                    <a:bodyPr/>
                    <a:lstStyle/>
                    <a:p>
                      <a:pPr marL="85725">
                        <a:lnSpc>
                          <a:spcPct val="100000"/>
                        </a:lnSpc>
                        <a:spcBef>
                          <a:spcPts val="630"/>
                        </a:spcBef>
                      </a:pPr>
                      <a:r>
                        <a:rPr sz="1200" spc="50" dirty="0">
                          <a:solidFill>
                            <a:srgbClr val="FFFFFF"/>
                          </a:solidFill>
                          <a:latin typeface="Lucida Sans Unicode"/>
                          <a:cs typeface="Lucida Sans Unicode"/>
                        </a:rPr>
                        <a:t>Hardware</a:t>
                      </a:r>
                      <a:endParaRPr sz="1200">
                        <a:latin typeface="Lucida Sans Unicode"/>
                        <a:cs typeface="Lucida Sans Unicode"/>
                      </a:endParaRPr>
                    </a:p>
                  </a:txBody>
                  <a:tcPr marL="0" marR="0" marT="80010" marB="0">
                    <a:lnL w="12700">
                      <a:solidFill>
                        <a:srgbClr val="9E9E9E"/>
                      </a:solidFill>
                      <a:prstDash val="solid"/>
                    </a:lnL>
                    <a:lnR w="9525">
                      <a:solidFill>
                        <a:srgbClr val="9E9E9E"/>
                      </a:solidFill>
                      <a:prstDash val="solid"/>
                    </a:lnR>
                    <a:lnT w="12700">
                      <a:solidFill>
                        <a:srgbClr val="9E9E9E"/>
                      </a:solidFill>
                      <a:prstDash val="solid"/>
                    </a:lnT>
                    <a:lnB w="9525">
                      <a:solidFill>
                        <a:srgbClr val="9E9E9E"/>
                      </a:solidFill>
                      <a:prstDash val="solid"/>
                    </a:lnB>
                    <a:solidFill>
                      <a:srgbClr val="FF0000"/>
                    </a:solidFill>
                  </a:tcPr>
                </a:tc>
                <a:tc>
                  <a:txBody>
                    <a:bodyPr/>
                    <a:lstStyle/>
                    <a:p>
                      <a:pPr marL="85725">
                        <a:lnSpc>
                          <a:spcPct val="100000"/>
                        </a:lnSpc>
                        <a:spcBef>
                          <a:spcPts val="630"/>
                        </a:spcBef>
                      </a:pPr>
                      <a:r>
                        <a:rPr sz="1200" dirty="0">
                          <a:solidFill>
                            <a:srgbClr val="FFFFFF"/>
                          </a:solidFill>
                          <a:latin typeface="Lucida Sans Unicode"/>
                          <a:cs typeface="Lucida Sans Unicode"/>
                        </a:rPr>
                        <a:t>Minimum</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Requirement</a:t>
                      </a:r>
                      <a:endParaRPr sz="1200">
                        <a:latin typeface="Lucida Sans Unicode"/>
                        <a:cs typeface="Lucida Sans Unicode"/>
                      </a:endParaRPr>
                    </a:p>
                  </a:txBody>
                  <a:tcPr marL="0" marR="0" marT="80010" marB="0">
                    <a:lnL w="9525">
                      <a:solidFill>
                        <a:srgbClr val="9E9E9E"/>
                      </a:solidFill>
                      <a:prstDash val="solid"/>
                    </a:lnL>
                    <a:lnR w="9525">
                      <a:solidFill>
                        <a:srgbClr val="9E9E9E"/>
                      </a:solidFill>
                      <a:prstDash val="solid"/>
                    </a:lnR>
                    <a:lnT w="12700">
                      <a:solidFill>
                        <a:srgbClr val="9E9E9E"/>
                      </a:solidFill>
                      <a:prstDash val="solid"/>
                    </a:lnT>
                    <a:lnB w="9525">
                      <a:solidFill>
                        <a:srgbClr val="9E9E9E"/>
                      </a:solidFill>
                      <a:prstDash val="solid"/>
                    </a:lnB>
                    <a:solidFill>
                      <a:srgbClr val="FF0000"/>
                    </a:solidFill>
                  </a:tcPr>
                </a:tc>
                <a:tc>
                  <a:txBody>
                    <a:bodyPr/>
                    <a:lstStyle/>
                    <a:p>
                      <a:pPr marL="85725">
                        <a:lnSpc>
                          <a:spcPct val="100000"/>
                        </a:lnSpc>
                        <a:spcBef>
                          <a:spcPts val="630"/>
                        </a:spcBef>
                      </a:pPr>
                      <a:r>
                        <a:rPr sz="1200" spc="50" dirty="0">
                          <a:solidFill>
                            <a:srgbClr val="FFFFFF"/>
                          </a:solidFill>
                          <a:latin typeface="Lucida Sans Unicode"/>
                          <a:cs typeface="Lucida Sans Unicode"/>
                        </a:rPr>
                        <a:t>Reason</a:t>
                      </a:r>
                      <a:endParaRPr sz="1200">
                        <a:latin typeface="Lucida Sans Unicode"/>
                        <a:cs typeface="Lucida Sans Unicode"/>
                      </a:endParaRPr>
                    </a:p>
                  </a:txBody>
                  <a:tcPr marL="0" marR="0" marT="80010" marB="0">
                    <a:lnL w="9525">
                      <a:solidFill>
                        <a:srgbClr val="9E9E9E"/>
                      </a:solidFill>
                      <a:prstDash val="solid"/>
                    </a:lnL>
                    <a:lnR w="19050">
                      <a:solidFill>
                        <a:srgbClr val="9E9E9E"/>
                      </a:solidFill>
                      <a:prstDash val="solid"/>
                    </a:lnR>
                    <a:lnT w="12700">
                      <a:solidFill>
                        <a:srgbClr val="9E9E9E"/>
                      </a:solidFill>
                      <a:prstDash val="solid"/>
                    </a:lnT>
                    <a:lnB w="9525">
                      <a:solidFill>
                        <a:srgbClr val="9E9E9E"/>
                      </a:solidFill>
                      <a:prstDash val="solid"/>
                    </a:lnB>
                    <a:solidFill>
                      <a:srgbClr val="FF0000"/>
                    </a:solidFill>
                  </a:tcPr>
                </a:tc>
                <a:extLst>
                  <a:ext uri="{0D108BD9-81ED-4DB2-BD59-A6C34878D82A}">
                    <a16:rowId xmlns:a16="http://schemas.microsoft.com/office/drawing/2014/main" val="10000"/>
                  </a:ext>
                </a:extLst>
              </a:tr>
              <a:tr h="375362">
                <a:tc>
                  <a:txBody>
                    <a:bodyPr/>
                    <a:lstStyle/>
                    <a:p>
                      <a:pPr marL="85725">
                        <a:lnSpc>
                          <a:spcPct val="100000"/>
                        </a:lnSpc>
                        <a:spcBef>
                          <a:spcPts val="580"/>
                        </a:spcBef>
                      </a:pPr>
                      <a:r>
                        <a:rPr sz="1200" spc="30" dirty="0">
                          <a:solidFill>
                            <a:srgbClr val="FFFFFF"/>
                          </a:solidFill>
                          <a:latin typeface="Lucida Sans Unicode"/>
                          <a:cs typeface="Lucida Sans Unicode"/>
                        </a:rPr>
                        <a:t>Processor</a:t>
                      </a:r>
                      <a:endParaRPr sz="1200">
                        <a:latin typeface="Lucida Sans Unicode"/>
                        <a:cs typeface="Lucida Sans Unicode"/>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580"/>
                        </a:spcBef>
                      </a:pPr>
                      <a:r>
                        <a:rPr sz="1200" spc="-90" dirty="0">
                          <a:solidFill>
                            <a:srgbClr val="FFFFFF"/>
                          </a:solidFill>
                          <a:latin typeface="Lucida Sans Unicode"/>
                          <a:cs typeface="Lucida Sans Unicode"/>
                        </a:rPr>
                        <a:t>1.6GHz</a:t>
                      </a:r>
                      <a:endParaRPr sz="1200">
                        <a:latin typeface="Lucida Sans Unicode"/>
                        <a:cs typeface="Lucida Sans Unicode"/>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580"/>
                        </a:spcBef>
                      </a:pPr>
                      <a:r>
                        <a:rPr sz="1200" spc="70" dirty="0">
                          <a:solidFill>
                            <a:srgbClr val="FFFFFF"/>
                          </a:solidFill>
                          <a:latin typeface="Lucida Sans Unicode"/>
                          <a:cs typeface="Lucida Sans Unicode"/>
                        </a:rPr>
                        <a:t>Accommodate</a:t>
                      </a:r>
                      <a:r>
                        <a:rPr sz="1200" spc="-85" dirty="0">
                          <a:solidFill>
                            <a:srgbClr val="FFFFFF"/>
                          </a:solidFill>
                          <a:latin typeface="Lucida Sans Unicode"/>
                          <a:cs typeface="Lucida Sans Unicode"/>
                        </a:rPr>
                        <a:t> </a:t>
                      </a:r>
                      <a:r>
                        <a:rPr sz="1200" spc="45" dirty="0">
                          <a:solidFill>
                            <a:srgbClr val="FFFFFF"/>
                          </a:solidFill>
                          <a:latin typeface="Lucida Sans Unicode"/>
                          <a:cs typeface="Lucida Sans Unicode"/>
                        </a:rPr>
                        <a:t>most</a:t>
                      </a:r>
                      <a:r>
                        <a:rPr sz="1200" spc="-85" dirty="0">
                          <a:solidFill>
                            <a:srgbClr val="FFFFFF"/>
                          </a:solidFill>
                          <a:latin typeface="Lucida Sans Unicode"/>
                          <a:cs typeface="Lucida Sans Unicode"/>
                        </a:rPr>
                        <a:t> </a:t>
                      </a:r>
                      <a:r>
                        <a:rPr sz="1200" spc="55" dirty="0">
                          <a:solidFill>
                            <a:srgbClr val="FFFFFF"/>
                          </a:solidFill>
                          <a:latin typeface="Lucida Sans Unicode"/>
                          <a:cs typeface="Lucida Sans Unicode"/>
                        </a:rPr>
                        <a:t>PCs</a:t>
                      </a:r>
                      <a:endParaRPr sz="1200">
                        <a:latin typeface="Lucida Sans Unicode"/>
                        <a:cs typeface="Lucida Sans Unicode"/>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1"/>
                  </a:ext>
                </a:extLst>
              </a:tr>
              <a:tr h="380999">
                <a:tc>
                  <a:txBody>
                    <a:bodyPr/>
                    <a:lstStyle/>
                    <a:p>
                      <a:pPr marL="85725">
                        <a:lnSpc>
                          <a:spcPct val="100000"/>
                        </a:lnSpc>
                        <a:spcBef>
                          <a:spcPts val="625"/>
                        </a:spcBef>
                      </a:pPr>
                      <a:r>
                        <a:rPr sz="1200" spc="45" dirty="0">
                          <a:solidFill>
                            <a:srgbClr val="FFFFFF"/>
                          </a:solidFill>
                          <a:latin typeface="Lucida Sans Unicode"/>
                          <a:cs typeface="Lucida Sans Unicode"/>
                        </a:rPr>
                        <a:t>Memory</a:t>
                      </a:r>
                      <a:r>
                        <a:rPr sz="1200" spc="-85"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85" dirty="0">
                          <a:solidFill>
                            <a:srgbClr val="FFFFFF"/>
                          </a:solidFill>
                          <a:latin typeface="Lucida Sans Unicode"/>
                          <a:cs typeface="Lucida Sans Unicode"/>
                        </a:rPr>
                        <a:t> </a:t>
                      </a:r>
                      <a:r>
                        <a:rPr sz="1200" spc="15" dirty="0">
                          <a:solidFill>
                            <a:srgbClr val="FFFFFF"/>
                          </a:solidFill>
                          <a:latin typeface="Lucida Sans Unicode"/>
                          <a:cs typeface="Lucida Sans Unicode"/>
                        </a:rPr>
                        <a:t>User</a:t>
                      </a:r>
                      <a:r>
                        <a:rPr sz="1200" spc="-80" dirty="0">
                          <a:solidFill>
                            <a:srgbClr val="FFFFFF"/>
                          </a:solidFill>
                          <a:latin typeface="Lucida Sans Unicode"/>
                          <a:cs typeface="Lucida Sans Unicode"/>
                        </a:rPr>
                        <a:t> </a:t>
                      </a:r>
                      <a:r>
                        <a:rPr sz="1200" spc="70" dirty="0">
                          <a:solidFill>
                            <a:srgbClr val="FFFFFF"/>
                          </a:solidFill>
                          <a:latin typeface="Lucida Sans Unicode"/>
                          <a:cs typeface="Lucida Sans Unicode"/>
                        </a:rPr>
                        <a:t>PC</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dirty="0">
                          <a:solidFill>
                            <a:srgbClr val="FFFFFF"/>
                          </a:solidFill>
                          <a:latin typeface="Lucida Sans Unicode"/>
                          <a:cs typeface="Lucida Sans Unicode"/>
                        </a:rPr>
                        <a:t>512MB</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RAM</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spc="30" dirty="0">
                          <a:solidFill>
                            <a:srgbClr val="FFFFFF"/>
                          </a:solidFill>
                          <a:latin typeface="Lucida Sans Unicode"/>
                          <a:cs typeface="Lucida Sans Unicode"/>
                        </a:rPr>
                        <a:t>Relatively</a:t>
                      </a:r>
                      <a:r>
                        <a:rPr sz="1200" spc="-90" dirty="0">
                          <a:solidFill>
                            <a:srgbClr val="FFFFFF"/>
                          </a:solidFill>
                          <a:latin typeface="Lucida Sans Unicode"/>
                          <a:cs typeface="Lucida Sans Unicode"/>
                        </a:rPr>
                        <a:t> </a:t>
                      </a:r>
                      <a:r>
                        <a:rPr sz="1200" spc="35" dirty="0">
                          <a:solidFill>
                            <a:srgbClr val="FFFFFF"/>
                          </a:solidFill>
                          <a:latin typeface="Lucida Sans Unicode"/>
                          <a:cs typeface="Lucida Sans Unicode"/>
                        </a:rPr>
                        <a:t>Fast</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2"/>
                  </a:ext>
                </a:extLst>
              </a:tr>
              <a:tr h="380999">
                <a:tc>
                  <a:txBody>
                    <a:bodyPr/>
                    <a:lstStyle/>
                    <a:p>
                      <a:pPr marL="85725">
                        <a:lnSpc>
                          <a:spcPct val="100000"/>
                        </a:lnSpc>
                        <a:spcBef>
                          <a:spcPts val="625"/>
                        </a:spcBef>
                      </a:pPr>
                      <a:r>
                        <a:rPr sz="1200" dirty="0">
                          <a:solidFill>
                            <a:srgbClr val="FFFFFF"/>
                          </a:solidFill>
                          <a:latin typeface="Lucida Sans Unicode"/>
                          <a:cs typeface="Lucida Sans Unicode"/>
                        </a:rPr>
                        <a:t>Disk</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Space</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of</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User</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PC</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spc="40" dirty="0">
                          <a:solidFill>
                            <a:srgbClr val="FFFFFF"/>
                          </a:solidFill>
                          <a:latin typeface="Lucida Sans Unicode"/>
                          <a:cs typeface="Lucida Sans Unicode"/>
                        </a:rPr>
                        <a:t>5GB</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spc="55" dirty="0">
                          <a:solidFill>
                            <a:srgbClr val="FFFFFF"/>
                          </a:solidFill>
                          <a:latin typeface="Lucida Sans Unicode"/>
                          <a:cs typeface="Lucida Sans Unicode"/>
                        </a:rPr>
                        <a:t>Adequate</a:t>
                      </a:r>
                      <a:r>
                        <a:rPr sz="1200" spc="-95" dirty="0">
                          <a:solidFill>
                            <a:srgbClr val="FFFFFF"/>
                          </a:solidFill>
                          <a:latin typeface="Lucida Sans Unicode"/>
                          <a:cs typeface="Lucida Sans Unicode"/>
                        </a:rPr>
                        <a:t> </a:t>
                      </a:r>
                      <a:r>
                        <a:rPr sz="1200" spc="50" dirty="0">
                          <a:solidFill>
                            <a:srgbClr val="FFFFFF"/>
                          </a:solidFill>
                          <a:latin typeface="Lucida Sans Unicode"/>
                          <a:cs typeface="Lucida Sans Unicode"/>
                        </a:rPr>
                        <a:t>Storage</a:t>
                      </a:r>
                      <a:r>
                        <a:rPr sz="1200" spc="-90" dirty="0">
                          <a:solidFill>
                            <a:srgbClr val="FFFFFF"/>
                          </a:solidFill>
                          <a:latin typeface="Lucida Sans Unicode"/>
                          <a:cs typeface="Lucida Sans Unicode"/>
                        </a:rPr>
                        <a:t> </a:t>
                      </a:r>
                      <a:r>
                        <a:rPr sz="1200" spc="75" dirty="0">
                          <a:solidFill>
                            <a:srgbClr val="FFFFFF"/>
                          </a:solidFill>
                          <a:latin typeface="Lucida Sans Unicode"/>
                          <a:cs typeface="Lucida Sans Unicode"/>
                        </a:rPr>
                        <a:t>capacity</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3"/>
                  </a:ext>
                </a:extLst>
              </a:tr>
              <a:tr h="380999">
                <a:tc>
                  <a:txBody>
                    <a:bodyPr/>
                    <a:lstStyle/>
                    <a:p>
                      <a:pPr marL="85725">
                        <a:lnSpc>
                          <a:spcPct val="100000"/>
                        </a:lnSpc>
                        <a:spcBef>
                          <a:spcPts val="625"/>
                        </a:spcBef>
                      </a:pPr>
                      <a:r>
                        <a:rPr sz="1200" spc="45" dirty="0">
                          <a:solidFill>
                            <a:srgbClr val="FFFFFF"/>
                          </a:solidFill>
                          <a:latin typeface="Lucida Sans Unicode"/>
                          <a:cs typeface="Lucida Sans Unicode"/>
                        </a:rPr>
                        <a:t>Memory</a:t>
                      </a:r>
                      <a:r>
                        <a:rPr sz="1200" spc="-80" dirty="0">
                          <a:solidFill>
                            <a:srgbClr val="FFFFFF"/>
                          </a:solidFill>
                          <a:latin typeface="Lucida Sans Unicode"/>
                          <a:cs typeface="Lucida Sans Unicode"/>
                        </a:rPr>
                        <a:t> </a:t>
                      </a:r>
                      <a:r>
                        <a:rPr sz="1200" spc="-10" dirty="0">
                          <a:solidFill>
                            <a:srgbClr val="FFFFFF"/>
                          </a:solidFill>
                          <a:latin typeface="Lucida Sans Unicode"/>
                          <a:cs typeface="Lucida Sans Unicode"/>
                        </a:rPr>
                        <a:t>of</a:t>
                      </a:r>
                      <a:r>
                        <a:rPr sz="1200" spc="-80" dirty="0">
                          <a:solidFill>
                            <a:srgbClr val="FFFFFF"/>
                          </a:solidFill>
                          <a:latin typeface="Lucida Sans Unicode"/>
                          <a:cs typeface="Lucida Sans Unicode"/>
                        </a:rPr>
                        <a:t> </a:t>
                      </a:r>
                      <a:r>
                        <a:rPr sz="1200" spc="35" dirty="0">
                          <a:solidFill>
                            <a:srgbClr val="FFFFFF"/>
                          </a:solidFill>
                          <a:latin typeface="Lucida Sans Unicode"/>
                          <a:cs typeface="Lucida Sans Unicode"/>
                        </a:rPr>
                        <a:t>Server</a:t>
                      </a:r>
                      <a:r>
                        <a:rPr sz="1200" spc="-80" dirty="0">
                          <a:solidFill>
                            <a:srgbClr val="FFFFFF"/>
                          </a:solidFill>
                          <a:latin typeface="Lucida Sans Unicode"/>
                          <a:cs typeface="Lucida Sans Unicode"/>
                        </a:rPr>
                        <a:t> </a:t>
                      </a:r>
                      <a:r>
                        <a:rPr sz="1200" spc="70" dirty="0">
                          <a:solidFill>
                            <a:srgbClr val="FFFFFF"/>
                          </a:solidFill>
                          <a:latin typeface="Lucida Sans Unicode"/>
                          <a:cs typeface="Lucida Sans Unicode"/>
                        </a:rPr>
                        <a:t>PC</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spc="40" dirty="0">
                          <a:solidFill>
                            <a:srgbClr val="FFFFFF"/>
                          </a:solidFill>
                          <a:latin typeface="Lucida Sans Unicode"/>
                          <a:cs typeface="Lucida Sans Unicode"/>
                        </a:rPr>
                        <a:t>8GB</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spc="35" dirty="0">
                          <a:solidFill>
                            <a:srgbClr val="FFFFFF"/>
                          </a:solidFill>
                          <a:latin typeface="Lucida Sans Unicode"/>
                          <a:cs typeface="Lucida Sans Unicode"/>
                        </a:rPr>
                        <a:t>Fast</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4"/>
                  </a:ext>
                </a:extLst>
              </a:tr>
              <a:tr h="380999">
                <a:tc>
                  <a:txBody>
                    <a:bodyPr/>
                    <a:lstStyle/>
                    <a:p>
                      <a:pPr marL="85725">
                        <a:lnSpc>
                          <a:spcPct val="100000"/>
                        </a:lnSpc>
                        <a:spcBef>
                          <a:spcPts val="625"/>
                        </a:spcBef>
                      </a:pPr>
                      <a:r>
                        <a:rPr sz="1200" dirty="0">
                          <a:solidFill>
                            <a:srgbClr val="FFFFFF"/>
                          </a:solidFill>
                          <a:latin typeface="Lucida Sans Unicode"/>
                          <a:cs typeface="Lucida Sans Unicode"/>
                        </a:rPr>
                        <a:t>Bandwidth(network</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connection)</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76200">
                      <a:solidFill>
                        <a:srgbClr val="9E9E9E"/>
                      </a:solidFill>
                      <a:prstDash val="solid"/>
                    </a:lnB>
                    <a:solidFill>
                      <a:srgbClr val="1B212C"/>
                    </a:solidFill>
                  </a:tcPr>
                </a:tc>
                <a:tc>
                  <a:txBody>
                    <a:bodyPr/>
                    <a:lstStyle/>
                    <a:p>
                      <a:pPr marL="85725">
                        <a:lnSpc>
                          <a:spcPct val="100000"/>
                        </a:lnSpc>
                        <a:spcBef>
                          <a:spcPts val="625"/>
                        </a:spcBef>
                      </a:pPr>
                      <a:r>
                        <a:rPr sz="1200" spc="-30" dirty="0">
                          <a:solidFill>
                            <a:srgbClr val="FFFFFF"/>
                          </a:solidFill>
                          <a:latin typeface="Lucida Sans Unicode"/>
                          <a:cs typeface="Lucida Sans Unicode"/>
                        </a:rPr>
                        <a:t>15Mbps</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76200">
                      <a:solidFill>
                        <a:srgbClr val="9E9E9E"/>
                      </a:solidFill>
                      <a:prstDash val="solid"/>
                    </a:lnB>
                    <a:solidFill>
                      <a:srgbClr val="1B212C"/>
                    </a:solidFill>
                  </a:tcPr>
                </a:tc>
                <a:tc>
                  <a:txBody>
                    <a:bodyPr/>
                    <a:lstStyle/>
                    <a:p>
                      <a:pPr marL="85725">
                        <a:lnSpc>
                          <a:spcPct val="100000"/>
                        </a:lnSpc>
                        <a:spcBef>
                          <a:spcPts val="625"/>
                        </a:spcBef>
                      </a:pPr>
                      <a:r>
                        <a:rPr sz="1200" spc="30" dirty="0">
                          <a:solidFill>
                            <a:srgbClr val="FFFFFF"/>
                          </a:solidFill>
                          <a:latin typeface="Lucida Sans Unicode"/>
                          <a:cs typeface="Lucida Sans Unicode"/>
                        </a:rPr>
                        <a:t>Relatively</a:t>
                      </a:r>
                      <a:r>
                        <a:rPr sz="1200" spc="-90" dirty="0">
                          <a:solidFill>
                            <a:srgbClr val="FFFFFF"/>
                          </a:solidFill>
                          <a:latin typeface="Lucida Sans Unicode"/>
                          <a:cs typeface="Lucida Sans Unicode"/>
                        </a:rPr>
                        <a:t> </a:t>
                      </a:r>
                      <a:r>
                        <a:rPr sz="1200" spc="40" dirty="0">
                          <a:solidFill>
                            <a:srgbClr val="FFFFFF"/>
                          </a:solidFill>
                          <a:latin typeface="Lucida Sans Unicode"/>
                          <a:cs typeface="Lucida Sans Unicode"/>
                        </a:rPr>
                        <a:t>Good</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76200">
                      <a:solidFill>
                        <a:srgbClr val="9E9E9E"/>
                      </a:solidFill>
                      <a:prstDash val="solid"/>
                    </a:lnB>
                    <a:solidFill>
                      <a:srgbClr val="1B212C"/>
                    </a:solidFill>
                  </a:tcPr>
                </a:tc>
                <a:extLst>
                  <a:ext uri="{0D108BD9-81ED-4DB2-BD59-A6C34878D82A}">
                    <a16:rowId xmlns:a16="http://schemas.microsoft.com/office/drawing/2014/main" val="10005"/>
                  </a:ext>
                </a:extLst>
              </a:tr>
              <a:tr h="576024">
                <a:tc>
                  <a:txBody>
                    <a:bodyPr/>
                    <a:lstStyle/>
                    <a:p>
                      <a:pPr marL="85725">
                        <a:lnSpc>
                          <a:spcPct val="100000"/>
                        </a:lnSpc>
                        <a:spcBef>
                          <a:spcPts val="625"/>
                        </a:spcBef>
                      </a:pPr>
                      <a:r>
                        <a:rPr sz="1200" dirty="0">
                          <a:solidFill>
                            <a:srgbClr val="FFFFFF"/>
                          </a:solidFill>
                          <a:latin typeface="Lucida Sans Unicode"/>
                          <a:cs typeface="Lucida Sans Unicode"/>
                        </a:rPr>
                        <a:t>Disk</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space</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of</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Server</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76200">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spc="15" dirty="0">
                          <a:solidFill>
                            <a:srgbClr val="FFFFFF"/>
                          </a:solidFill>
                          <a:latin typeface="Lucida Sans Unicode"/>
                          <a:cs typeface="Lucida Sans Unicode"/>
                        </a:rPr>
                        <a:t>200GB</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76200">
                      <a:solidFill>
                        <a:srgbClr val="9E9E9E"/>
                      </a:solidFill>
                      <a:prstDash val="solid"/>
                    </a:lnT>
                    <a:lnB w="9525">
                      <a:solidFill>
                        <a:srgbClr val="9E9E9E"/>
                      </a:solidFill>
                      <a:prstDash val="solid"/>
                    </a:lnB>
                    <a:solidFill>
                      <a:srgbClr val="1B212C"/>
                    </a:solidFill>
                  </a:tcPr>
                </a:tc>
                <a:tc>
                  <a:txBody>
                    <a:bodyPr/>
                    <a:lstStyle/>
                    <a:p>
                      <a:pPr marL="85725" marR="307340">
                        <a:lnSpc>
                          <a:spcPct val="114999"/>
                        </a:lnSpc>
                        <a:spcBef>
                          <a:spcPts val="409"/>
                        </a:spcBef>
                      </a:pPr>
                      <a:r>
                        <a:rPr sz="1200" spc="55" dirty="0">
                          <a:solidFill>
                            <a:srgbClr val="FFFFFF"/>
                          </a:solidFill>
                          <a:latin typeface="Lucida Sans Unicode"/>
                          <a:cs typeface="Lucida Sans Unicode"/>
                        </a:rPr>
                        <a:t>Adequate </a:t>
                      </a:r>
                      <a:r>
                        <a:rPr sz="1200" spc="40" dirty="0">
                          <a:solidFill>
                            <a:srgbClr val="FFFFFF"/>
                          </a:solidFill>
                          <a:latin typeface="Lucida Sans Unicode"/>
                          <a:cs typeface="Lucida Sans Unicode"/>
                        </a:rPr>
                        <a:t>storage </a:t>
                      </a:r>
                      <a:r>
                        <a:rPr sz="1200" spc="-15" dirty="0">
                          <a:solidFill>
                            <a:srgbClr val="FFFFFF"/>
                          </a:solidFill>
                          <a:latin typeface="Lucida Sans Unicode"/>
                          <a:cs typeface="Lucida Sans Unicode"/>
                        </a:rPr>
                        <a:t>for </a:t>
                      </a:r>
                      <a:r>
                        <a:rPr sz="1200" spc="-10" dirty="0">
                          <a:solidFill>
                            <a:srgbClr val="FFFFFF"/>
                          </a:solidFill>
                          <a:latin typeface="Lucida Sans Unicode"/>
                          <a:cs typeface="Lucida Sans Unicode"/>
                        </a:rPr>
                        <a:t> </a:t>
                      </a:r>
                      <a:r>
                        <a:rPr sz="1200" spc="80" dirty="0">
                          <a:solidFill>
                            <a:srgbClr val="FFFFFF"/>
                          </a:solidFill>
                          <a:latin typeface="Lucida Sans Unicode"/>
                          <a:cs typeface="Lucida Sans Unicode"/>
                        </a:rPr>
                        <a:t>database</a:t>
                      </a:r>
                      <a:r>
                        <a:rPr sz="1200" spc="-80" dirty="0">
                          <a:solidFill>
                            <a:srgbClr val="FFFFFF"/>
                          </a:solidFill>
                          <a:latin typeface="Lucida Sans Unicode"/>
                          <a:cs typeface="Lucida Sans Unicode"/>
                        </a:rPr>
                        <a:t> </a:t>
                      </a:r>
                      <a:r>
                        <a:rPr sz="1200" spc="80" dirty="0">
                          <a:solidFill>
                            <a:srgbClr val="FFFFFF"/>
                          </a:solidFill>
                          <a:latin typeface="Lucida Sans Unicode"/>
                          <a:cs typeface="Lucida Sans Unicode"/>
                        </a:rPr>
                        <a:t>and</a:t>
                      </a:r>
                      <a:r>
                        <a:rPr sz="1200" spc="-75" dirty="0">
                          <a:solidFill>
                            <a:srgbClr val="FFFFFF"/>
                          </a:solidFill>
                          <a:latin typeface="Lucida Sans Unicode"/>
                          <a:cs typeface="Lucida Sans Unicode"/>
                        </a:rPr>
                        <a:t> </a:t>
                      </a:r>
                      <a:r>
                        <a:rPr sz="1200" spc="40" dirty="0">
                          <a:solidFill>
                            <a:srgbClr val="FFFFFF"/>
                          </a:solidFill>
                          <a:latin typeface="Lucida Sans Unicode"/>
                          <a:cs typeface="Lucida Sans Unicode"/>
                        </a:rPr>
                        <a:t>application</a:t>
                      </a:r>
                      <a:endParaRPr sz="1200">
                        <a:latin typeface="Lucida Sans Unicode"/>
                        <a:cs typeface="Lucida Sans Unicode"/>
                      </a:endParaRPr>
                    </a:p>
                  </a:txBody>
                  <a:tcPr marL="0" marR="0" marT="52069" marB="0">
                    <a:lnL w="9525">
                      <a:solidFill>
                        <a:srgbClr val="9E9E9E"/>
                      </a:solidFill>
                      <a:prstDash val="solid"/>
                    </a:lnL>
                    <a:lnR w="9525">
                      <a:solidFill>
                        <a:srgbClr val="9E9E9E"/>
                      </a:solidFill>
                      <a:prstDash val="solid"/>
                    </a:lnR>
                    <a:lnT w="76200">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28400"/>
          </a:xfrm>
          <a:prstGeom prst="rect">
            <a:avLst/>
          </a:prstGeom>
        </p:spPr>
      </p:pic>
      <p:sp>
        <p:nvSpPr>
          <p:cNvPr id="3" name="object 3"/>
          <p:cNvSpPr txBox="1">
            <a:spLocks noGrp="1"/>
          </p:cNvSpPr>
          <p:nvPr>
            <p:ph type="title"/>
          </p:nvPr>
        </p:nvSpPr>
        <p:spPr>
          <a:xfrm>
            <a:off x="1370525" y="447978"/>
            <a:ext cx="5368925" cy="589280"/>
          </a:xfrm>
          <a:prstGeom prst="rect">
            <a:avLst/>
          </a:prstGeom>
        </p:spPr>
        <p:txBody>
          <a:bodyPr vert="horz" wrap="square" lIns="0" tIns="12700" rIns="0" bIns="0" rtlCol="0">
            <a:spAutoFit/>
          </a:bodyPr>
          <a:lstStyle/>
          <a:p>
            <a:pPr marL="12700">
              <a:lnSpc>
                <a:spcPct val="100000"/>
              </a:lnSpc>
              <a:spcBef>
                <a:spcPts val="100"/>
              </a:spcBef>
            </a:pPr>
            <a:r>
              <a:rPr sz="3700" spc="120" dirty="0"/>
              <a:t>System</a:t>
            </a:r>
            <a:r>
              <a:rPr sz="3700" spc="-300" dirty="0"/>
              <a:t> </a:t>
            </a:r>
            <a:r>
              <a:rPr sz="3700" spc="70" dirty="0"/>
              <a:t>Requirements</a:t>
            </a:r>
            <a:endParaRPr sz="3700"/>
          </a:p>
        </p:txBody>
      </p:sp>
      <p:sp>
        <p:nvSpPr>
          <p:cNvPr id="4" name="object 4"/>
          <p:cNvSpPr txBox="1"/>
          <p:nvPr/>
        </p:nvSpPr>
        <p:spPr>
          <a:xfrm>
            <a:off x="1446725" y="1454289"/>
            <a:ext cx="3027680" cy="33020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FFFF"/>
                </a:solidFill>
                <a:latin typeface="Tahoma"/>
                <a:cs typeface="Tahoma"/>
              </a:rPr>
              <a:t>Software</a:t>
            </a:r>
            <a:r>
              <a:rPr sz="2000" b="1" spc="-165" dirty="0">
                <a:solidFill>
                  <a:srgbClr val="FFFFFF"/>
                </a:solidFill>
                <a:latin typeface="Tahoma"/>
                <a:cs typeface="Tahoma"/>
              </a:rPr>
              <a:t> </a:t>
            </a:r>
            <a:r>
              <a:rPr sz="2000" b="1" spc="15" dirty="0">
                <a:solidFill>
                  <a:srgbClr val="FFFFFF"/>
                </a:solidFill>
                <a:latin typeface="Tahoma"/>
                <a:cs typeface="Tahoma"/>
              </a:rPr>
              <a:t>Requirement:</a:t>
            </a:r>
            <a:endParaRPr sz="2000">
              <a:latin typeface="Tahoma"/>
              <a:cs typeface="Tahoma"/>
            </a:endParaRPr>
          </a:p>
        </p:txBody>
      </p:sp>
      <p:graphicFrame>
        <p:nvGraphicFramePr>
          <p:cNvPr id="5" name="object 5"/>
          <p:cNvGraphicFramePr>
            <a:graphicFrameLocks noGrp="1"/>
          </p:cNvGraphicFramePr>
          <p:nvPr/>
        </p:nvGraphicFramePr>
        <p:xfrm>
          <a:off x="1446599" y="1970962"/>
          <a:ext cx="7327900" cy="2124884"/>
        </p:xfrm>
        <a:graphic>
          <a:graphicData uri="http://schemas.openxmlformats.org/drawingml/2006/table">
            <a:tbl>
              <a:tblPr firstRow="1" bandRow="1">
                <a:tableStyleId>{2D5ABB26-0587-4C30-8999-92F81FD0307C}</a:tableStyleId>
              </a:tblPr>
              <a:tblGrid>
                <a:gridCol w="2670175">
                  <a:extLst>
                    <a:ext uri="{9D8B030D-6E8A-4147-A177-3AD203B41FA5}">
                      <a16:colId xmlns:a16="http://schemas.microsoft.com/office/drawing/2014/main" val="20000"/>
                    </a:ext>
                  </a:extLst>
                </a:gridCol>
                <a:gridCol w="224472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7149">
                <a:tc>
                  <a:txBody>
                    <a:bodyPr/>
                    <a:lstStyle/>
                    <a:p>
                      <a:pPr marL="85725">
                        <a:lnSpc>
                          <a:spcPct val="100000"/>
                        </a:lnSpc>
                        <a:spcBef>
                          <a:spcPts val="630"/>
                        </a:spcBef>
                      </a:pPr>
                      <a:r>
                        <a:rPr sz="1200" spc="40" dirty="0">
                          <a:solidFill>
                            <a:srgbClr val="FFFFFF"/>
                          </a:solidFill>
                          <a:latin typeface="Lucida Sans Unicode"/>
                          <a:cs typeface="Lucida Sans Unicode"/>
                        </a:rPr>
                        <a:t>Software</a:t>
                      </a:r>
                      <a:endParaRPr sz="1200">
                        <a:latin typeface="Lucida Sans Unicode"/>
                        <a:cs typeface="Lucida Sans Unicode"/>
                      </a:endParaRPr>
                    </a:p>
                  </a:txBody>
                  <a:tcPr marL="0" marR="0" marT="80010" marB="0">
                    <a:lnL w="12700">
                      <a:solidFill>
                        <a:srgbClr val="9E9E9E"/>
                      </a:solidFill>
                      <a:prstDash val="solid"/>
                    </a:lnL>
                    <a:lnR w="9525">
                      <a:solidFill>
                        <a:srgbClr val="9E9E9E"/>
                      </a:solidFill>
                      <a:prstDash val="solid"/>
                    </a:lnR>
                    <a:lnT w="12700">
                      <a:solidFill>
                        <a:srgbClr val="9E9E9E"/>
                      </a:solidFill>
                      <a:prstDash val="solid"/>
                    </a:lnT>
                    <a:lnB w="9525">
                      <a:solidFill>
                        <a:srgbClr val="9E9E9E"/>
                      </a:solidFill>
                      <a:prstDash val="solid"/>
                    </a:lnB>
                    <a:solidFill>
                      <a:srgbClr val="FF0000"/>
                    </a:solidFill>
                  </a:tcPr>
                </a:tc>
                <a:tc>
                  <a:txBody>
                    <a:bodyPr/>
                    <a:lstStyle/>
                    <a:p>
                      <a:pPr marL="85725">
                        <a:lnSpc>
                          <a:spcPct val="100000"/>
                        </a:lnSpc>
                        <a:spcBef>
                          <a:spcPts val="630"/>
                        </a:spcBef>
                      </a:pPr>
                      <a:r>
                        <a:rPr sz="1200" dirty="0">
                          <a:solidFill>
                            <a:srgbClr val="FFFFFF"/>
                          </a:solidFill>
                          <a:latin typeface="Lucida Sans Unicode"/>
                          <a:cs typeface="Lucida Sans Unicode"/>
                        </a:rPr>
                        <a:t>Minimum</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Requirement</a:t>
                      </a:r>
                      <a:endParaRPr sz="1200">
                        <a:latin typeface="Lucida Sans Unicode"/>
                        <a:cs typeface="Lucida Sans Unicode"/>
                      </a:endParaRPr>
                    </a:p>
                  </a:txBody>
                  <a:tcPr marL="0" marR="0" marT="80010" marB="0">
                    <a:lnL w="9525">
                      <a:solidFill>
                        <a:srgbClr val="9E9E9E"/>
                      </a:solidFill>
                      <a:prstDash val="solid"/>
                    </a:lnL>
                    <a:lnR w="9525">
                      <a:solidFill>
                        <a:srgbClr val="9E9E9E"/>
                      </a:solidFill>
                      <a:prstDash val="solid"/>
                    </a:lnR>
                    <a:lnT w="12700">
                      <a:solidFill>
                        <a:srgbClr val="9E9E9E"/>
                      </a:solidFill>
                      <a:prstDash val="solid"/>
                    </a:lnT>
                    <a:lnB w="9525">
                      <a:solidFill>
                        <a:srgbClr val="9E9E9E"/>
                      </a:solidFill>
                      <a:prstDash val="solid"/>
                    </a:lnB>
                    <a:solidFill>
                      <a:srgbClr val="FF0000"/>
                    </a:solidFill>
                  </a:tcPr>
                </a:tc>
                <a:tc>
                  <a:txBody>
                    <a:bodyPr/>
                    <a:lstStyle/>
                    <a:p>
                      <a:pPr marL="85725">
                        <a:lnSpc>
                          <a:spcPct val="100000"/>
                        </a:lnSpc>
                        <a:spcBef>
                          <a:spcPts val="630"/>
                        </a:spcBef>
                      </a:pPr>
                      <a:r>
                        <a:rPr sz="1200" spc="50" dirty="0">
                          <a:solidFill>
                            <a:srgbClr val="FFFFFF"/>
                          </a:solidFill>
                          <a:latin typeface="Lucida Sans Unicode"/>
                          <a:cs typeface="Lucida Sans Unicode"/>
                        </a:rPr>
                        <a:t>Reason</a:t>
                      </a:r>
                      <a:endParaRPr sz="1200">
                        <a:latin typeface="Lucida Sans Unicode"/>
                        <a:cs typeface="Lucida Sans Unicode"/>
                      </a:endParaRPr>
                    </a:p>
                  </a:txBody>
                  <a:tcPr marL="0" marR="0" marT="80010" marB="0">
                    <a:lnL w="9525">
                      <a:solidFill>
                        <a:srgbClr val="9E9E9E"/>
                      </a:solidFill>
                      <a:prstDash val="solid"/>
                    </a:lnL>
                    <a:lnR w="19050">
                      <a:solidFill>
                        <a:srgbClr val="9E9E9E"/>
                      </a:solidFill>
                      <a:prstDash val="solid"/>
                    </a:lnR>
                    <a:lnT w="12700">
                      <a:solidFill>
                        <a:srgbClr val="9E9E9E"/>
                      </a:solidFill>
                      <a:prstDash val="solid"/>
                    </a:lnT>
                    <a:lnB w="9525">
                      <a:solidFill>
                        <a:srgbClr val="9E9E9E"/>
                      </a:solidFill>
                      <a:prstDash val="solid"/>
                    </a:lnB>
                    <a:solidFill>
                      <a:srgbClr val="FF0000"/>
                    </a:solidFill>
                  </a:tcPr>
                </a:tc>
                <a:extLst>
                  <a:ext uri="{0D108BD9-81ED-4DB2-BD59-A6C34878D82A}">
                    <a16:rowId xmlns:a16="http://schemas.microsoft.com/office/drawing/2014/main" val="10000"/>
                  </a:ext>
                </a:extLst>
              </a:tr>
              <a:tr h="780712">
                <a:tc>
                  <a:txBody>
                    <a:bodyPr/>
                    <a:lstStyle/>
                    <a:p>
                      <a:pPr marL="85725">
                        <a:lnSpc>
                          <a:spcPct val="100000"/>
                        </a:lnSpc>
                        <a:spcBef>
                          <a:spcPts val="580"/>
                        </a:spcBef>
                      </a:pPr>
                      <a:r>
                        <a:rPr sz="1200" dirty="0">
                          <a:solidFill>
                            <a:srgbClr val="FFFFFF"/>
                          </a:solidFill>
                          <a:latin typeface="Lucida Sans Unicode"/>
                          <a:cs typeface="Lucida Sans Unicode"/>
                        </a:rPr>
                        <a:t>Operating</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System</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for</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Computer</a:t>
                      </a:r>
                      <a:endParaRPr sz="1200">
                        <a:latin typeface="Lucida Sans Unicode"/>
                        <a:cs typeface="Lucida Sans Unicode"/>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marR="181610">
                        <a:lnSpc>
                          <a:spcPct val="114999"/>
                        </a:lnSpc>
                        <a:spcBef>
                          <a:spcPts val="365"/>
                        </a:spcBef>
                      </a:pPr>
                      <a:r>
                        <a:rPr sz="1200" dirty="0">
                          <a:solidFill>
                            <a:srgbClr val="FFFFFF"/>
                          </a:solidFill>
                          <a:latin typeface="Lucida Sans Unicode"/>
                          <a:cs typeface="Lucida Sans Unicode"/>
                        </a:rPr>
                        <a:t>Windows</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7,</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Windows</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8.1,  Linux,</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Mac</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Os,</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Windows</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8,  </a:t>
                      </a:r>
                      <a:r>
                        <a:rPr sz="1200" spc="50" dirty="0">
                          <a:solidFill>
                            <a:srgbClr val="FFFFFF"/>
                          </a:solidFill>
                          <a:latin typeface="Lucida Sans Unicode"/>
                          <a:cs typeface="Lucida Sans Unicode"/>
                        </a:rPr>
                        <a:t>Windows</a:t>
                      </a:r>
                      <a:r>
                        <a:rPr sz="1200" spc="-75" dirty="0">
                          <a:solidFill>
                            <a:srgbClr val="FFFFFF"/>
                          </a:solidFill>
                          <a:latin typeface="Lucida Sans Unicode"/>
                          <a:cs typeface="Lucida Sans Unicode"/>
                        </a:rPr>
                        <a:t> </a:t>
                      </a:r>
                      <a:r>
                        <a:rPr sz="1200" spc="-40" dirty="0">
                          <a:solidFill>
                            <a:srgbClr val="FFFFFF"/>
                          </a:solidFill>
                          <a:latin typeface="Lucida Sans Unicode"/>
                          <a:cs typeface="Lucida Sans Unicode"/>
                        </a:rPr>
                        <a:t>xp</a:t>
                      </a:r>
                      <a:endParaRPr sz="1200">
                        <a:latin typeface="Lucida Sans Unicode"/>
                        <a:cs typeface="Lucida Sans Unicode"/>
                      </a:endParaRPr>
                    </a:p>
                  </a:txBody>
                  <a:tcPr marL="0" marR="0" marT="4635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tc>
                  <a:txBody>
                    <a:bodyPr/>
                    <a:lstStyle/>
                    <a:p>
                      <a:pPr marL="85725" marR="466725">
                        <a:lnSpc>
                          <a:spcPct val="114999"/>
                        </a:lnSpc>
                        <a:spcBef>
                          <a:spcPts val="365"/>
                        </a:spcBef>
                      </a:pPr>
                      <a:r>
                        <a:rPr sz="1200" spc="30" dirty="0">
                          <a:solidFill>
                            <a:srgbClr val="FFFFFF"/>
                          </a:solidFill>
                          <a:latin typeface="Lucida Sans Unicode"/>
                          <a:cs typeface="Lucida Sans Unicode"/>
                        </a:rPr>
                        <a:t>Globally</a:t>
                      </a:r>
                      <a:r>
                        <a:rPr sz="1200" spc="-75" dirty="0">
                          <a:solidFill>
                            <a:srgbClr val="FFFFFF"/>
                          </a:solidFill>
                          <a:latin typeface="Lucida Sans Unicode"/>
                          <a:cs typeface="Lucida Sans Unicode"/>
                        </a:rPr>
                        <a:t> </a:t>
                      </a:r>
                      <a:r>
                        <a:rPr sz="1200" spc="15" dirty="0">
                          <a:solidFill>
                            <a:srgbClr val="FFFFFF"/>
                          </a:solidFill>
                          <a:latin typeface="Lucida Sans Unicode"/>
                          <a:cs typeface="Lucida Sans Unicode"/>
                        </a:rPr>
                        <a:t>distributed</a:t>
                      </a:r>
                      <a:r>
                        <a:rPr sz="1200" spc="-75" dirty="0">
                          <a:solidFill>
                            <a:srgbClr val="FFFFFF"/>
                          </a:solidFill>
                          <a:latin typeface="Lucida Sans Unicode"/>
                          <a:cs typeface="Lucida Sans Unicode"/>
                        </a:rPr>
                        <a:t> </a:t>
                      </a:r>
                      <a:r>
                        <a:rPr sz="1200" spc="80" dirty="0">
                          <a:solidFill>
                            <a:srgbClr val="FFFFFF"/>
                          </a:solidFill>
                          <a:latin typeface="Lucida Sans Unicode"/>
                          <a:cs typeface="Lucida Sans Unicode"/>
                        </a:rPr>
                        <a:t>and </a:t>
                      </a:r>
                      <a:r>
                        <a:rPr sz="1200" spc="-365" dirty="0">
                          <a:solidFill>
                            <a:srgbClr val="FFFFFF"/>
                          </a:solidFill>
                          <a:latin typeface="Lucida Sans Unicode"/>
                          <a:cs typeface="Lucida Sans Unicode"/>
                        </a:rPr>
                        <a:t> </a:t>
                      </a:r>
                      <a:r>
                        <a:rPr sz="1200" spc="30" dirty="0">
                          <a:solidFill>
                            <a:srgbClr val="FFFFFF"/>
                          </a:solidFill>
                          <a:latin typeface="Lucida Sans Unicode"/>
                          <a:cs typeface="Lucida Sans Unicode"/>
                        </a:rPr>
                        <a:t>widely</a:t>
                      </a:r>
                      <a:r>
                        <a:rPr sz="1200" spc="-75" dirty="0">
                          <a:solidFill>
                            <a:srgbClr val="FFFFFF"/>
                          </a:solidFill>
                          <a:latin typeface="Lucida Sans Unicode"/>
                          <a:cs typeface="Lucida Sans Unicode"/>
                        </a:rPr>
                        <a:t> </a:t>
                      </a:r>
                      <a:r>
                        <a:rPr sz="1200" spc="75" dirty="0">
                          <a:solidFill>
                            <a:srgbClr val="FFFFFF"/>
                          </a:solidFill>
                          <a:latin typeface="Lucida Sans Unicode"/>
                          <a:cs typeface="Lucida Sans Unicode"/>
                        </a:rPr>
                        <a:t>accessed</a:t>
                      </a:r>
                      <a:endParaRPr sz="1200">
                        <a:latin typeface="Lucida Sans Unicode"/>
                        <a:cs typeface="Lucida Sans Unicode"/>
                      </a:endParaRPr>
                    </a:p>
                  </a:txBody>
                  <a:tcPr marL="0" marR="0" marT="4635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1"/>
                  </a:ext>
                </a:extLst>
              </a:tr>
              <a:tr h="380999">
                <a:tc>
                  <a:txBody>
                    <a:bodyPr/>
                    <a:lstStyle/>
                    <a:p>
                      <a:pPr marL="85725">
                        <a:lnSpc>
                          <a:spcPct val="100000"/>
                        </a:lnSpc>
                        <a:spcBef>
                          <a:spcPts val="625"/>
                        </a:spcBef>
                      </a:pPr>
                      <a:r>
                        <a:rPr sz="1200" spc="70" dirty="0">
                          <a:solidFill>
                            <a:srgbClr val="FFFFFF"/>
                          </a:solidFill>
                          <a:latin typeface="Lucida Sans Unicode"/>
                          <a:cs typeface="Lucida Sans Unicode"/>
                        </a:rPr>
                        <a:t>Database</a:t>
                      </a:r>
                      <a:r>
                        <a:rPr sz="1200" spc="-90" dirty="0">
                          <a:solidFill>
                            <a:srgbClr val="FFFFFF"/>
                          </a:solidFill>
                          <a:latin typeface="Lucida Sans Unicode"/>
                          <a:cs typeface="Lucida Sans Unicode"/>
                        </a:rPr>
                        <a:t> </a:t>
                      </a:r>
                      <a:r>
                        <a:rPr sz="1200" spc="70" dirty="0">
                          <a:solidFill>
                            <a:srgbClr val="FFFFFF"/>
                          </a:solidFill>
                          <a:latin typeface="Lucida Sans Unicode"/>
                          <a:cs typeface="Lucida Sans Unicode"/>
                        </a:rPr>
                        <a:t>Management</a:t>
                      </a:r>
                      <a:r>
                        <a:rPr sz="1200" spc="-85" dirty="0">
                          <a:solidFill>
                            <a:srgbClr val="FFFFFF"/>
                          </a:solidFill>
                          <a:latin typeface="Lucida Sans Unicode"/>
                          <a:cs typeface="Lucida Sans Unicode"/>
                        </a:rPr>
                        <a:t> </a:t>
                      </a:r>
                      <a:r>
                        <a:rPr sz="1200" spc="60" dirty="0">
                          <a:solidFill>
                            <a:srgbClr val="FFFFFF"/>
                          </a:solidFill>
                          <a:latin typeface="Lucida Sans Unicode"/>
                          <a:cs typeface="Lucida Sans Unicode"/>
                        </a:rPr>
                        <a:t>System</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38100">
                      <a:solidFill>
                        <a:srgbClr val="9E9E9E"/>
                      </a:solidFill>
                      <a:prstDash val="solid"/>
                    </a:lnB>
                    <a:solidFill>
                      <a:srgbClr val="1B212C"/>
                    </a:solidFill>
                  </a:tcPr>
                </a:tc>
                <a:tc>
                  <a:txBody>
                    <a:bodyPr/>
                    <a:lstStyle/>
                    <a:p>
                      <a:pPr marL="85725">
                        <a:lnSpc>
                          <a:spcPct val="100000"/>
                        </a:lnSpc>
                        <a:spcBef>
                          <a:spcPts val="625"/>
                        </a:spcBef>
                      </a:pPr>
                      <a:r>
                        <a:rPr sz="1200" spc="15" dirty="0">
                          <a:solidFill>
                            <a:srgbClr val="FFFFFF"/>
                          </a:solidFill>
                          <a:latin typeface="Lucida Sans Unicode"/>
                          <a:cs typeface="Lucida Sans Unicode"/>
                        </a:rPr>
                        <a:t>MySQL</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38100">
                      <a:solidFill>
                        <a:srgbClr val="9E9E9E"/>
                      </a:solidFill>
                      <a:prstDash val="solid"/>
                    </a:lnB>
                    <a:solidFill>
                      <a:srgbClr val="1B212C"/>
                    </a:solidFill>
                  </a:tcPr>
                </a:tc>
                <a:tc>
                  <a:txBody>
                    <a:bodyPr/>
                    <a:lstStyle/>
                    <a:p>
                      <a:pPr marL="85725">
                        <a:lnSpc>
                          <a:spcPct val="100000"/>
                        </a:lnSpc>
                        <a:spcBef>
                          <a:spcPts val="625"/>
                        </a:spcBef>
                      </a:pPr>
                      <a:r>
                        <a:rPr sz="1200" spc="55" dirty="0">
                          <a:solidFill>
                            <a:srgbClr val="FFFFFF"/>
                          </a:solidFill>
                          <a:latin typeface="Lucida Sans Unicode"/>
                          <a:cs typeface="Lucida Sans Unicode"/>
                        </a:rPr>
                        <a:t>Easy</a:t>
                      </a:r>
                      <a:r>
                        <a:rPr sz="1200" spc="-85" dirty="0">
                          <a:solidFill>
                            <a:srgbClr val="FFFFFF"/>
                          </a:solidFill>
                          <a:latin typeface="Lucida Sans Unicode"/>
                          <a:cs typeface="Lucida Sans Unicode"/>
                        </a:rPr>
                        <a:t> </a:t>
                      </a:r>
                      <a:r>
                        <a:rPr sz="1200" spc="10" dirty="0">
                          <a:solidFill>
                            <a:srgbClr val="FFFFFF"/>
                          </a:solidFill>
                          <a:latin typeface="Lucida Sans Unicode"/>
                          <a:cs typeface="Lucida Sans Unicode"/>
                        </a:rPr>
                        <a:t>to</a:t>
                      </a:r>
                      <a:r>
                        <a:rPr sz="1200" spc="-80" dirty="0">
                          <a:solidFill>
                            <a:srgbClr val="FFFFFF"/>
                          </a:solidFill>
                          <a:latin typeface="Lucida Sans Unicode"/>
                          <a:cs typeface="Lucida Sans Unicode"/>
                        </a:rPr>
                        <a:t> </a:t>
                      </a:r>
                      <a:r>
                        <a:rPr sz="1200" spc="45" dirty="0">
                          <a:solidFill>
                            <a:srgbClr val="FFFFFF"/>
                          </a:solidFill>
                          <a:latin typeface="Lucida Sans Unicode"/>
                          <a:cs typeface="Lucida Sans Unicode"/>
                        </a:rPr>
                        <a:t>use</a:t>
                      </a:r>
                      <a:r>
                        <a:rPr sz="1200" spc="-80" dirty="0">
                          <a:solidFill>
                            <a:srgbClr val="FFFFFF"/>
                          </a:solidFill>
                          <a:latin typeface="Lucida Sans Unicode"/>
                          <a:cs typeface="Lucida Sans Unicode"/>
                        </a:rPr>
                        <a:t> </a:t>
                      </a:r>
                      <a:r>
                        <a:rPr sz="1200" spc="80" dirty="0">
                          <a:solidFill>
                            <a:srgbClr val="FFFFFF"/>
                          </a:solidFill>
                          <a:latin typeface="Lucida Sans Unicode"/>
                          <a:cs typeface="Lucida Sans Unicode"/>
                        </a:rPr>
                        <a:t>and</a:t>
                      </a:r>
                      <a:r>
                        <a:rPr sz="1200" spc="-80" dirty="0">
                          <a:solidFill>
                            <a:srgbClr val="FFFFFF"/>
                          </a:solidFill>
                          <a:latin typeface="Lucida Sans Unicode"/>
                          <a:cs typeface="Lucida Sans Unicode"/>
                        </a:rPr>
                        <a:t> </a:t>
                      </a:r>
                      <a:r>
                        <a:rPr sz="1200" spc="60" dirty="0">
                          <a:solidFill>
                            <a:srgbClr val="FFFFFF"/>
                          </a:solidFill>
                          <a:latin typeface="Lucida Sans Unicode"/>
                          <a:cs typeface="Lucida Sans Unicode"/>
                        </a:rPr>
                        <a:t>scalable</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38100">
                      <a:solidFill>
                        <a:srgbClr val="9E9E9E"/>
                      </a:solidFill>
                      <a:prstDash val="solid"/>
                    </a:lnB>
                    <a:solidFill>
                      <a:srgbClr val="1B212C"/>
                    </a:solidFill>
                  </a:tcPr>
                </a:tc>
                <a:extLst>
                  <a:ext uri="{0D108BD9-81ED-4DB2-BD59-A6C34878D82A}">
                    <a16:rowId xmlns:a16="http://schemas.microsoft.com/office/drawing/2014/main" val="10002"/>
                  </a:ext>
                </a:extLst>
              </a:tr>
              <a:tr h="576024">
                <a:tc>
                  <a:txBody>
                    <a:bodyPr/>
                    <a:lstStyle/>
                    <a:p>
                      <a:pPr marL="85725">
                        <a:lnSpc>
                          <a:spcPct val="100000"/>
                        </a:lnSpc>
                        <a:spcBef>
                          <a:spcPts val="625"/>
                        </a:spcBef>
                      </a:pPr>
                      <a:r>
                        <a:rPr sz="1200" spc="25" dirty="0">
                          <a:solidFill>
                            <a:srgbClr val="FFFFFF"/>
                          </a:solidFill>
                          <a:latin typeface="Lucida Sans Unicode"/>
                          <a:cs typeface="Lucida Sans Unicode"/>
                        </a:rPr>
                        <a:t>Browser</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38100">
                      <a:solidFill>
                        <a:srgbClr val="9E9E9E"/>
                      </a:solidFill>
                      <a:prstDash val="solid"/>
                    </a:lnT>
                    <a:lnB w="9525">
                      <a:solidFill>
                        <a:srgbClr val="9E9E9E"/>
                      </a:solidFill>
                      <a:prstDash val="solid"/>
                    </a:lnB>
                    <a:solidFill>
                      <a:srgbClr val="1B212C"/>
                    </a:solidFill>
                  </a:tcPr>
                </a:tc>
                <a:tc>
                  <a:txBody>
                    <a:bodyPr/>
                    <a:lstStyle/>
                    <a:p>
                      <a:pPr marL="85725" marR="121920">
                        <a:lnSpc>
                          <a:spcPct val="114999"/>
                        </a:lnSpc>
                        <a:spcBef>
                          <a:spcPts val="409"/>
                        </a:spcBef>
                      </a:pPr>
                      <a:r>
                        <a:rPr sz="1200" dirty="0">
                          <a:solidFill>
                            <a:srgbClr val="FFFFFF"/>
                          </a:solidFill>
                          <a:latin typeface="Lucida Sans Unicode"/>
                          <a:cs typeface="Lucida Sans Unicode"/>
                        </a:rPr>
                        <a:t>Opera,</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Google,</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Chrome,</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IE,  </a:t>
                      </a:r>
                      <a:r>
                        <a:rPr sz="1200" spc="-5" dirty="0">
                          <a:solidFill>
                            <a:srgbClr val="FFFFFF"/>
                          </a:solidFill>
                          <a:latin typeface="Lucida Sans Unicode"/>
                          <a:cs typeface="Lucida Sans Unicode"/>
                        </a:rPr>
                        <a:t>Mozilla</a:t>
                      </a:r>
                      <a:r>
                        <a:rPr sz="1200" spc="-75" dirty="0">
                          <a:solidFill>
                            <a:srgbClr val="FFFFFF"/>
                          </a:solidFill>
                          <a:latin typeface="Lucida Sans Unicode"/>
                          <a:cs typeface="Lucida Sans Unicode"/>
                        </a:rPr>
                        <a:t> </a:t>
                      </a:r>
                      <a:r>
                        <a:rPr sz="1200" spc="-25" dirty="0">
                          <a:solidFill>
                            <a:srgbClr val="FFFFFF"/>
                          </a:solidFill>
                          <a:latin typeface="Lucida Sans Unicode"/>
                          <a:cs typeface="Lucida Sans Unicode"/>
                        </a:rPr>
                        <a:t>Firefox</a:t>
                      </a:r>
                      <a:endParaRPr sz="1200">
                        <a:latin typeface="Lucida Sans Unicode"/>
                        <a:cs typeface="Lucida Sans Unicode"/>
                      </a:endParaRPr>
                    </a:p>
                  </a:txBody>
                  <a:tcPr marL="0" marR="0" marT="52069" marB="0">
                    <a:lnL w="9525">
                      <a:solidFill>
                        <a:srgbClr val="9E9E9E"/>
                      </a:solidFill>
                      <a:prstDash val="solid"/>
                    </a:lnL>
                    <a:lnR w="9525">
                      <a:solidFill>
                        <a:srgbClr val="9E9E9E"/>
                      </a:solidFill>
                      <a:prstDash val="solid"/>
                    </a:lnR>
                    <a:lnT w="38100">
                      <a:solidFill>
                        <a:srgbClr val="9E9E9E"/>
                      </a:solidFill>
                      <a:prstDash val="solid"/>
                    </a:lnT>
                    <a:lnB w="9525">
                      <a:solidFill>
                        <a:srgbClr val="9E9E9E"/>
                      </a:solidFill>
                      <a:prstDash val="solid"/>
                    </a:lnB>
                    <a:solidFill>
                      <a:srgbClr val="1B212C"/>
                    </a:solidFill>
                  </a:tcPr>
                </a:tc>
                <a:tc>
                  <a:txBody>
                    <a:bodyPr/>
                    <a:lstStyle/>
                    <a:p>
                      <a:pPr marL="85725">
                        <a:lnSpc>
                          <a:spcPct val="100000"/>
                        </a:lnSpc>
                        <a:spcBef>
                          <a:spcPts val="625"/>
                        </a:spcBef>
                      </a:pPr>
                      <a:r>
                        <a:rPr sz="1200" dirty="0">
                          <a:solidFill>
                            <a:srgbClr val="FFFFFF"/>
                          </a:solidFill>
                          <a:latin typeface="Lucida Sans Unicode"/>
                          <a:cs typeface="Lucida Sans Unicode"/>
                        </a:rPr>
                        <a:t>Standard</a:t>
                      </a:r>
                      <a:r>
                        <a:rPr sz="1200" spc="-70" dirty="0">
                          <a:solidFill>
                            <a:srgbClr val="FFFFFF"/>
                          </a:solidFill>
                          <a:latin typeface="Lucida Sans Unicode"/>
                          <a:cs typeface="Lucida Sans Unicode"/>
                        </a:rPr>
                        <a:t> </a:t>
                      </a:r>
                      <a:r>
                        <a:rPr sz="1200" dirty="0">
                          <a:solidFill>
                            <a:srgbClr val="FFFFFF"/>
                          </a:solidFill>
                          <a:latin typeface="Lucida Sans Unicode"/>
                          <a:cs typeface="Lucida Sans Unicode"/>
                        </a:rPr>
                        <a:t>browser</a:t>
                      </a:r>
                      <a:endParaRPr sz="1200">
                        <a:latin typeface="Lucida Sans Unicode"/>
                        <a:cs typeface="Lucida Sans Unicode"/>
                      </a:endParaRPr>
                    </a:p>
                  </a:txBody>
                  <a:tcPr marL="0" marR="0" marT="79375" marB="0">
                    <a:lnL w="9525">
                      <a:solidFill>
                        <a:srgbClr val="9E9E9E"/>
                      </a:solidFill>
                      <a:prstDash val="solid"/>
                    </a:lnL>
                    <a:lnR w="9525">
                      <a:solidFill>
                        <a:srgbClr val="9E9E9E"/>
                      </a:solidFill>
                      <a:prstDash val="solid"/>
                    </a:lnR>
                    <a:lnT w="38100">
                      <a:solidFill>
                        <a:srgbClr val="9E9E9E"/>
                      </a:solidFill>
                      <a:prstDash val="solid"/>
                    </a:lnT>
                    <a:lnB w="9525">
                      <a:solidFill>
                        <a:srgbClr val="9E9E9E"/>
                      </a:solidFill>
                      <a:prstDash val="solid"/>
                    </a:lnB>
                    <a:solidFill>
                      <a:srgbClr val="1B212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28400"/>
          </a:xfrm>
          <a:prstGeom prst="rect">
            <a:avLst/>
          </a:prstGeom>
        </p:spPr>
      </p:pic>
      <p:sp>
        <p:nvSpPr>
          <p:cNvPr id="3" name="object 3"/>
          <p:cNvSpPr txBox="1">
            <a:spLocks noGrp="1"/>
          </p:cNvSpPr>
          <p:nvPr>
            <p:ph type="title"/>
          </p:nvPr>
        </p:nvSpPr>
        <p:spPr>
          <a:xfrm>
            <a:off x="1370525" y="447724"/>
            <a:ext cx="5433695" cy="596900"/>
          </a:xfrm>
          <a:prstGeom prst="rect">
            <a:avLst/>
          </a:prstGeom>
        </p:spPr>
        <p:txBody>
          <a:bodyPr vert="horz" wrap="square" lIns="0" tIns="12700" rIns="0" bIns="0" rtlCol="0">
            <a:spAutoFit/>
          </a:bodyPr>
          <a:lstStyle/>
          <a:p>
            <a:pPr marL="12700">
              <a:lnSpc>
                <a:spcPct val="100000"/>
              </a:lnSpc>
              <a:spcBef>
                <a:spcPts val="100"/>
              </a:spcBef>
            </a:pPr>
            <a:r>
              <a:rPr sz="3750" spc="65" dirty="0"/>
              <a:t>Requirement</a:t>
            </a:r>
            <a:r>
              <a:rPr sz="3750" spc="-305" dirty="0"/>
              <a:t> </a:t>
            </a:r>
            <a:r>
              <a:rPr sz="3750" spc="135" dirty="0"/>
              <a:t>Analysis</a:t>
            </a:r>
            <a:endParaRPr sz="3750"/>
          </a:p>
        </p:txBody>
      </p:sp>
      <p:grpSp>
        <p:nvGrpSpPr>
          <p:cNvPr id="4" name="object 4"/>
          <p:cNvGrpSpPr/>
          <p:nvPr/>
        </p:nvGrpSpPr>
        <p:grpSpPr>
          <a:xfrm>
            <a:off x="1205638" y="1239468"/>
            <a:ext cx="7938770" cy="3675379"/>
            <a:chOff x="1205638" y="1239468"/>
            <a:chExt cx="7938770" cy="3675379"/>
          </a:xfrm>
        </p:grpSpPr>
        <p:pic>
          <p:nvPicPr>
            <p:cNvPr id="5" name="object 5"/>
            <p:cNvPicPr/>
            <p:nvPr/>
          </p:nvPicPr>
          <p:blipFill>
            <a:blip r:embed="rId3" cstate="print"/>
            <a:stretch>
              <a:fillRect/>
            </a:stretch>
          </p:blipFill>
          <p:spPr>
            <a:xfrm>
              <a:off x="1205638" y="1239468"/>
              <a:ext cx="7938361" cy="3675025"/>
            </a:xfrm>
            <a:prstGeom prst="rect">
              <a:avLst/>
            </a:prstGeom>
          </p:spPr>
        </p:pic>
        <p:pic>
          <p:nvPicPr>
            <p:cNvPr id="6" name="object 6"/>
            <p:cNvPicPr/>
            <p:nvPr/>
          </p:nvPicPr>
          <p:blipFill>
            <a:blip r:embed="rId4" cstate="print"/>
            <a:stretch>
              <a:fillRect/>
            </a:stretch>
          </p:blipFill>
          <p:spPr>
            <a:xfrm>
              <a:off x="1297500" y="1307849"/>
              <a:ext cx="7650946" cy="3246400"/>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43558"/>
          </a:xfrm>
          <a:prstGeom prst="rect">
            <a:avLst/>
          </a:prstGeom>
        </p:spPr>
      </p:pic>
      <p:sp>
        <p:nvSpPr>
          <p:cNvPr id="3" name="object 3"/>
          <p:cNvSpPr txBox="1">
            <a:spLocks noGrp="1"/>
          </p:cNvSpPr>
          <p:nvPr>
            <p:ph type="title"/>
          </p:nvPr>
        </p:nvSpPr>
        <p:spPr>
          <a:prstGeom prst="rect">
            <a:avLst/>
          </a:prstGeom>
        </p:spPr>
        <p:txBody>
          <a:bodyPr vert="horz" wrap="square" lIns="0" tIns="15875" rIns="0" bIns="0" rtlCol="0">
            <a:spAutoFit/>
          </a:bodyPr>
          <a:lstStyle/>
          <a:p>
            <a:pPr marL="118110">
              <a:lnSpc>
                <a:spcPct val="100000"/>
              </a:lnSpc>
              <a:spcBef>
                <a:spcPts val="125"/>
              </a:spcBef>
            </a:pPr>
            <a:r>
              <a:rPr spc="70" dirty="0"/>
              <a:t>Requirement</a:t>
            </a:r>
            <a:r>
              <a:rPr spc="-270" dirty="0"/>
              <a:t> </a:t>
            </a:r>
            <a:r>
              <a:rPr spc="135" dirty="0"/>
              <a:t>Analysis</a:t>
            </a:r>
            <a:r>
              <a:rPr spc="-270" dirty="0"/>
              <a:t> </a:t>
            </a:r>
            <a:r>
              <a:rPr spc="75" dirty="0"/>
              <a:t>(cont.)</a:t>
            </a:r>
          </a:p>
        </p:txBody>
      </p:sp>
      <p:pic>
        <p:nvPicPr>
          <p:cNvPr id="4" name="object 4"/>
          <p:cNvPicPr/>
          <p:nvPr/>
        </p:nvPicPr>
        <p:blipFill>
          <a:blip r:embed="rId3" cstate="print"/>
          <a:stretch>
            <a:fillRect/>
          </a:stretch>
        </p:blipFill>
        <p:spPr>
          <a:xfrm>
            <a:off x="1297500" y="1468325"/>
            <a:ext cx="7118126" cy="2989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43558"/>
          </a:xfrm>
          <a:prstGeom prst="rect">
            <a:avLst/>
          </a:prstGeom>
        </p:spPr>
      </p:pic>
      <p:sp>
        <p:nvSpPr>
          <p:cNvPr id="3" name="object 3"/>
          <p:cNvSpPr txBox="1">
            <a:spLocks noGrp="1"/>
          </p:cNvSpPr>
          <p:nvPr>
            <p:ph type="title"/>
          </p:nvPr>
        </p:nvSpPr>
        <p:spPr>
          <a:prstGeom prst="rect">
            <a:avLst/>
          </a:prstGeom>
        </p:spPr>
        <p:txBody>
          <a:bodyPr vert="horz" wrap="square" lIns="0" tIns="15875" rIns="0" bIns="0" rtlCol="0">
            <a:spAutoFit/>
          </a:bodyPr>
          <a:lstStyle/>
          <a:p>
            <a:pPr marL="118110">
              <a:lnSpc>
                <a:spcPct val="100000"/>
              </a:lnSpc>
              <a:spcBef>
                <a:spcPts val="125"/>
              </a:spcBef>
            </a:pPr>
            <a:r>
              <a:rPr spc="70" dirty="0"/>
              <a:t>Requirement</a:t>
            </a:r>
            <a:r>
              <a:rPr spc="-270" dirty="0"/>
              <a:t> </a:t>
            </a:r>
            <a:r>
              <a:rPr spc="135" dirty="0"/>
              <a:t>Analysis</a:t>
            </a:r>
            <a:r>
              <a:rPr spc="-270" dirty="0"/>
              <a:t> </a:t>
            </a:r>
            <a:r>
              <a:rPr spc="75" dirty="0"/>
              <a:t>(cont.)</a:t>
            </a:r>
          </a:p>
        </p:txBody>
      </p:sp>
      <p:pic>
        <p:nvPicPr>
          <p:cNvPr id="4" name="object 4"/>
          <p:cNvPicPr/>
          <p:nvPr/>
        </p:nvPicPr>
        <p:blipFill>
          <a:blip r:embed="rId3" cstate="print"/>
          <a:stretch>
            <a:fillRect/>
          </a:stretch>
        </p:blipFill>
        <p:spPr>
          <a:xfrm>
            <a:off x="1297499" y="1567550"/>
            <a:ext cx="7038899" cy="31675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28400"/>
          </a:xfrm>
          <a:prstGeom prst="rect">
            <a:avLst/>
          </a:prstGeom>
        </p:spPr>
      </p:pic>
      <p:sp>
        <p:nvSpPr>
          <p:cNvPr id="3" name="object 3"/>
          <p:cNvSpPr txBox="1">
            <a:spLocks noGrp="1"/>
          </p:cNvSpPr>
          <p:nvPr>
            <p:ph type="title"/>
          </p:nvPr>
        </p:nvSpPr>
        <p:spPr>
          <a:xfrm>
            <a:off x="1370525" y="447978"/>
            <a:ext cx="3001645" cy="589280"/>
          </a:xfrm>
          <a:prstGeom prst="rect">
            <a:avLst/>
          </a:prstGeom>
        </p:spPr>
        <p:txBody>
          <a:bodyPr vert="horz" wrap="square" lIns="0" tIns="12700" rIns="0" bIns="0" rtlCol="0">
            <a:spAutoFit/>
          </a:bodyPr>
          <a:lstStyle/>
          <a:p>
            <a:pPr marL="12700">
              <a:lnSpc>
                <a:spcPct val="100000"/>
              </a:lnSpc>
              <a:spcBef>
                <a:spcPts val="100"/>
              </a:spcBef>
            </a:pPr>
            <a:r>
              <a:rPr sz="3700" spc="165" dirty="0"/>
              <a:t>Advantages</a:t>
            </a:r>
            <a:endParaRPr sz="3700"/>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362710" marR="502284" indent="-359410">
              <a:lnSpc>
                <a:spcPct val="140000"/>
              </a:lnSpc>
              <a:spcBef>
                <a:spcPts val="100"/>
              </a:spcBef>
              <a:buClr>
                <a:srgbClr val="FF0000"/>
              </a:buClr>
              <a:buFont typeface="Microsoft Sans Serif"/>
              <a:buChar char="●"/>
              <a:tabLst>
                <a:tab pos="1362710" algn="l"/>
                <a:tab pos="1363345" algn="l"/>
              </a:tabLst>
            </a:pPr>
            <a:r>
              <a:rPr spc="50" dirty="0"/>
              <a:t>Patients</a:t>
            </a:r>
            <a:r>
              <a:rPr spc="-100" dirty="0"/>
              <a:t> </a:t>
            </a:r>
            <a:r>
              <a:rPr spc="135" dirty="0"/>
              <a:t>can</a:t>
            </a:r>
            <a:r>
              <a:rPr spc="-95" dirty="0"/>
              <a:t> </a:t>
            </a:r>
            <a:r>
              <a:rPr spc="114" dirty="0"/>
              <a:t>access</a:t>
            </a:r>
            <a:r>
              <a:rPr spc="-95" dirty="0"/>
              <a:t> </a:t>
            </a:r>
            <a:r>
              <a:rPr spc="45" dirty="0"/>
              <a:t>the</a:t>
            </a:r>
            <a:r>
              <a:rPr spc="-95" dirty="0"/>
              <a:t> </a:t>
            </a:r>
            <a:r>
              <a:rPr spc="55" dirty="0"/>
              <a:t>availability</a:t>
            </a:r>
            <a:r>
              <a:rPr spc="-95" dirty="0"/>
              <a:t> </a:t>
            </a:r>
            <a:r>
              <a:rPr spc="-15" dirty="0"/>
              <a:t>of</a:t>
            </a:r>
            <a:r>
              <a:rPr spc="-95" dirty="0"/>
              <a:t> </a:t>
            </a:r>
            <a:r>
              <a:rPr spc="40" dirty="0"/>
              <a:t>blood</a:t>
            </a:r>
            <a:r>
              <a:rPr spc="-100" dirty="0"/>
              <a:t> </a:t>
            </a:r>
            <a:r>
              <a:rPr spc="15" dirty="0"/>
              <a:t>units</a:t>
            </a:r>
            <a:r>
              <a:rPr spc="-95" dirty="0"/>
              <a:t> </a:t>
            </a:r>
            <a:r>
              <a:rPr dirty="0"/>
              <a:t>in</a:t>
            </a:r>
            <a:r>
              <a:rPr spc="-95" dirty="0"/>
              <a:t> </a:t>
            </a:r>
            <a:r>
              <a:rPr spc="40" dirty="0"/>
              <a:t>blood </a:t>
            </a:r>
            <a:r>
              <a:rPr spc="-520" dirty="0"/>
              <a:t> </a:t>
            </a:r>
            <a:r>
              <a:rPr spc="65" dirty="0"/>
              <a:t>banks</a:t>
            </a:r>
            <a:r>
              <a:rPr spc="-105" dirty="0"/>
              <a:t> </a:t>
            </a:r>
            <a:r>
              <a:rPr spc="90" dirty="0"/>
              <a:t>by</a:t>
            </a:r>
            <a:r>
              <a:rPr spc="-100" dirty="0"/>
              <a:t> </a:t>
            </a:r>
            <a:r>
              <a:rPr spc="35" dirty="0"/>
              <a:t>using</a:t>
            </a:r>
            <a:r>
              <a:rPr spc="-100" dirty="0"/>
              <a:t> </a:t>
            </a:r>
            <a:r>
              <a:rPr spc="10" dirty="0"/>
              <a:t>this</a:t>
            </a:r>
            <a:r>
              <a:rPr spc="-100" dirty="0"/>
              <a:t> </a:t>
            </a:r>
            <a:r>
              <a:rPr spc="50" dirty="0"/>
              <a:t>website</a:t>
            </a:r>
            <a:r>
              <a:rPr spc="-100" dirty="0"/>
              <a:t> </a:t>
            </a:r>
            <a:r>
              <a:rPr spc="-130" dirty="0"/>
              <a:t>.</a:t>
            </a:r>
          </a:p>
          <a:p>
            <a:pPr marL="1362710" indent="-359410">
              <a:lnSpc>
                <a:spcPct val="100000"/>
              </a:lnSpc>
              <a:spcBef>
                <a:spcPts val="815"/>
              </a:spcBef>
              <a:buClr>
                <a:srgbClr val="FF0000"/>
              </a:buClr>
              <a:buFont typeface="Microsoft Sans Serif"/>
              <a:buChar char="●"/>
              <a:tabLst>
                <a:tab pos="1362710" algn="l"/>
                <a:tab pos="1363345" algn="l"/>
              </a:tabLst>
            </a:pPr>
            <a:r>
              <a:rPr spc="10" dirty="0"/>
              <a:t>Minimizes</a:t>
            </a:r>
            <a:r>
              <a:rPr spc="-100" dirty="0"/>
              <a:t> </a:t>
            </a:r>
            <a:r>
              <a:rPr spc="45" dirty="0"/>
              <a:t>the</a:t>
            </a:r>
            <a:r>
              <a:rPr spc="-100" dirty="0"/>
              <a:t> </a:t>
            </a:r>
            <a:r>
              <a:rPr dirty="0"/>
              <a:t>efforts</a:t>
            </a:r>
            <a:r>
              <a:rPr spc="-95" dirty="0"/>
              <a:t> </a:t>
            </a:r>
            <a:r>
              <a:rPr spc="-15" dirty="0"/>
              <a:t>of</a:t>
            </a:r>
            <a:r>
              <a:rPr spc="-100" dirty="0"/>
              <a:t> </a:t>
            </a:r>
            <a:r>
              <a:rPr spc="45" dirty="0"/>
              <a:t>the</a:t>
            </a:r>
            <a:r>
              <a:rPr spc="-100" dirty="0"/>
              <a:t> </a:t>
            </a:r>
            <a:r>
              <a:rPr spc="55" dirty="0"/>
              <a:t>patient</a:t>
            </a:r>
            <a:r>
              <a:rPr spc="-95" dirty="0"/>
              <a:t> </a:t>
            </a:r>
            <a:r>
              <a:rPr spc="15" dirty="0"/>
              <a:t>to</a:t>
            </a:r>
            <a:r>
              <a:rPr spc="-100" dirty="0"/>
              <a:t> </a:t>
            </a:r>
            <a:r>
              <a:rPr spc="5" dirty="0"/>
              <a:t>find</a:t>
            </a:r>
            <a:r>
              <a:rPr spc="-95" dirty="0"/>
              <a:t> </a:t>
            </a:r>
            <a:r>
              <a:rPr spc="210" dirty="0"/>
              <a:t>a</a:t>
            </a:r>
            <a:r>
              <a:rPr spc="-100" dirty="0"/>
              <a:t> </a:t>
            </a:r>
            <a:r>
              <a:rPr spc="30" dirty="0"/>
              <a:t>donor</a:t>
            </a:r>
            <a:r>
              <a:rPr spc="-100" dirty="0"/>
              <a:t> </a:t>
            </a:r>
            <a:r>
              <a:rPr dirty="0"/>
              <a:t>in</a:t>
            </a:r>
            <a:r>
              <a:rPr spc="-95" dirty="0"/>
              <a:t> </a:t>
            </a:r>
            <a:r>
              <a:rPr spc="20" dirty="0"/>
              <a:t>time.</a:t>
            </a:r>
          </a:p>
          <a:p>
            <a:pPr marL="1362710" indent="-359410">
              <a:lnSpc>
                <a:spcPct val="100000"/>
              </a:lnSpc>
              <a:spcBef>
                <a:spcPts val="815"/>
              </a:spcBef>
              <a:buClr>
                <a:srgbClr val="FF0000"/>
              </a:buClr>
              <a:buFont typeface="Microsoft Sans Serif"/>
              <a:buChar char="●"/>
              <a:tabLst>
                <a:tab pos="1362710" algn="l"/>
                <a:tab pos="1363345" algn="l"/>
              </a:tabLst>
            </a:pPr>
            <a:r>
              <a:rPr spc="5" dirty="0"/>
              <a:t>Alert</a:t>
            </a:r>
            <a:r>
              <a:rPr spc="-110" dirty="0"/>
              <a:t> </a:t>
            </a:r>
            <a:r>
              <a:rPr spc="100" dirty="0"/>
              <a:t>mechanism</a:t>
            </a:r>
            <a:r>
              <a:rPr spc="-110" dirty="0"/>
              <a:t> </a:t>
            </a:r>
            <a:r>
              <a:rPr spc="-25" dirty="0"/>
              <a:t>for</a:t>
            </a:r>
            <a:r>
              <a:rPr spc="-110" dirty="0"/>
              <a:t> </a:t>
            </a:r>
            <a:r>
              <a:rPr spc="45" dirty="0"/>
              <a:t>regular</a:t>
            </a:r>
            <a:r>
              <a:rPr spc="-105" dirty="0"/>
              <a:t> </a:t>
            </a:r>
            <a:r>
              <a:rPr spc="10" dirty="0"/>
              <a:t>donors.</a:t>
            </a:r>
          </a:p>
          <a:p>
            <a:pPr marL="1362710" indent="-359410">
              <a:lnSpc>
                <a:spcPct val="100000"/>
              </a:lnSpc>
              <a:spcBef>
                <a:spcPts val="815"/>
              </a:spcBef>
              <a:buClr>
                <a:srgbClr val="FF0000"/>
              </a:buClr>
              <a:buFont typeface="Microsoft Sans Serif"/>
              <a:buChar char="●"/>
              <a:tabLst>
                <a:tab pos="1362710" algn="l"/>
                <a:tab pos="1363345" algn="l"/>
              </a:tabLst>
            </a:pPr>
            <a:r>
              <a:rPr spc="25" dirty="0"/>
              <a:t>Helps</a:t>
            </a:r>
            <a:r>
              <a:rPr spc="-100" dirty="0"/>
              <a:t> </a:t>
            </a:r>
            <a:r>
              <a:rPr spc="40" dirty="0"/>
              <a:t>both</a:t>
            </a:r>
            <a:r>
              <a:rPr spc="-95" dirty="0"/>
              <a:t> </a:t>
            </a:r>
            <a:r>
              <a:rPr spc="30" dirty="0"/>
              <a:t>donor</a:t>
            </a:r>
            <a:r>
              <a:rPr spc="-95" dirty="0"/>
              <a:t> </a:t>
            </a:r>
            <a:r>
              <a:rPr spc="110" dirty="0"/>
              <a:t>and</a:t>
            </a:r>
            <a:r>
              <a:rPr spc="-95" dirty="0"/>
              <a:t> </a:t>
            </a:r>
            <a:r>
              <a:rPr spc="55" dirty="0"/>
              <a:t>patient</a:t>
            </a:r>
            <a:r>
              <a:rPr spc="-95" dirty="0"/>
              <a:t> </a:t>
            </a:r>
            <a:r>
              <a:rPr spc="15" dirty="0"/>
              <a:t>to</a:t>
            </a:r>
            <a:r>
              <a:rPr spc="-95" dirty="0"/>
              <a:t> </a:t>
            </a:r>
            <a:r>
              <a:rPr spc="55" dirty="0"/>
              <a:t>keep</a:t>
            </a:r>
            <a:r>
              <a:rPr spc="-95" dirty="0"/>
              <a:t> </a:t>
            </a:r>
            <a:r>
              <a:rPr spc="45" dirty="0"/>
              <a:t>record</a:t>
            </a:r>
            <a:r>
              <a:rPr spc="-100" dirty="0"/>
              <a:t> </a:t>
            </a:r>
            <a:r>
              <a:rPr spc="-15" dirty="0"/>
              <a:t>of</a:t>
            </a:r>
            <a:r>
              <a:rPr spc="-95" dirty="0"/>
              <a:t> </a:t>
            </a:r>
            <a:r>
              <a:rPr spc="10" dirty="0"/>
              <a:t>their</a:t>
            </a:r>
            <a:r>
              <a:rPr spc="-95" dirty="0"/>
              <a:t> </a:t>
            </a:r>
            <a:r>
              <a:rPr spc="30" dirty="0"/>
              <a:t>health.</a:t>
            </a:r>
          </a:p>
          <a:p>
            <a:pPr marL="1362710" marR="60325" indent="-359410">
              <a:lnSpc>
                <a:spcPct val="140000"/>
              </a:lnSpc>
              <a:buClr>
                <a:srgbClr val="FF0000"/>
              </a:buClr>
              <a:buFont typeface="Microsoft Sans Serif"/>
              <a:buChar char="●"/>
              <a:tabLst>
                <a:tab pos="1362710" algn="l"/>
                <a:tab pos="1363345" algn="l"/>
              </a:tabLst>
            </a:pPr>
            <a:r>
              <a:rPr spc="25" dirty="0"/>
              <a:t>As</a:t>
            </a:r>
            <a:r>
              <a:rPr spc="-100" dirty="0"/>
              <a:t> </a:t>
            </a:r>
            <a:r>
              <a:rPr spc="45" dirty="0"/>
              <a:t>the</a:t>
            </a:r>
            <a:r>
              <a:rPr spc="-100" dirty="0"/>
              <a:t> </a:t>
            </a:r>
            <a:r>
              <a:rPr spc="10" dirty="0"/>
              <a:t>donor’s</a:t>
            </a:r>
            <a:r>
              <a:rPr spc="-95" dirty="0"/>
              <a:t> </a:t>
            </a:r>
            <a:r>
              <a:rPr spc="125" dirty="0"/>
              <a:t>data</a:t>
            </a:r>
            <a:r>
              <a:rPr spc="-100" dirty="0"/>
              <a:t> </a:t>
            </a:r>
            <a:r>
              <a:rPr spc="-5" dirty="0"/>
              <a:t>is</a:t>
            </a:r>
            <a:r>
              <a:rPr spc="-95" dirty="0"/>
              <a:t> </a:t>
            </a:r>
            <a:r>
              <a:rPr spc="105" dirty="0"/>
              <a:t>saved</a:t>
            </a:r>
            <a:r>
              <a:rPr spc="-100" dirty="0"/>
              <a:t> </a:t>
            </a:r>
            <a:r>
              <a:rPr dirty="0"/>
              <a:t>in</a:t>
            </a:r>
            <a:r>
              <a:rPr spc="-95" dirty="0"/>
              <a:t> </a:t>
            </a:r>
            <a:r>
              <a:rPr spc="45" dirty="0"/>
              <a:t>the</a:t>
            </a:r>
            <a:r>
              <a:rPr spc="-100" dirty="0"/>
              <a:t> </a:t>
            </a:r>
            <a:r>
              <a:rPr spc="75" dirty="0"/>
              <a:t>system</a:t>
            </a:r>
            <a:r>
              <a:rPr spc="-95" dirty="0"/>
              <a:t> </a:t>
            </a:r>
            <a:r>
              <a:rPr spc="95" dirty="0"/>
              <a:t>we</a:t>
            </a:r>
            <a:r>
              <a:rPr spc="-100" dirty="0"/>
              <a:t> </a:t>
            </a:r>
            <a:r>
              <a:rPr spc="135" dirty="0"/>
              <a:t>can</a:t>
            </a:r>
            <a:r>
              <a:rPr spc="-95" dirty="0"/>
              <a:t> </a:t>
            </a:r>
            <a:r>
              <a:rPr spc="35" dirty="0"/>
              <a:t>reject</a:t>
            </a:r>
            <a:r>
              <a:rPr spc="-100" dirty="0"/>
              <a:t> </a:t>
            </a:r>
            <a:r>
              <a:rPr spc="45" dirty="0"/>
              <a:t>those </a:t>
            </a:r>
            <a:r>
              <a:rPr spc="-525" dirty="0"/>
              <a:t> </a:t>
            </a:r>
            <a:r>
              <a:rPr spc="60" dirty="0"/>
              <a:t>who</a:t>
            </a:r>
            <a:r>
              <a:rPr spc="-105" dirty="0"/>
              <a:t> </a:t>
            </a:r>
            <a:r>
              <a:rPr spc="114" dirty="0"/>
              <a:t>have</a:t>
            </a:r>
            <a:r>
              <a:rPr spc="-100" dirty="0"/>
              <a:t> </a:t>
            </a:r>
            <a:r>
              <a:rPr spc="-10" dirty="0"/>
              <a:t>HIV</a:t>
            </a:r>
            <a:r>
              <a:rPr spc="-100" dirty="0"/>
              <a:t> </a:t>
            </a:r>
            <a:r>
              <a:rPr spc="-5" dirty="0"/>
              <a:t>or</a:t>
            </a:r>
            <a:r>
              <a:rPr spc="-100" dirty="0"/>
              <a:t> </a:t>
            </a:r>
            <a:r>
              <a:rPr spc="120" dirty="0"/>
              <a:t>any</a:t>
            </a:r>
            <a:r>
              <a:rPr spc="-100" dirty="0"/>
              <a:t> </a:t>
            </a:r>
            <a:r>
              <a:rPr spc="25" dirty="0"/>
              <a:t>other</a:t>
            </a:r>
            <a:r>
              <a:rPr spc="-100" dirty="0"/>
              <a:t> </a:t>
            </a:r>
            <a:r>
              <a:rPr spc="10" dirty="0"/>
              <a:t>infections.</a:t>
            </a:r>
          </a:p>
          <a:p>
            <a:pPr marL="1362710" marR="5080" indent="-359410">
              <a:lnSpc>
                <a:spcPct val="140000"/>
              </a:lnSpc>
              <a:buClr>
                <a:srgbClr val="FF0000"/>
              </a:buClr>
              <a:buFont typeface="Microsoft Sans Serif"/>
              <a:buChar char="●"/>
              <a:tabLst>
                <a:tab pos="1362710" algn="l"/>
                <a:tab pos="1363345" algn="l"/>
              </a:tabLst>
            </a:pPr>
            <a:r>
              <a:rPr spc="25" dirty="0"/>
              <a:t>As</a:t>
            </a:r>
            <a:r>
              <a:rPr spc="-100" dirty="0"/>
              <a:t> </a:t>
            </a:r>
            <a:r>
              <a:rPr spc="95" dirty="0"/>
              <a:t>we</a:t>
            </a:r>
            <a:r>
              <a:rPr spc="-100" dirty="0"/>
              <a:t> </a:t>
            </a:r>
            <a:r>
              <a:rPr spc="114" dirty="0"/>
              <a:t>have</a:t>
            </a:r>
            <a:r>
              <a:rPr spc="-95" dirty="0"/>
              <a:t> </a:t>
            </a:r>
            <a:r>
              <a:rPr spc="45" dirty="0"/>
              <a:t>the</a:t>
            </a:r>
            <a:r>
              <a:rPr spc="-100" dirty="0"/>
              <a:t> </a:t>
            </a:r>
            <a:r>
              <a:rPr spc="80" dirty="0"/>
              <a:t>contact</a:t>
            </a:r>
            <a:r>
              <a:rPr spc="-95" dirty="0"/>
              <a:t> </a:t>
            </a:r>
            <a:r>
              <a:rPr spc="65" dirty="0"/>
              <a:t>numbers</a:t>
            </a:r>
            <a:r>
              <a:rPr spc="-100" dirty="0"/>
              <a:t> </a:t>
            </a:r>
            <a:r>
              <a:rPr spc="-15" dirty="0"/>
              <a:t>of</a:t>
            </a:r>
            <a:r>
              <a:rPr spc="-95" dirty="0"/>
              <a:t> </a:t>
            </a:r>
            <a:r>
              <a:rPr spc="45" dirty="0"/>
              <a:t>the</a:t>
            </a:r>
            <a:r>
              <a:rPr spc="-100" dirty="0"/>
              <a:t> </a:t>
            </a:r>
            <a:r>
              <a:rPr spc="35" dirty="0"/>
              <a:t>donors</a:t>
            </a:r>
            <a:r>
              <a:rPr spc="-95" dirty="0"/>
              <a:t> </a:t>
            </a:r>
            <a:r>
              <a:rPr spc="95" dirty="0"/>
              <a:t>we</a:t>
            </a:r>
            <a:r>
              <a:rPr spc="-100" dirty="0"/>
              <a:t> </a:t>
            </a:r>
            <a:r>
              <a:rPr spc="135" dirty="0"/>
              <a:t>can</a:t>
            </a:r>
            <a:r>
              <a:rPr spc="-95" dirty="0"/>
              <a:t> </a:t>
            </a:r>
            <a:r>
              <a:rPr spc="80" dirty="0"/>
              <a:t>contact </a:t>
            </a:r>
            <a:r>
              <a:rPr spc="-525" dirty="0"/>
              <a:t> </a:t>
            </a:r>
            <a:r>
              <a:rPr spc="65" dirty="0"/>
              <a:t>whenever</a:t>
            </a:r>
            <a:r>
              <a:rPr spc="-105" dirty="0"/>
              <a:t> </a:t>
            </a:r>
            <a:r>
              <a:rPr spc="80" dirty="0"/>
              <a:t>necessary</a:t>
            </a:r>
            <a:r>
              <a:rPr spc="-100" dirty="0"/>
              <a:t> </a:t>
            </a:r>
            <a:r>
              <a:rPr spc="60" dirty="0"/>
              <a:t>comes.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028400"/>
          </a:xfrm>
          <a:prstGeom prst="rect">
            <a:avLst/>
          </a:prstGeom>
        </p:spPr>
      </p:pic>
      <p:sp>
        <p:nvSpPr>
          <p:cNvPr id="3" name="object 3"/>
          <p:cNvSpPr txBox="1">
            <a:spLocks noGrp="1"/>
          </p:cNvSpPr>
          <p:nvPr>
            <p:ph type="title"/>
          </p:nvPr>
        </p:nvSpPr>
        <p:spPr>
          <a:xfrm>
            <a:off x="1370525" y="447978"/>
            <a:ext cx="3716654" cy="589280"/>
          </a:xfrm>
          <a:prstGeom prst="rect">
            <a:avLst/>
          </a:prstGeom>
        </p:spPr>
        <p:txBody>
          <a:bodyPr vert="horz" wrap="square" lIns="0" tIns="12700" rIns="0" bIns="0" rtlCol="0">
            <a:spAutoFit/>
          </a:bodyPr>
          <a:lstStyle/>
          <a:p>
            <a:pPr marL="12700">
              <a:lnSpc>
                <a:spcPct val="100000"/>
              </a:lnSpc>
              <a:spcBef>
                <a:spcPts val="100"/>
              </a:spcBef>
            </a:pPr>
            <a:r>
              <a:rPr sz="3700" spc="135" dirty="0"/>
              <a:t>Disadvantages</a:t>
            </a:r>
            <a:endParaRPr sz="3700"/>
          </a:p>
        </p:txBody>
      </p:sp>
      <p:sp>
        <p:nvSpPr>
          <p:cNvPr id="4" name="object 4"/>
          <p:cNvSpPr txBox="1"/>
          <p:nvPr/>
        </p:nvSpPr>
        <p:spPr>
          <a:xfrm>
            <a:off x="1468780" y="1528307"/>
            <a:ext cx="6287770" cy="1476375"/>
          </a:xfrm>
          <a:prstGeom prst="rect">
            <a:avLst/>
          </a:prstGeom>
        </p:spPr>
        <p:txBody>
          <a:bodyPr vert="horz" wrap="square" lIns="0" tIns="12700" rIns="0" bIns="0" rtlCol="0">
            <a:spAutoFit/>
          </a:bodyPr>
          <a:lstStyle/>
          <a:p>
            <a:pPr marL="371475" marR="5080" indent="-359410">
              <a:lnSpc>
                <a:spcPct val="140000"/>
              </a:lnSpc>
              <a:spcBef>
                <a:spcPts val="100"/>
              </a:spcBef>
              <a:buClr>
                <a:srgbClr val="FF0000"/>
              </a:buClr>
              <a:buFont typeface="Microsoft Sans Serif"/>
              <a:buChar char="●"/>
              <a:tabLst>
                <a:tab pos="371475" algn="l"/>
                <a:tab pos="372110" algn="l"/>
              </a:tabLst>
            </a:pPr>
            <a:r>
              <a:rPr sz="1700" spc="25" dirty="0">
                <a:solidFill>
                  <a:srgbClr val="FFFFFF"/>
                </a:solidFill>
                <a:latin typeface="Lucida Sans Unicode"/>
                <a:cs typeface="Lucida Sans Unicode"/>
              </a:rPr>
              <a:t>As</a:t>
            </a:r>
            <a:r>
              <a:rPr sz="1700" spc="-100" dirty="0">
                <a:solidFill>
                  <a:srgbClr val="FFFFFF"/>
                </a:solidFill>
                <a:latin typeface="Lucida Sans Unicode"/>
                <a:cs typeface="Lucida Sans Unicode"/>
              </a:rPr>
              <a:t> </a:t>
            </a:r>
            <a:r>
              <a:rPr sz="1700" spc="-25" dirty="0">
                <a:solidFill>
                  <a:srgbClr val="FFFFFF"/>
                </a:solidFill>
                <a:latin typeface="Lucida Sans Unicode"/>
                <a:cs typeface="Lucida Sans Unicode"/>
              </a:rPr>
              <a:t>it</a:t>
            </a:r>
            <a:r>
              <a:rPr sz="1700" spc="-95" dirty="0">
                <a:solidFill>
                  <a:srgbClr val="FFFFFF"/>
                </a:solidFill>
                <a:latin typeface="Lucida Sans Unicode"/>
                <a:cs typeface="Lucida Sans Unicode"/>
              </a:rPr>
              <a:t> </a:t>
            </a:r>
            <a:r>
              <a:rPr sz="1700" spc="-5" dirty="0">
                <a:solidFill>
                  <a:srgbClr val="FFFFFF"/>
                </a:solidFill>
                <a:latin typeface="Lucida Sans Unicode"/>
                <a:cs typeface="Lucida Sans Unicode"/>
              </a:rPr>
              <a:t>is</a:t>
            </a:r>
            <a:r>
              <a:rPr sz="1700" spc="-100" dirty="0">
                <a:solidFill>
                  <a:srgbClr val="FFFFFF"/>
                </a:solidFill>
                <a:latin typeface="Lucida Sans Unicode"/>
                <a:cs typeface="Lucida Sans Unicode"/>
              </a:rPr>
              <a:t> </a:t>
            </a:r>
            <a:r>
              <a:rPr sz="1700" spc="210" dirty="0">
                <a:solidFill>
                  <a:srgbClr val="FFFFFF"/>
                </a:solidFill>
                <a:latin typeface="Lucida Sans Unicode"/>
                <a:cs typeface="Lucida Sans Unicode"/>
              </a:rPr>
              <a:t>a</a:t>
            </a:r>
            <a:r>
              <a:rPr sz="1700" spc="-95" dirty="0">
                <a:solidFill>
                  <a:srgbClr val="FFFFFF"/>
                </a:solidFill>
                <a:latin typeface="Lucida Sans Unicode"/>
                <a:cs typeface="Lucida Sans Unicode"/>
              </a:rPr>
              <a:t> </a:t>
            </a:r>
            <a:r>
              <a:rPr sz="1700" spc="50" dirty="0">
                <a:solidFill>
                  <a:srgbClr val="FFFFFF"/>
                </a:solidFill>
                <a:latin typeface="Lucida Sans Unicode"/>
                <a:cs typeface="Lucida Sans Unicode"/>
              </a:rPr>
              <a:t>website</a:t>
            </a:r>
            <a:r>
              <a:rPr sz="1700" spc="-100" dirty="0">
                <a:solidFill>
                  <a:srgbClr val="FFFFFF"/>
                </a:solidFill>
                <a:latin typeface="Lucida Sans Unicode"/>
                <a:cs typeface="Lucida Sans Unicode"/>
              </a:rPr>
              <a:t> </a:t>
            </a:r>
            <a:r>
              <a:rPr sz="1700" spc="40" dirty="0">
                <a:solidFill>
                  <a:srgbClr val="FFFFFF"/>
                </a:solidFill>
                <a:latin typeface="Lucida Sans Unicode"/>
                <a:cs typeface="Lucida Sans Unicode"/>
              </a:rPr>
              <a:t>so</a:t>
            </a:r>
            <a:r>
              <a:rPr sz="1700" spc="-95" dirty="0">
                <a:solidFill>
                  <a:srgbClr val="FFFFFF"/>
                </a:solidFill>
                <a:latin typeface="Lucida Sans Unicode"/>
                <a:cs typeface="Lucida Sans Unicode"/>
              </a:rPr>
              <a:t> </a:t>
            </a:r>
            <a:r>
              <a:rPr sz="1700" spc="95" dirty="0">
                <a:solidFill>
                  <a:srgbClr val="FFFFFF"/>
                </a:solidFill>
                <a:latin typeface="Lucida Sans Unicode"/>
                <a:cs typeface="Lucida Sans Unicode"/>
              </a:rPr>
              <a:t>we</a:t>
            </a:r>
            <a:r>
              <a:rPr sz="1700" spc="-100" dirty="0">
                <a:solidFill>
                  <a:srgbClr val="FFFFFF"/>
                </a:solidFill>
                <a:latin typeface="Lucida Sans Unicode"/>
                <a:cs typeface="Lucida Sans Unicode"/>
              </a:rPr>
              <a:t> </a:t>
            </a:r>
            <a:r>
              <a:rPr sz="1700" spc="80" dirty="0">
                <a:solidFill>
                  <a:srgbClr val="FFFFFF"/>
                </a:solidFill>
                <a:latin typeface="Lucida Sans Unicode"/>
                <a:cs typeface="Lucida Sans Unicode"/>
              </a:rPr>
              <a:t>cannot</a:t>
            </a:r>
            <a:r>
              <a:rPr sz="1700" spc="-95" dirty="0">
                <a:solidFill>
                  <a:srgbClr val="FFFFFF"/>
                </a:solidFill>
                <a:latin typeface="Lucida Sans Unicode"/>
                <a:cs typeface="Lucida Sans Unicode"/>
              </a:rPr>
              <a:t> </a:t>
            </a:r>
            <a:r>
              <a:rPr sz="1700" spc="45" dirty="0">
                <a:solidFill>
                  <a:srgbClr val="FFFFFF"/>
                </a:solidFill>
                <a:latin typeface="Lucida Sans Unicode"/>
                <a:cs typeface="Lucida Sans Unicode"/>
              </a:rPr>
              <a:t>help</a:t>
            </a:r>
            <a:r>
              <a:rPr sz="1700" spc="-95" dirty="0">
                <a:solidFill>
                  <a:srgbClr val="FFFFFF"/>
                </a:solidFill>
                <a:latin typeface="Lucida Sans Unicode"/>
                <a:cs typeface="Lucida Sans Unicode"/>
              </a:rPr>
              <a:t> </a:t>
            </a:r>
            <a:r>
              <a:rPr sz="1700" spc="30" dirty="0">
                <a:solidFill>
                  <a:srgbClr val="FFFFFF"/>
                </a:solidFill>
                <a:latin typeface="Lucida Sans Unicode"/>
                <a:cs typeface="Lucida Sans Unicode"/>
              </a:rPr>
              <a:t>donor</a:t>
            </a:r>
            <a:r>
              <a:rPr sz="1700" spc="-100" dirty="0">
                <a:solidFill>
                  <a:srgbClr val="FFFFFF"/>
                </a:solidFill>
                <a:latin typeface="Lucida Sans Unicode"/>
                <a:cs typeface="Lucida Sans Unicode"/>
              </a:rPr>
              <a:t> </a:t>
            </a:r>
            <a:r>
              <a:rPr sz="1700" spc="15" dirty="0">
                <a:solidFill>
                  <a:srgbClr val="FFFFFF"/>
                </a:solidFill>
                <a:latin typeface="Lucida Sans Unicode"/>
                <a:cs typeface="Lucida Sans Unicode"/>
              </a:rPr>
              <a:t>to</a:t>
            </a:r>
            <a:r>
              <a:rPr sz="1700" spc="-95" dirty="0">
                <a:solidFill>
                  <a:srgbClr val="FFFFFF"/>
                </a:solidFill>
                <a:latin typeface="Lucida Sans Unicode"/>
                <a:cs typeface="Lucida Sans Unicode"/>
              </a:rPr>
              <a:t> </a:t>
            </a:r>
            <a:r>
              <a:rPr sz="1700" spc="90" dirty="0">
                <a:solidFill>
                  <a:srgbClr val="FFFFFF"/>
                </a:solidFill>
                <a:latin typeface="Lucida Sans Unicode"/>
                <a:cs typeface="Lucida Sans Unicode"/>
              </a:rPr>
              <a:t>reach</a:t>
            </a:r>
            <a:r>
              <a:rPr sz="1700" spc="-100" dirty="0">
                <a:solidFill>
                  <a:srgbClr val="FFFFFF"/>
                </a:solidFill>
                <a:latin typeface="Lucida Sans Unicode"/>
                <a:cs typeface="Lucida Sans Unicode"/>
              </a:rPr>
              <a:t> </a:t>
            </a:r>
            <a:r>
              <a:rPr sz="1700" spc="45" dirty="0">
                <a:solidFill>
                  <a:srgbClr val="FFFFFF"/>
                </a:solidFill>
                <a:latin typeface="Lucida Sans Unicode"/>
                <a:cs typeface="Lucida Sans Unicode"/>
              </a:rPr>
              <a:t>the </a:t>
            </a:r>
            <a:r>
              <a:rPr sz="1700" spc="-520" dirty="0">
                <a:solidFill>
                  <a:srgbClr val="FFFFFF"/>
                </a:solidFill>
                <a:latin typeface="Lucida Sans Unicode"/>
                <a:cs typeface="Lucida Sans Unicode"/>
              </a:rPr>
              <a:t> </a:t>
            </a:r>
            <a:r>
              <a:rPr sz="1700" spc="30" dirty="0">
                <a:solidFill>
                  <a:srgbClr val="FFFFFF"/>
                </a:solidFill>
                <a:latin typeface="Lucida Sans Unicode"/>
                <a:cs typeface="Lucida Sans Unicode"/>
              </a:rPr>
              <a:t>patient.</a:t>
            </a:r>
            <a:endParaRPr sz="1700">
              <a:latin typeface="Lucida Sans Unicode"/>
              <a:cs typeface="Lucida Sans Unicode"/>
            </a:endParaRPr>
          </a:p>
          <a:p>
            <a:pPr marL="371475" indent="-359410">
              <a:lnSpc>
                <a:spcPct val="100000"/>
              </a:lnSpc>
              <a:spcBef>
                <a:spcPts val="815"/>
              </a:spcBef>
              <a:buClr>
                <a:srgbClr val="FF0000"/>
              </a:buClr>
              <a:buFont typeface="Microsoft Sans Serif"/>
              <a:buChar char="●"/>
              <a:tabLst>
                <a:tab pos="371475" algn="l"/>
                <a:tab pos="372110" algn="l"/>
              </a:tabLst>
            </a:pPr>
            <a:r>
              <a:rPr sz="1700" spc="35" dirty="0">
                <a:solidFill>
                  <a:srgbClr val="FFFFFF"/>
                </a:solidFill>
                <a:latin typeface="Lucida Sans Unicode"/>
                <a:cs typeface="Lucida Sans Unicode"/>
              </a:rPr>
              <a:t>Location</a:t>
            </a:r>
            <a:r>
              <a:rPr sz="1700" spc="-105" dirty="0">
                <a:solidFill>
                  <a:srgbClr val="FFFFFF"/>
                </a:solidFill>
                <a:latin typeface="Lucida Sans Unicode"/>
                <a:cs typeface="Lucida Sans Unicode"/>
              </a:rPr>
              <a:t> </a:t>
            </a:r>
            <a:r>
              <a:rPr sz="1700" spc="-5" dirty="0">
                <a:solidFill>
                  <a:srgbClr val="FFFFFF"/>
                </a:solidFill>
                <a:latin typeface="Lucida Sans Unicode"/>
                <a:cs typeface="Lucida Sans Unicode"/>
              </a:rPr>
              <a:t>is</a:t>
            </a:r>
            <a:r>
              <a:rPr sz="1700" spc="-100" dirty="0">
                <a:solidFill>
                  <a:srgbClr val="FFFFFF"/>
                </a:solidFill>
                <a:latin typeface="Lucida Sans Unicode"/>
                <a:cs typeface="Lucida Sans Unicode"/>
              </a:rPr>
              <a:t> </a:t>
            </a:r>
            <a:r>
              <a:rPr sz="1700" spc="30" dirty="0">
                <a:solidFill>
                  <a:srgbClr val="FFFFFF"/>
                </a:solidFill>
                <a:latin typeface="Lucida Sans Unicode"/>
                <a:cs typeface="Lucida Sans Unicode"/>
              </a:rPr>
              <a:t>limited</a:t>
            </a:r>
            <a:r>
              <a:rPr sz="1700" spc="-100" dirty="0">
                <a:solidFill>
                  <a:srgbClr val="FFFFFF"/>
                </a:solidFill>
                <a:latin typeface="Lucida Sans Unicode"/>
                <a:cs typeface="Lucida Sans Unicode"/>
              </a:rPr>
              <a:t> </a:t>
            </a:r>
            <a:r>
              <a:rPr sz="1700" spc="15" dirty="0">
                <a:solidFill>
                  <a:srgbClr val="FFFFFF"/>
                </a:solidFill>
                <a:latin typeface="Lucida Sans Unicode"/>
                <a:cs typeface="Lucida Sans Unicode"/>
              </a:rPr>
              <a:t>to</a:t>
            </a:r>
            <a:r>
              <a:rPr sz="1700" spc="-100" dirty="0">
                <a:solidFill>
                  <a:srgbClr val="FFFFFF"/>
                </a:solidFill>
                <a:latin typeface="Lucida Sans Unicode"/>
                <a:cs typeface="Lucida Sans Unicode"/>
              </a:rPr>
              <a:t> </a:t>
            </a:r>
            <a:r>
              <a:rPr sz="1700" spc="210" dirty="0">
                <a:solidFill>
                  <a:srgbClr val="FFFFFF"/>
                </a:solidFill>
                <a:latin typeface="Lucida Sans Unicode"/>
                <a:cs typeface="Lucida Sans Unicode"/>
              </a:rPr>
              <a:t>a</a:t>
            </a:r>
            <a:r>
              <a:rPr sz="1700" spc="-100" dirty="0">
                <a:solidFill>
                  <a:srgbClr val="FFFFFF"/>
                </a:solidFill>
                <a:latin typeface="Lucida Sans Unicode"/>
                <a:cs typeface="Lucida Sans Unicode"/>
              </a:rPr>
              <a:t> </a:t>
            </a:r>
            <a:r>
              <a:rPr sz="1700" spc="50" dirty="0">
                <a:solidFill>
                  <a:srgbClr val="FFFFFF"/>
                </a:solidFill>
                <a:latin typeface="Lucida Sans Unicode"/>
                <a:cs typeface="Lucida Sans Unicode"/>
              </a:rPr>
              <a:t>particular</a:t>
            </a:r>
            <a:r>
              <a:rPr sz="1700" spc="-100" dirty="0">
                <a:solidFill>
                  <a:srgbClr val="FFFFFF"/>
                </a:solidFill>
                <a:latin typeface="Lucida Sans Unicode"/>
                <a:cs typeface="Lucida Sans Unicode"/>
              </a:rPr>
              <a:t> </a:t>
            </a:r>
            <a:r>
              <a:rPr sz="1700" spc="70" dirty="0">
                <a:solidFill>
                  <a:srgbClr val="FFFFFF"/>
                </a:solidFill>
                <a:latin typeface="Lucida Sans Unicode"/>
                <a:cs typeface="Lucida Sans Unicode"/>
              </a:rPr>
              <a:t>area.</a:t>
            </a:r>
            <a:endParaRPr sz="1700">
              <a:latin typeface="Lucida Sans Unicode"/>
              <a:cs typeface="Lucida Sans Unicode"/>
            </a:endParaRPr>
          </a:p>
          <a:p>
            <a:pPr marL="371475" indent="-359410">
              <a:lnSpc>
                <a:spcPct val="100000"/>
              </a:lnSpc>
              <a:spcBef>
                <a:spcPts val="815"/>
              </a:spcBef>
              <a:buClr>
                <a:srgbClr val="FF0000"/>
              </a:buClr>
              <a:buFont typeface="Microsoft Sans Serif"/>
              <a:buChar char="●"/>
              <a:tabLst>
                <a:tab pos="371475" algn="l"/>
                <a:tab pos="372110" algn="l"/>
              </a:tabLst>
            </a:pPr>
            <a:r>
              <a:rPr sz="1700" spc="60" dirty="0">
                <a:solidFill>
                  <a:srgbClr val="FFFFFF"/>
                </a:solidFill>
                <a:latin typeface="Lucida Sans Unicode"/>
                <a:cs typeface="Lucida Sans Unicode"/>
              </a:rPr>
              <a:t>Need</a:t>
            </a:r>
            <a:r>
              <a:rPr sz="1700" spc="-114" dirty="0">
                <a:solidFill>
                  <a:srgbClr val="FFFFFF"/>
                </a:solidFill>
                <a:latin typeface="Lucida Sans Unicode"/>
                <a:cs typeface="Lucida Sans Unicode"/>
              </a:rPr>
              <a:t> </a:t>
            </a:r>
            <a:r>
              <a:rPr sz="1700" spc="25" dirty="0">
                <a:solidFill>
                  <a:srgbClr val="FFFFFF"/>
                </a:solidFill>
                <a:latin typeface="Lucida Sans Unicode"/>
                <a:cs typeface="Lucida Sans Unicode"/>
              </a:rPr>
              <a:t>internet</a:t>
            </a:r>
            <a:r>
              <a:rPr sz="1700" spc="-114" dirty="0">
                <a:solidFill>
                  <a:srgbClr val="FFFFFF"/>
                </a:solidFill>
                <a:latin typeface="Lucida Sans Unicode"/>
                <a:cs typeface="Lucida Sans Unicode"/>
              </a:rPr>
              <a:t> </a:t>
            </a:r>
            <a:r>
              <a:rPr sz="1700" spc="15" dirty="0">
                <a:solidFill>
                  <a:srgbClr val="FFFFFF"/>
                </a:solidFill>
                <a:latin typeface="Lucida Sans Unicode"/>
                <a:cs typeface="Lucida Sans Unicode"/>
              </a:rPr>
              <a:t>to</a:t>
            </a:r>
            <a:r>
              <a:rPr sz="1700" spc="-114" dirty="0">
                <a:solidFill>
                  <a:srgbClr val="FFFFFF"/>
                </a:solidFill>
                <a:latin typeface="Lucida Sans Unicode"/>
                <a:cs typeface="Lucida Sans Unicode"/>
              </a:rPr>
              <a:t> </a:t>
            </a:r>
            <a:r>
              <a:rPr sz="1700" spc="45" dirty="0">
                <a:solidFill>
                  <a:srgbClr val="FFFFFF"/>
                </a:solidFill>
                <a:latin typeface="Lucida Sans Unicode"/>
                <a:cs typeface="Lucida Sans Unicode"/>
              </a:rPr>
              <a:t>operate.</a:t>
            </a:r>
            <a:endParaRPr sz="1700">
              <a:latin typeface="Lucida Sans Unicode"/>
              <a:cs typeface="Lucida Sans Unicod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267D-3403-4F4B-BDBD-069EDB4EDE82}"/>
              </a:ext>
            </a:extLst>
          </p:cNvPr>
          <p:cNvSpPr>
            <a:spLocks noGrp="1"/>
          </p:cNvSpPr>
          <p:nvPr>
            <p:ph type="title"/>
          </p:nvPr>
        </p:nvSpPr>
        <p:spPr>
          <a:xfrm>
            <a:off x="1264724" y="449629"/>
            <a:ext cx="6614550" cy="515526"/>
          </a:xfrm>
        </p:spPr>
        <p:txBody>
          <a:bodyPr/>
          <a:lstStyle/>
          <a:p>
            <a:r>
              <a:rPr lang="en-US" dirty="0"/>
              <a:t>REFRENCES</a:t>
            </a:r>
            <a:endParaRPr lang="en-IN" dirty="0"/>
          </a:p>
        </p:txBody>
      </p:sp>
      <p:sp>
        <p:nvSpPr>
          <p:cNvPr id="3" name="Text Placeholder 2">
            <a:extLst>
              <a:ext uri="{FF2B5EF4-FFF2-40B4-BE49-F238E27FC236}">
                <a16:creationId xmlns:a16="http://schemas.microsoft.com/office/drawing/2014/main" id="{B0E79B0B-E731-4FDF-9FA6-C7C66BA0457B}"/>
              </a:ext>
            </a:extLst>
          </p:cNvPr>
          <p:cNvSpPr>
            <a:spLocks noGrp="1"/>
          </p:cNvSpPr>
          <p:nvPr>
            <p:ph type="body" idx="1"/>
          </p:nvPr>
        </p:nvSpPr>
        <p:spPr>
          <a:xfrm>
            <a:off x="477493" y="1657350"/>
            <a:ext cx="8189011" cy="2616101"/>
          </a:xfrm>
        </p:spPr>
        <p:txBody>
          <a:bodyPr/>
          <a:lstStyle/>
          <a:p>
            <a:r>
              <a:rPr lang="en-IN" dirty="0">
                <a:hlinkClick r:id="rId2"/>
              </a:rPr>
              <a:t>https://www.slideshare.net/rohitjawale2/online-blood-bank-system-design</a:t>
            </a:r>
            <a:endParaRPr lang="en-IN" dirty="0"/>
          </a:p>
          <a:p>
            <a:endParaRPr lang="en-IN" dirty="0"/>
          </a:p>
          <a:p>
            <a:r>
              <a:rPr lang="en-IN" dirty="0">
                <a:hlinkClick r:id="rId3"/>
              </a:rPr>
              <a:t>https://www.studocu.com/in/document/delhi-technological-university/database-management-systems/dbms-blood-bank-management-system/26578691</a:t>
            </a:r>
            <a:endParaRPr lang="en-IN" dirty="0"/>
          </a:p>
          <a:p>
            <a:endParaRPr lang="en-IN" dirty="0"/>
          </a:p>
          <a:p>
            <a:r>
              <a:rPr lang="en-IN" dirty="0">
                <a:hlinkClick r:id="rId4"/>
              </a:rPr>
              <a:t>https://t4tutorials.com/use-cases-description-of-blood-bank-project/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78299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6062" y="265187"/>
            <a:ext cx="7181775" cy="1056975"/>
          </a:xfrm>
          <a:prstGeom prst="rect">
            <a:avLst/>
          </a:prstGeom>
        </p:spPr>
      </p:pic>
      <p:sp>
        <p:nvSpPr>
          <p:cNvPr id="3" name="object 3"/>
          <p:cNvSpPr txBox="1">
            <a:spLocks noGrp="1"/>
          </p:cNvSpPr>
          <p:nvPr>
            <p:ph type="title"/>
          </p:nvPr>
        </p:nvSpPr>
        <p:spPr>
          <a:xfrm>
            <a:off x="1370525" y="333704"/>
            <a:ext cx="2249805" cy="589280"/>
          </a:xfrm>
          <a:prstGeom prst="rect">
            <a:avLst/>
          </a:prstGeom>
        </p:spPr>
        <p:txBody>
          <a:bodyPr vert="horz" wrap="square" lIns="0" tIns="12700" rIns="0" bIns="0" rtlCol="0">
            <a:spAutoFit/>
          </a:bodyPr>
          <a:lstStyle/>
          <a:p>
            <a:pPr marL="12700">
              <a:lnSpc>
                <a:spcPct val="100000"/>
              </a:lnSpc>
              <a:spcBef>
                <a:spcPts val="100"/>
              </a:spcBef>
            </a:pPr>
            <a:r>
              <a:rPr sz="3700" spc="105" dirty="0"/>
              <a:t>Contents</a:t>
            </a:r>
            <a:endParaRPr sz="3700"/>
          </a:p>
        </p:txBody>
      </p:sp>
      <p:sp>
        <p:nvSpPr>
          <p:cNvPr id="4" name="object 4"/>
          <p:cNvSpPr txBox="1"/>
          <p:nvPr/>
        </p:nvSpPr>
        <p:spPr>
          <a:xfrm>
            <a:off x="1670362" y="1152589"/>
            <a:ext cx="3242945" cy="3020060"/>
          </a:xfrm>
          <a:prstGeom prst="rect">
            <a:avLst/>
          </a:prstGeom>
        </p:spPr>
        <p:txBody>
          <a:bodyPr vert="horz" wrap="square" lIns="0" tIns="116839" rIns="0" bIns="0" rtlCol="0">
            <a:spAutoFit/>
          </a:bodyPr>
          <a:lstStyle/>
          <a:p>
            <a:pPr marL="356235" indent="-344170">
              <a:lnSpc>
                <a:spcPct val="100000"/>
              </a:lnSpc>
              <a:spcBef>
                <a:spcPts val="919"/>
              </a:spcBef>
              <a:buClr>
                <a:srgbClr val="FF0000"/>
              </a:buClr>
              <a:buFont typeface="Microsoft Sans Serif"/>
              <a:buChar char="●"/>
              <a:tabLst>
                <a:tab pos="356235" algn="l"/>
                <a:tab pos="356870" algn="l"/>
              </a:tabLst>
            </a:pPr>
            <a:r>
              <a:rPr sz="1500" spc="20" dirty="0">
                <a:solidFill>
                  <a:srgbClr val="FFFFFF"/>
                </a:solidFill>
                <a:latin typeface="Lucida Sans Unicode"/>
                <a:cs typeface="Lucida Sans Unicode"/>
              </a:rPr>
              <a:t>Introduction</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45" dirty="0">
                <a:solidFill>
                  <a:srgbClr val="FFFFFF"/>
                </a:solidFill>
                <a:latin typeface="Lucida Sans Unicode"/>
                <a:cs typeface="Lucida Sans Unicode"/>
              </a:rPr>
              <a:t>Problem</a:t>
            </a:r>
            <a:r>
              <a:rPr sz="1500" spc="-105" dirty="0">
                <a:solidFill>
                  <a:srgbClr val="FFFFFF"/>
                </a:solidFill>
                <a:latin typeface="Lucida Sans Unicode"/>
                <a:cs typeface="Lucida Sans Unicode"/>
              </a:rPr>
              <a:t> </a:t>
            </a:r>
            <a:r>
              <a:rPr sz="1500" spc="70" dirty="0">
                <a:solidFill>
                  <a:srgbClr val="FFFFFF"/>
                </a:solidFill>
                <a:latin typeface="Lucida Sans Unicode"/>
                <a:cs typeface="Lucida Sans Unicode"/>
              </a:rPr>
              <a:t>Statement</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85" dirty="0">
                <a:solidFill>
                  <a:srgbClr val="FFFFFF"/>
                </a:solidFill>
                <a:latin typeface="Lucida Sans Unicode"/>
                <a:cs typeface="Lucida Sans Unicode"/>
              </a:rPr>
              <a:t>Scope</a:t>
            </a:r>
            <a:r>
              <a:rPr sz="1500" spc="-85" dirty="0">
                <a:solidFill>
                  <a:srgbClr val="FFFFFF"/>
                </a:solidFill>
                <a:latin typeface="Lucida Sans Unicode"/>
                <a:cs typeface="Lucida Sans Unicode"/>
              </a:rPr>
              <a:t> </a:t>
            </a:r>
            <a:r>
              <a:rPr sz="1500" spc="-10" dirty="0">
                <a:solidFill>
                  <a:srgbClr val="FFFFFF"/>
                </a:solidFill>
                <a:latin typeface="Lucida Sans Unicode"/>
                <a:cs typeface="Lucida Sans Unicode"/>
              </a:rPr>
              <a:t>of</a:t>
            </a:r>
            <a:r>
              <a:rPr sz="1500" spc="-85" dirty="0">
                <a:solidFill>
                  <a:srgbClr val="FFFFFF"/>
                </a:solidFill>
                <a:latin typeface="Lucida Sans Unicode"/>
                <a:cs typeface="Lucida Sans Unicode"/>
              </a:rPr>
              <a:t> </a:t>
            </a:r>
            <a:r>
              <a:rPr sz="1500" spc="60" dirty="0">
                <a:solidFill>
                  <a:srgbClr val="FFFFFF"/>
                </a:solidFill>
                <a:latin typeface="Lucida Sans Unicode"/>
                <a:cs typeface="Lucida Sans Unicode"/>
              </a:rPr>
              <a:t>Study</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45" dirty="0">
                <a:solidFill>
                  <a:srgbClr val="FFFFFF"/>
                </a:solidFill>
                <a:latin typeface="Lucida Sans Unicode"/>
                <a:cs typeface="Lucida Sans Unicode"/>
              </a:rPr>
              <a:t>Features</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75" dirty="0">
                <a:solidFill>
                  <a:srgbClr val="FFFFFF"/>
                </a:solidFill>
                <a:latin typeface="Lucida Sans Unicode"/>
                <a:cs typeface="Lucida Sans Unicode"/>
              </a:rPr>
              <a:t>System</a:t>
            </a:r>
            <a:r>
              <a:rPr sz="1500" spc="-85" dirty="0">
                <a:solidFill>
                  <a:srgbClr val="FFFFFF"/>
                </a:solidFill>
                <a:latin typeface="Lucida Sans Unicode"/>
                <a:cs typeface="Lucida Sans Unicode"/>
              </a:rPr>
              <a:t> </a:t>
            </a:r>
            <a:r>
              <a:rPr sz="1500" spc="45" dirty="0">
                <a:solidFill>
                  <a:srgbClr val="FFFFFF"/>
                </a:solidFill>
                <a:latin typeface="Lucida Sans Unicode"/>
                <a:cs typeface="Lucida Sans Unicode"/>
              </a:rPr>
              <a:t>Requirements</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45" dirty="0">
                <a:solidFill>
                  <a:srgbClr val="FFFFFF"/>
                </a:solidFill>
                <a:latin typeface="Lucida Sans Unicode"/>
                <a:cs typeface="Lucida Sans Unicode"/>
              </a:rPr>
              <a:t>Requirement</a:t>
            </a:r>
            <a:r>
              <a:rPr sz="1500" spc="-85" dirty="0">
                <a:solidFill>
                  <a:srgbClr val="FFFFFF"/>
                </a:solidFill>
                <a:latin typeface="Lucida Sans Unicode"/>
                <a:cs typeface="Lucida Sans Unicode"/>
              </a:rPr>
              <a:t> </a:t>
            </a:r>
            <a:r>
              <a:rPr sz="1500" spc="60" dirty="0">
                <a:solidFill>
                  <a:srgbClr val="FFFFFF"/>
                </a:solidFill>
                <a:latin typeface="Lucida Sans Unicode"/>
                <a:cs typeface="Lucida Sans Unicode"/>
              </a:rPr>
              <a:t>analysis</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75" dirty="0">
                <a:solidFill>
                  <a:srgbClr val="FFFFFF"/>
                </a:solidFill>
                <a:latin typeface="Lucida Sans Unicode"/>
                <a:cs typeface="Lucida Sans Unicode"/>
              </a:rPr>
              <a:t>Advantages</a:t>
            </a:r>
            <a:r>
              <a:rPr sz="1500" spc="-114" dirty="0">
                <a:solidFill>
                  <a:srgbClr val="FFFFFF"/>
                </a:solidFill>
                <a:latin typeface="Lucida Sans Unicode"/>
                <a:cs typeface="Lucida Sans Unicode"/>
              </a:rPr>
              <a:t> </a:t>
            </a:r>
            <a:r>
              <a:rPr sz="1500" spc="95" dirty="0">
                <a:solidFill>
                  <a:srgbClr val="FFFFFF"/>
                </a:solidFill>
                <a:latin typeface="Lucida Sans Unicode"/>
                <a:cs typeface="Lucida Sans Unicode"/>
              </a:rPr>
              <a:t>&amp;</a:t>
            </a:r>
            <a:r>
              <a:rPr sz="1500" spc="-110" dirty="0">
                <a:solidFill>
                  <a:srgbClr val="FFFFFF"/>
                </a:solidFill>
                <a:latin typeface="Lucida Sans Unicode"/>
                <a:cs typeface="Lucida Sans Unicode"/>
              </a:rPr>
              <a:t> </a:t>
            </a:r>
            <a:r>
              <a:rPr sz="1500" spc="70" dirty="0">
                <a:solidFill>
                  <a:srgbClr val="FFFFFF"/>
                </a:solidFill>
                <a:latin typeface="Lucida Sans Unicode"/>
                <a:cs typeface="Lucida Sans Unicode"/>
              </a:rPr>
              <a:t>Disadvantages</a:t>
            </a:r>
            <a:endParaRPr sz="1500">
              <a:latin typeface="Lucida Sans Unicode"/>
              <a:cs typeface="Lucida Sans Unicode"/>
            </a:endParaRPr>
          </a:p>
          <a:p>
            <a:pPr marL="356235" indent="-344170">
              <a:lnSpc>
                <a:spcPct val="100000"/>
              </a:lnSpc>
              <a:spcBef>
                <a:spcPts val="820"/>
              </a:spcBef>
              <a:buClr>
                <a:srgbClr val="FF0000"/>
              </a:buClr>
              <a:buFont typeface="Microsoft Sans Serif"/>
              <a:buChar char="●"/>
              <a:tabLst>
                <a:tab pos="356235" algn="l"/>
                <a:tab pos="356870" algn="l"/>
              </a:tabLst>
            </a:pPr>
            <a:r>
              <a:rPr sz="1500" spc="40" dirty="0">
                <a:solidFill>
                  <a:srgbClr val="FFFFFF"/>
                </a:solidFill>
                <a:latin typeface="Lucida Sans Unicode"/>
                <a:cs typeface="Lucida Sans Unicode"/>
              </a:rPr>
              <a:t>Conclusion</a:t>
            </a:r>
            <a:endParaRPr sz="1500">
              <a:latin typeface="Lucida Sans Unicode"/>
              <a:cs typeface="Lucida Sans Unicode"/>
            </a:endParaRPr>
          </a:p>
          <a:p>
            <a:pPr marL="356235" indent="-344170">
              <a:lnSpc>
                <a:spcPct val="100000"/>
              </a:lnSpc>
              <a:spcBef>
                <a:spcPts val="819"/>
              </a:spcBef>
              <a:buClr>
                <a:srgbClr val="FF0000"/>
              </a:buClr>
              <a:buFont typeface="Microsoft Sans Serif"/>
              <a:buChar char="●"/>
              <a:tabLst>
                <a:tab pos="356235" algn="l"/>
                <a:tab pos="356870" algn="l"/>
              </a:tabLst>
            </a:pPr>
            <a:r>
              <a:rPr sz="1500" spc="45" dirty="0">
                <a:solidFill>
                  <a:srgbClr val="FFFFFF"/>
                </a:solidFill>
                <a:latin typeface="Lucida Sans Unicode"/>
                <a:cs typeface="Lucida Sans Unicode"/>
              </a:rPr>
              <a:t>References</a:t>
            </a:r>
            <a:endParaRPr sz="150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D20-A76E-4F42-A7A2-05835C878EDF}"/>
              </a:ext>
            </a:extLst>
          </p:cNvPr>
          <p:cNvSpPr>
            <a:spLocks noGrp="1"/>
          </p:cNvSpPr>
          <p:nvPr>
            <p:ph type="title"/>
          </p:nvPr>
        </p:nvSpPr>
        <p:spPr>
          <a:xfrm>
            <a:off x="1066800" y="2571750"/>
            <a:ext cx="6614550" cy="515526"/>
          </a:xfrm>
        </p:spPr>
        <p:txBody>
          <a:bodyPr/>
          <a:lstStyle/>
          <a:p>
            <a:pPr algn="ctr"/>
            <a:r>
              <a:rPr lang="en-US" dirty="0"/>
              <a:t>THANK YOU </a:t>
            </a:r>
            <a:endParaRPr lang="en-IN" dirty="0"/>
          </a:p>
        </p:txBody>
      </p:sp>
    </p:spTree>
    <p:extLst>
      <p:ext uri="{BB962C8B-B14F-4D97-AF65-F5344CB8AC3E}">
        <p14:creationId xmlns:p14="http://schemas.microsoft.com/office/powerpoint/2010/main" val="29770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393750"/>
            <a:ext cx="7153200" cy="1028400"/>
          </a:xfrm>
          <a:prstGeom prst="rect">
            <a:avLst/>
          </a:prstGeom>
        </p:spPr>
      </p:pic>
      <p:sp>
        <p:nvSpPr>
          <p:cNvPr id="3" name="object 3"/>
          <p:cNvSpPr txBox="1">
            <a:spLocks noGrp="1"/>
          </p:cNvSpPr>
          <p:nvPr>
            <p:ph type="title"/>
          </p:nvPr>
        </p:nvSpPr>
        <p:spPr>
          <a:xfrm>
            <a:off x="1370525" y="447978"/>
            <a:ext cx="3641090" cy="589280"/>
          </a:xfrm>
          <a:prstGeom prst="rect">
            <a:avLst/>
          </a:prstGeom>
        </p:spPr>
        <p:txBody>
          <a:bodyPr vert="horz" wrap="square" lIns="0" tIns="12700" rIns="0" bIns="0" rtlCol="0">
            <a:spAutoFit/>
          </a:bodyPr>
          <a:lstStyle/>
          <a:p>
            <a:pPr marL="12700">
              <a:lnSpc>
                <a:spcPct val="100000"/>
              </a:lnSpc>
              <a:spcBef>
                <a:spcPts val="100"/>
              </a:spcBef>
            </a:pPr>
            <a:r>
              <a:rPr sz="3700" spc="-145" dirty="0"/>
              <a:t>INTRODUCTION</a:t>
            </a:r>
            <a:endParaRPr sz="3700"/>
          </a:p>
        </p:txBody>
      </p:sp>
      <p:sp>
        <p:nvSpPr>
          <p:cNvPr id="4" name="object 4"/>
          <p:cNvSpPr txBox="1"/>
          <p:nvPr/>
        </p:nvSpPr>
        <p:spPr>
          <a:xfrm>
            <a:off x="1476870" y="1324200"/>
            <a:ext cx="7169784" cy="2940050"/>
          </a:xfrm>
          <a:prstGeom prst="rect">
            <a:avLst/>
          </a:prstGeom>
        </p:spPr>
        <p:txBody>
          <a:bodyPr vert="horz" wrap="square" lIns="0" tIns="12700" rIns="0" bIns="0" rtlCol="0">
            <a:spAutoFit/>
          </a:bodyPr>
          <a:lstStyle/>
          <a:p>
            <a:pPr marL="363220" marR="276225" indent="-351155">
              <a:lnSpc>
                <a:spcPct val="119500"/>
              </a:lnSpc>
              <a:spcBef>
                <a:spcPts val="100"/>
              </a:spcBef>
              <a:buClr>
                <a:srgbClr val="FF0000"/>
              </a:buClr>
              <a:buFont typeface="Microsoft Sans Serif"/>
              <a:buChar char="●"/>
              <a:tabLst>
                <a:tab pos="363220" algn="l"/>
                <a:tab pos="363855" algn="l"/>
              </a:tabLst>
            </a:pPr>
            <a:r>
              <a:rPr sz="1600" spc="-20" dirty="0">
                <a:solidFill>
                  <a:srgbClr val="FFFFFF"/>
                </a:solidFill>
                <a:latin typeface="Lucida Sans Unicode"/>
                <a:cs typeface="Lucida Sans Unicode"/>
              </a:rPr>
              <a:t>This</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project</a:t>
            </a:r>
            <a:r>
              <a:rPr sz="1600" spc="-95" dirty="0">
                <a:solidFill>
                  <a:srgbClr val="FFFFFF"/>
                </a:solidFill>
                <a:latin typeface="Lucida Sans Unicode"/>
                <a:cs typeface="Lucida Sans Unicode"/>
              </a:rPr>
              <a:t> </a:t>
            </a:r>
            <a:r>
              <a:rPr sz="1600" spc="-5" dirty="0">
                <a:solidFill>
                  <a:srgbClr val="FFFFFF"/>
                </a:solidFill>
                <a:latin typeface="Lucida Sans Unicode"/>
                <a:cs typeface="Lucida Sans Unicode"/>
              </a:rPr>
              <a:t>Is</a:t>
            </a:r>
            <a:r>
              <a:rPr sz="1600" spc="-90" dirty="0">
                <a:solidFill>
                  <a:srgbClr val="FFFFFF"/>
                </a:solidFill>
                <a:latin typeface="Lucida Sans Unicode"/>
                <a:cs typeface="Lucida Sans Unicode"/>
              </a:rPr>
              <a:t> </a:t>
            </a:r>
            <a:r>
              <a:rPr sz="1600" spc="65" dirty="0">
                <a:solidFill>
                  <a:srgbClr val="FFFFFF"/>
                </a:solidFill>
                <a:latin typeface="Lucida Sans Unicode"/>
                <a:cs typeface="Lucida Sans Unicode"/>
              </a:rPr>
              <a:t>mainly</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towards</a:t>
            </a:r>
            <a:r>
              <a:rPr sz="1600" spc="-90" dirty="0">
                <a:solidFill>
                  <a:srgbClr val="FFFFFF"/>
                </a:solidFill>
                <a:latin typeface="Lucida Sans Unicode"/>
                <a:cs typeface="Lucida Sans Unicode"/>
              </a:rPr>
              <a:t> </a:t>
            </a:r>
            <a:r>
              <a:rPr sz="1600" spc="35" dirty="0">
                <a:solidFill>
                  <a:srgbClr val="FFFFFF"/>
                </a:solidFill>
                <a:latin typeface="Lucida Sans Unicode"/>
                <a:cs typeface="Lucida Sans Unicode"/>
              </a:rPr>
              <a:t>persons</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who</a:t>
            </a:r>
            <a:r>
              <a:rPr sz="1600" spc="-90" dirty="0">
                <a:solidFill>
                  <a:srgbClr val="FFFFFF"/>
                </a:solidFill>
                <a:latin typeface="Lucida Sans Unicode"/>
                <a:cs typeface="Lucida Sans Unicode"/>
              </a:rPr>
              <a:t> </a:t>
            </a:r>
            <a:r>
              <a:rPr sz="1600" spc="80" dirty="0">
                <a:solidFill>
                  <a:srgbClr val="FFFFFF"/>
                </a:solidFill>
                <a:latin typeface="Lucida Sans Unicode"/>
                <a:cs typeface="Lucida Sans Unicode"/>
              </a:rPr>
              <a:t>are</a:t>
            </a:r>
            <a:r>
              <a:rPr sz="1600" spc="-95" dirty="0">
                <a:solidFill>
                  <a:srgbClr val="FFFFFF"/>
                </a:solidFill>
                <a:latin typeface="Lucida Sans Unicode"/>
                <a:cs typeface="Lucida Sans Unicode"/>
              </a:rPr>
              <a:t> </a:t>
            </a:r>
            <a:r>
              <a:rPr sz="1600" spc="5" dirty="0">
                <a:solidFill>
                  <a:srgbClr val="FFFFFF"/>
                </a:solidFill>
                <a:latin typeface="Lucida Sans Unicode"/>
                <a:cs typeface="Lucida Sans Unicode"/>
              </a:rPr>
              <a:t>willing</a:t>
            </a:r>
            <a:r>
              <a:rPr sz="1600" spc="-90"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5" dirty="0">
                <a:solidFill>
                  <a:srgbClr val="FFFFFF"/>
                </a:solidFill>
                <a:latin typeface="Lucida Sans Unicode"/>
                <a:cs typeface="Lucida Sans Unicode"/>
              </a:rPr>
              <a:t> </a:t>
            </a:r>
            <a:r>
              <a:rPr sz="1600" spc="70" dirty="0">
                <a:solidFill>
                  <a:srgbClr val="FFFFFF"/>
                </a:solidFill>
                <a:latin typeface="Lucida Sans Unicode"/>
                <a:cs typeface="Lucida Sans Unicode"/>
              </a:rPr>
              <a:t>donate </a:t>
            </a:r>
            <a:r>
              <a:rPr sz="1600" spc="-490" dirty="0">
                <a:solidFill>
                  <a:srgbClr val="FFFFFF"/>
                </a:solidFill>
                <a:latin typeface="Lucida Sans Unicode"/>
                <a:cs typeface="Lucida Sans Unicode"/>
              </a:rPr>
              <a:t> </a:t>
            </a:r>
            <a:r>
              <a:rPr sz="1600" spc="30" dirty="0">
                <a:solidFill>
                  <a:srgbClr val="FFFFFF"/>
                </a:solidFill>
                <a:latin typeface="Lucida Sans Unicode"/>
                <a:cs typeface="Lucida Sans Unicode"/>
              </a:rPr>
              <a:t>blood</a:t>
            </a:r>
            <a:r>
              <a:rPr sz="1600" spc="-100"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patients.</a:t>
            </a:r>
            <a:endParaRPr sz="1600">
              <a:latin typeface="Lucida Sans Unicode"/>
              <a:cs typeface="Lucida Sans Unicode"/>
            </a:endParaRPr>
          </a:p>
          <a:p>
            <a:pPr marL="363220" marR="48895" indent="-351155">
              <a:lnSpc>
                <a:spcPct val="119500"/>
              </a:lnSpc>
              <a:buClr>
                <a:srgbClr val="FF0000"/>
              </a:buClr>
              <a:buFont typeface="Microsoft Sans Serif"/>
              <a:buChar char="●"/>
              <a:tabLst>
                <a:tab pos="363220" algn="l"/>
                <a:tab pos="363855" algn="l"/>
              </a:tabLst>
            </a:pPr>
            <a:r>
              <a:rPr sz="1600" spc="10" dirty="0">
                <a:solidFill>
                  <a:srgbClr val="FFFFFF"/>
                </a:solidFill>
                <a:latin typeface="Lucida Sans Unicode"/>
                <a:cs typeface="Lucida Sans Unicode"/>
              </a:rPr>
              <a:t>Through</a:t>
            </a:r>
            <a:r>
              <a:rPr sz="1600" spc="-95" dirty="0">
                <a:solidFill>
                  <a:srgbClr val="FFFFFF"/>
                </a:solidFill>
                <a:latin typeface="Lucida Sans Unicode"/>
                <a:cs typeface="Lucida Sans Unicode"/>
              </a:rPr>
              <a:t> </a:t>
            </a:r>
            <a:r>
              <a:rPr sz="1600" spc="5" dirty="0">
                <a:solidFill>
                  <a:srgbClr val="FFFFFF"/>
                </a:solidFill>
                <a:latin typeface="Lucida Sans Unicode"/>
                <a:cs typeface="Lucida Sans Unicode"/>
              </a:rPr>
              <a:t>this</a:t>
            </a:r>
            <a:r>
              <a:rPr sz="1600" spc="-90" dirty="0">
                <a:solidFill>
                  <a:srgbClr val="FFFFFF"/>
                </a:solidFill>
                <a:latin typeface="Lucida Sans Unicode"/>
                <a:cs typeface="Lucida Sans Unicode"/>
              </a:rPr>
              <a:t> </a:t>
            </a:r>
            <a:r>
              <a:rPr sz="1600" spc="65" dirty="0">
                <a:solidFill>
                  <a:srgbClr val="FFFFFF"/>
                </a:solidFill>
                <a:latin typeface="Lucida Sans Unicode"/>
                <a:cs typeface="Lucida Sans Unicode"/>
              </a:rPr>
              <a:t>system</a:t>
            </a:r>
            <a:r>
              <a:rPr sz="1600" spc="-90" dirty="0">
                <a:solidFill>
                  <a:srgbClr val="FFFFFF"/>
                </a:solidFill>
                <a:latin typeface="Lucida Sans Unicode"/>
                <a:cs typeface="Lucida Sans Unicode"/>
              </a:rPr>
              <a:t> </a:t>
            </a:r>
            <a:r>
              <a:rPr sz="1600" spc="-25" dirty="0">
                <a:solidFill>
                  <a:srgbClr val="FFFFFF"/>
                </a:solidFill>
                <a:latin typeface="Lucida Sans Unicode"/>
                <a:cs typeface="Lucida Sans Unicode"/>
              </a:rPr>
              <a:t>it</a:t>
            </a:r>
            <a:r>
              <a:rPr sz="1600" spc="-90" dirty="0">
                <a:solidFill>
                  <a:srgbClr val="FFFFFF"/>
                </a:solidFill>
                <a:latin typeface="Lucida Sans Unicode"/>
                <a:cs typeface="Lucida Sans Unicode"/>
              </a:rPr>
              <a:t> </a:t>
            </a:r>
            <a:r>
              <a:rPr sz="1600" spc="-15" dirty="0">
                <a:solidFill>
                  <a:srgbClr val="FFFFFF"/>
                </a:solidFill>
                <a:latin typeface="Lucida Sans Unicode"/>
                <a:cs typeface="Lucida Sans Unicode"/>
              </a:rPr>
              <a:t>will</a:t>
            </a:r>
            <a:r>
              <a:rPr sz="1600" spc="-95" dirty="0">
                <a:solidFill>
                  <a:srgbClr val="FFFFFF"/>
                </a:solidFill>
                <a:latin typeface="Lucida Sans Unicode"/>
                <a:cs typeface="Lucida Sans Unicode"/>
              </a:rPr>
              <a:t> </a:t>
            </a:r>
            <a:r>
              <a:rPr sz="1600" spc="80" dirty="0">
                <a:solidFill>
                  <a:srgbClr val="FFFFFF"/>
                </a:solidFill>
                <a:latin typeface="Lucida Sans Unicode"/>
                <a:cs typeface="Lucida Sans Unicode"/>
              </a:rPr>
              <a:t>be</a:t>
            </a:r>
            <a:r>
              <a:rPr sz="1600" spc="-90" dirty="0">
                <a:solidFill>
                  <a:srgbClr val="FFFFFF"/>
                </a:solidFill>
                <a:latin typeface="Lucida Sans Unicode"/>
                <a:cs typeface="Lucida Sans Unicode"/>
              </a:rPr>
              <a:t> </a:t>
            </a:r>
            <a:r>
              <a:rPr sz="1600" spc="55" dirty="0">
                <a:solidFill>
                  <a:srgbClr val="FFFFFF"/>
                </a:solidFill>
                <a:latin typeface="Lucida Sans Unicode"/>
                <a:cs typeface="Lucida Sans Unicode"/>
              </a:rPr>
              <a:t>easier</a:t>
            </a:r>
            <a:r>
              <a:rPr sz="1600" spc="-90"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0" dirty="0">
                <a:solidFill>
                  <a:srgbClr val="FFFFFF"/>
                </a:solidFill>
                <a:latin typeface="Lucida Sans Unicode"/>
                <a:cs typeface="Lucida Sans Unicode"/>
              </a:rPr>
              <a:t> </a:t>
            </a:r>
            <a:r>
              <a:rPr sz="1600" dirty="0">
                <a:solidFill>
                  <a:srgbClr val="FFFFFF"/>
                </a:solidFill>
                <a:latin typeface="Lucida Sans Unicode"/>
                <a:cs typeface="Lucida Sans Unicode"/>
              </a:rPr>
              <a:t>find</a:t>
            </a:r>
            <a:r>
              <a:rPr sz="1600" spc="-90" dirty="0">
                <a:solidFill>
                  <a:srgbClr val="FFFFFF"/>
                </a:solidFill>
                <a:latin typeface="Lucida Sans Unicode"/>
                <a:cs typeface="Lucida Sans Unicode"/>
              </a:rPr>
              <a:t> </a:t>
            </a:r>
            <a:r>
              <a:rPr sz="1600" spc="195" dirty="0">
                <a:solidFill>
                  <a:srgbClr val="FFFFFF"/>
                </a:solidFill>
                <a:latin typeface="Lucida Sans Unicode"/>
                <a:cs typeface="Lucida Sans Unicode"/>
              </a:rPr>
              <a:t>a</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donor</a:t>
            </a:r>
            <a:r>
              <a:rPr sz="1600" spc="-90" dirty="0">
                <a:solidFill>
                  <a:srgbClr val="FFFFFF"/>
                </a:solidFill>
                <a:latin typeface="Lucida Sans Unicode"/>
                <a:cs typeface="Lucida Sans Unicode"/>
              </a:rPr>
              <a:t> </a:t>
            </a:r>
            <a:r>
              <a:rPr sz="1600" spc="-25" dirty="0">
                <a:solidFill>
                  <a:srgbClr val="FFFFFF"/>
                </a:solidFill>
                <a:latin typeface="Lucida Sans Unicode"/>
                <a:cs typeface="Lucida Sans Unicode"/>
              </a:rPr>
              <a:t>for</a:t>
            </a:r>
            <a:r>
              <a:rPr sz="1600" spc="-90" dirty="0">
                <a:solidFill>
                  <a:srgbClr val="FFFFFF"/>
                </a:solidFill>
                <a:latin typeface="Lucida Sans Unicode"/>
                <a:cs typeface="Lucida Sans Unicode"/>
              </a:rPr>
              <a:t> </a:t>
            </a:r>
            <a:r>
              <a:rPr sz="1600" spc="45" dirty="0">
                <a:solidFill>
                  <a:srgbClr val="FFFFFF"/>
                </a:solidFill>
                <a:latin typeface="Lucida Sans Unicode"/>
                <a:cs typeface="Lucida Sans Unicode"/>
              </a:rPr>
              <a:t>exact</a:t>
            </a:r>
            <a:r>
              <a:rPr sz="1600" spc="-90" dirty="0">
                <a:solidFill>
                  <a:srgbClr val="FFFFFF"/>
                </a:solidFill>
                <a:latin typeface="Lucida Sans Unicode"/>
                <a:cs typeface="Lucida Sans Unicode"/>
              </a:rPr>
              <a:t> </a:t>
            </a:r>
            <a:r>
              <a:rPr sz="1600" spc="30" dirty="0">
                <a:solidFill>
                  <a:srgbClr val="FFFFFF"/>
                </a:solidFill>
                <a:latin typeface="Lucida Sans Unicode"/>
                <a:cs typeface="Lucida Sans Unicode"/>
              </a:rPr>
              <a:t>blood </a:t>
            </a:r>
            <a:r>
              <a:rPr sz="1600" spc="-490" dirty="0">
                <a:solidFill>
                  <a:srgbClr val="FFFFFF"/>
                </a:solidFill>
                <a:latin typeface="Lucida Sans Unicode"/>
                <a:cs typeface="Lucida Sans Unicode"/>
              </a:rPr>
              <a:t> </a:t>
            </a:r>
            <a:r>
              <a:rPr sz="1600" spc="60" dirty="0">
                <a:solidFill>
                  <a:srgbClr val="FFFFFF"/>
                </a:solidFill>
                <a:latin typeface="Lucida Sans Unicode"/>
                <a:cs typeface="Lucida Sans Unicode"/>
              </a:rPr>
              <a:t>type </a:t>
            </a:r>
            <a:r>
              <a:rPr sz="1600" spc="100" dirty="0">
                <a:solidFill>
                  <a:srgbClr val="FFFFFF"/>
                </a:solidFill>
                <a:latin typeface="Lucida Sans Unicode"/>
                <a:cs typeface="Lucida Sans Unicode"/>
              </a:rPr>
              <a:t>and easy </a:t>
            </a:r>
            <a:r>
              <a:rPr sz="1600" spc="10" dirty="0">
                <a:solidFill>
                  <a:srgbClr val="FFFFFF"/>
                </a:solidFill>
                <a:latin typeface="Lucida Sans Unicode"/>
                <a:cs typeface="Lucida Sans Unicode"/>
              </a:rPr>
              <a:t>to </a:t>
            </a:r>
            <a:r>
              <a:rPr sz="1600" spc="20" dirty="0">
                <a:solidFill>
                  <a:srgbClr val="FFFFFF"/>
                </a:solidFill>
                <a:latin typeface="Lucida Sans Unicode"/>
                <a:cs typeface="Lucida Sans Unicode"/>
              </a:rPr>
              <a:t>build </a:t>
            </a:r>
            <a:r>
              <a:rPr sz="1600" spc="40" dirty="0">
                <a:solidFill>
                  <a:srgbClr val="FFFFFF"/>
                </a:solidFill>
                <a:latin typeface="Lucida Sans Unicode"/>
                <a:cs typeface="Lucida Sans Unicode"/>
              </a:rPr>
              <a:t>the </a:t>
            </a:r>
            <a:r>
              <a:rPr sz="1600" spc="50" dirty="0">
                <a:solidFill>
                  <a:srgbClr val="FFFFFF"/>
                </a:solidFill>
                <a:latin typeface="Lucida Sans Unicode"/>
                <a:cs typeface="Lucida Sans Unicode"/>
              </a:rPr>
              <a:t>connection </a:t>
            </a:r>
            <a:r>
              <a:rPr sz="1600" spc="65" dirty="0">
                <a:solidFill>
                  <a:srgbClr val="FFFFFF"/>
                </a:solidFill>
                <a:latin typeface="Lucida Sans Unicode"/>
                <a:cs typeface="Lucida Sans Unicode"/>
              </a:rPr>
              <a:t>between </a:t>
            </a:r>
            <a:r>
              <a:rPr sz="1600" spc="25" dirty="0">
                <a:solidFill>
                  <a:srgbClr val="FFFFFF"/>
                </a:solidFill>
                <a:latin typeface="Lucida Sans Unicode"/>
                <a:cs typeface="Lucida Sans Unicode"/>
              </a:rPr>
              <a:t>donor </a:t>
            </a:r>
            <a:r>
              <a:rPr sz="1600" spc="100" dirty="0">
                <a:solidFill>
                  <a:srgbClr val="FFFFFF"/>
                </a:solidFill>
                <a:latin typeface="Lucida Sans Unicode"/>
                <a:cs typeface="Lucida Sans Unicode"/>
              </a:rPr>
              <a:t>and </a:t>
            </a:r>
            <a:r>
              <a:rPr sz="1600" spc="30" dirty="0">
                <a:solidFill>
                  <a:srgbClr val="FFFFFF"/>
                </a:solidFill>
                <a:latin typeface="Lucida Sans Unicode"/>
                <a:cs typeface="Lucida Sans Unicode"/>
              </a:rPr>
              <a:t>blood </a:t>
            </a:r>
            <a:r>
              <a:rPr sz="1600" spc="-495" dirty="0">
                <a:solidFill>
                  <a:srgbClr val="FFFFFF"/>
                </a:solidFill>
                <a:latin typeface="Lucida Sans Unicode"/>
                <a:cs typeface="Lucida Sans Unicode"/>
              </a:rPr>
              <a:t> </a:t>
            </a:r>
            <a:r>
              <a:rPr sz="1600" spc="60" dirty="0">
                <a:solidFill>
                  <a:srgbClr val="FFFFFF"/>
                </a:solidFill>
                <a:latin typeface="Lucida Sans Unicode"/>
                <a:cs typeface="Lucida Sans Unicode"/>
              </a:rPr>
              <a:t>bank</a:t>
            </a:r>
            <a:r>
              <a:rPr sz="1600" spc="-100" dirty="0">
                <a:solidFill>
                  <a:srgbClr val="FFFFFF"/>
                </a:solidFill>
                <a:latin typeface="Lucida Sans Unicode"/>
                <a:cs typeface="Lucida Sans Unicode"/>
              </a:rPr>
              <a:t> </a:t>
            </a:r>
            <a:r>
              <a:rPr sz="1600" spc="15" dirty="0">
                <a:solidFill>
                  <a:srgbClr val="FFFFFF"/>
                </a:solidFill>
                <a:latin typeface="Lucida Sans Unicode"/>
                <a:cs typeface="Lucida Sans Unicode"/>
              </a:rPr>
              <a:t>authorities.</a:t>
            </a:r>
            <a:endParaRPr sz="1600">
              <a:latin typeface="Lucida Sans Unicode"/>
              <a:cs typeface="Lucida Sans Unicode"/>
            </a:endParaRPr>
          </a:p>
          <a:p>
            <a:pPr marL="363220" marR="5080" indent="-351155">
              <a:lnSpc>
                <a:spcPct val="119500"/>
              </a:lnSpc>
              <a:buClr>
                <a:srgbClr val="FF0000"/>
              </a:buClr>
              <a:buFont typeface="Microsoft Sans Serif"/>
              <a:buChar char="●"/>
              <a:tabLst>
                <a:tab pos="363220" algn="l"/>
                <a:tab pos="363855" algn="l"/>
              </a:tabLst>
            </a:pPr>
            <a:r>
              <a:rPr sz="1600" spc="5"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85" dirty="0">
                <a:solidFill>
                  <a:srgbClr val="FFFFFF"/>
                </a:solidFill>
                <a:latin typeface="Lucida Sans Unicode"/>
                <a:cs typeface="Lucida Sans Unicode"/>
              </a:rPr>
              <a:t>main</a:t>
            </a:r>
            <a:r>
              <a:rPr sz="1600" spc="-95" dirty="0">
                <a:solidFill>
                  <a:srgbClr val="FFFFFF"/>
                </a:solidFill>
                <a:latin typeface="Lucida Sans Unicode"/>
                <a:cs typeface="Lucida Sans Unicode"/>
              </a:rPr>
              <a:t> </a:t>
            </a:r>
            <a:r>
              <a:rPr sz="1600" spc="20" dirty="0">
                <a:solidFill>
                  <a:srgbClr val="FFFFFF"/>
                </a:solidFill>
                <a:latin typeface="Lucida Sans Unicode"/>
                <a:cs typeface="Lucida Sans Unicode"/>
              </a:rPr>
              <a:t>intent</a:t>
            </a:r>
            <a:r>
              <a:rPr sz="1600" spc="-95" dirty="0">
                <a:solidFill>
                  <a:srgbClr val="FFFFFF"/>
                </a:solidFill>
                <a:latin typeface="Lucida Sans Unicode"/>
                <a:cs typeface="Lucida Sans Unicode"/>
              </a:rPr>
              <a:t> </a:t>
            </a:r>
            <a:r>
              <a:rPr sz="1600" spc="-15" dirty="0">
                <a:solidFill>
                  <a:srgbClr val="FFFFFF"/>
                </a:solidFill>
                <a:latin typeface="Lucida Sans Unicode"/>
                <a:cs typeface="Lucida Sans Unicode"/>
              </a:rPr>
              <a:t>of</a:t>
            </a:r>
            <a:r>
              <a:rPr sz="1600" spc="-90" dirty="0">
                <a:solidFill>
                  <a:srgbClr val="FFFFFF"/>
                </a:solidFill>
                <a:latin typeface="Lucida Sans Unicode"/>
                <a:cs typeface="Lucida Sans Unicode"/>
              </a:rPr>
              <a:t> </a:t>
            </a:r>
            <a:r>
              <a:rPr sz="1600" spc="20" dirty="0">
                <a:solidFill>
                  <a:srgbClr val="FFFFFF"/>
                </a:solidFill>
                <a:latin typeface="Lucida Sans Unicode"/>
                <a:cs typeface="Lucida Sans Unicode"/>
              </a:rPr>
              <a:t>building</a:t>
            </a:r>
            <a:r>
              <a:rPr sz="1600" spc="-95" dirty="0">
                <a:solidFill>
                  <a:srgbClr val="FFFFFF"/>
                </a:solidFill>
                <a:latin typeface="Lucida Sans Unicode"/>
                <a:cs typeface="Lucida Sans Unicode"/>
              </a:rPr>
              <a:t> </a:t>
            </a:r>
            <a:r>
              <a:rPr sz="1600" spc="5" dirty="0">
                <a:solidFill>
                  <a:srgbClr val="FFFFFF"/>
                </a:solidFill>
                <a:latin typeface="Lucida Sans Unicode"/>
                <a:cs typeface="Lucida Sans Unicode"/>
              </a:rPr>
              <a:t>this</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software</a:t>
            </a:r>
            <a:r>
              <a:rPr sz="1600" spc="-90" dirty="0">
                <a:solidFill>
                  <a:srgbClr val="FFFFFF"/>
                </a:solidFill>
                <a:latin typeface="Lucida Sans Unicode"/>
                <a:cs typeface="Lucida Sans Unicode"/>
              </a:rPr>
              <a:t> </a:t>
            </a:r>
            <a:r>
              <a:rPr sz="1600" spc="-5" dirty="0">
                <a:solidFill>
                  <a:srgbClr val="FFFFFF"/>
                </a:solidFill>
                <a:latin typeface="Lucida Sans Unicode"/>
                <a:cs typeface="Lucida Sans Unicode"/>
              </a:rPr>
              <a:t>is</a:t>
            </a:r>
            <a:r>
              <a:rPr sz="1600" spc="-95"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formal</a:t>
            </a:r>
            <a:r>
              <a:rPr sz="1600" spc="-90" dirty="0">
                <a:solidFill>
                  <a:srgbClr val="FFFFFF"/>
                </a:solidFill>
                <a:latin typeface="Lucida Sans Unicode"/>
                <a:cs typeface="Lucida Sans Unicode"/>
              </a:rPr>
              <a:t> </a:t>
            </a:r>
            <a:r>
              <a:rPr sz="1600" spc="40"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procedure </a:t>
            </a:r>
            <a:r>
              <a:rPr sz="1600" spc="-490" dirty="0">
                <a:solidFill>
                  <a:srgbClr val="FFFFFF"/>
                </a:solidFill>
                <a:latin typeface="Lucida Sans Unicode"/>
                <a:cs typeface="Lucida Sans Unicode"/>
              </a:rPr>
              <a:t> </a:t>
            </a:r>
            <a:r>
              <a:rPr sz="1600" spc="-15" dirty="0">
                <a:solidFill>
                  <a:srgbClr val="FFFFFF"/>
                </a:solidFill>
                <a:latin typeface="Lucida Sans Unicode"/>
                <a:cs typeface="Lucida Sans Unicode"/>
              </a:rPr>
              <a:t>of</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blood</a:t>
            </a:r>
            <a:r>
              <a:rPr sz="1600" spc="-90" dirty="0">
                <a:solidFill>
                  <a:srgbClr val="FFFFFF"/>
                </a:solidFill>
                <a:latin typeface="Lucida Sans Unicode"/>
                <a:cs typeface="Lucida Sans Unicode"/>
              </a:rPr>
              <a:t> </a:t>
            </a:r>
            <a:r>
              <a:rPr sz="1600" spc="45" dirty="0">
                <a:solidFill>
                  <a:srgbClr val="FFFFFF"/>
                </a:solidFill>
                <a:latin typeface="Lucida Sans Unicode"/>
                <a:cs typeface="Lucida Sans Unicode"/>
              </a:rPr>
              <a:t>donation</a:t>
            </a:r>
            <a:r>
              <a:rPr sz="1600" spc="-90" dirty="0">
                <a:solidFill>
                  <a:srgbClr val="FFFFFF"/>
                </a:solidFill>
                <a:latin typeface="Lucida Sans Unicode"/>
                <a:cs typeface="Lucida Sans Unicode"/>
              </a:rPr>
              <a:t> </a:t>
            </a:r>
            <a:r>
              <a:rPr sz="1600" spc="100" dirty="0">
                <a:solidFill>
                  <a:srgbClr val="FFFFFF"/>
                </a:solidFill>
                <a:latin typeface="Lucida Sans Unicode"/>
                <a:cs typeface="Lucida Sans Unicode"/>
              </a:rPr>
              <a:t>and</a:t>
            </a:r>
            <a:r>
              <a:rPr sz="1600" spc="-95" dirty="0">
                <a:solidFill>
                  <a:srgbClr val="FFFFFF"/>
                </a:solidFill>
                <a:latin typeface="Lucida Sans Unicode"/>
                <a:cs typeface="Lucida Sans Unicode"/>
              </a:rPr>
              <a:t> </a:t>
            </a:r>
            <a:r>
              <a:rPr sz="1600" spc="65" dirty="0">
                <a:solidFill>
                  <a:srgbClr val="FFFFFF"/>
                </a:solidFill>
                <a:latin typeface="Lucida Sans Unicode"/>
                <a:cs typeface="Lucida Sans Unicode"/>
              </a:rPr>
              <a:t>motivate</a:t>
            </a:r>
            <a:r>
              <a:rPr sz="1600" spc="-90" dirty="0">
                <a:solidFill>
                  <a:srgbClr val="FFFFFF"/>
                </a:solidFill>
                <a:latin typeface="Lucida Sans Unicode"/>
                <a:cs typeface="Lucida Sans Unicode"/>
              </a:rPr>
              <a:t> </a:t>
            </a:r>
            <a:r>
              <a:rPr sz="1600" spc="25" dirty="0">
                <a:solidFill>
                  <a:srgbClr val="FFFFFF"/>
                </a:solidFill>
                <a:latin typeface="Lucida Sans Unicode"/>
                <a:cs typeface="Lucida Sans Unicode"/>
              </a:rPr>
              <a:t>donors</a:t>
            </a:r>
            <a:r>
              <a:rPr sz="1600" spc="-90" dirty="0">
                <a:solidFill>
                  <a:srgbClr val="FFFFFF"/>
                </a:solidFill>
                <a:latin typeface="Lucida Sans Unicode"/>
                <a:cs typeface="Lucida Sans Unicode"/>
              </a:rPr>
              <a:t> </a:t>
            </a:r>
            <a:r>
              <a:rPr sz="1600" spc="-5" dirty="0">
                <a:solidFill>
                  <a:srgbClr val="FFFFFF"/>
                </a:solidFill>
                <a:latin typeface="Lucida Sans Unicode"/>
                <a:cs typeface="Lucida Sans Unicode"/>
              </a:rPr>
              <a:t>in</a:t>
            </a:r>
            <a:r>
              <a:rPr sz="1600" spc="-95" dirty="0">
                <a:solidFill>
                  <a:srgbClr val="FFFFFF"/>
                </a:solidFill>
                <a:latin typeface="Lucida Sans Unicode"/>
                <a:cs typeface="Lucida Sans Unicode"/>
              </a:rPr>
              <a:t> </a:t>
            </a:r>
            <a:r>
              <a:rPr sz="1600" spc="20" dirty="0">
                <a:solidFill>
                  <a:srgbClr val="FFFFFF"/>
                </a:solidFill>
                <a:latin typeface="Lucida Sans Unicode"/>
                <a:cs typeface="Lucida Sans Unicode"/>
              </a:rPr>
              <a:t>order</a:t>
            </a:r>
            <a:r>
              <a:rPr sz="1600" spc="-90"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0" dirty="0">
                <a:solidFill>
                  <a:srgbClr val="FFFFFF"/>
                </a:solidFill>
                <a:latin typeface="Lucida Sans Unicode"/>
                <a:cs typeface="Lucida Sans Unicode"/>
              </a:rPr>
              <a:t> </a:t>
            </a:r>
            <a:r>
              <a:rPr sz="1600" spc="70" dirty="0">
                <a:solidFill>
                  <a:srgbClr val="FFFFFF"/>
                </a:solidFill>
                <a:latin typeface="Lucida Sans Unicode"/>
                <a:cs typeface="Lucida Sans Unicode"/>
              </a:rPr>
              <a:t>donate</a:t>
            </a:r>
            <a:r>
              <a:rPr sz="1600" spc="-95" dirty="0">
                <a:solidFill>
                  <a:srgbClr val="FFFFFF"/>
                </a:solidFill>
                <a:latin typeface="Lucida Sans Unicode"/>
                <a:cs typeface="Lucida Sans Unicode"/>
              </a:rPr>
              <a:t> </a:t>
            </a:r>
            <a:r>
              <a:rPr sz="1600" spc="5" dirty="0">
                <a:solidFill>
                  <a:srgbClr val="FFFFFF"/>
                </a:solidFill>
                <a:latin typeface="Lucida Sans Unicode"/>
                <a:cs typeface="Lucida Sans Unicode"/>
              </a:rPr>
              <a:t>blood.</a:t>
            </a:r>
            <a:endParaRPr sz="1600">
              <a:latin typeface="Lucida Sans Unicode"/>
              <a:cs typeface="Lucida Sans Unicode"/>
            </a:endParaRPr>
          </a:p>
          <a:p>
            <a:pPr marL="363220" marR="250190" indent="-351155">
              <a:lnSpc>
                <a:spcPct val="119500"/>
              </a:lnSpc>
              <a:buClr>
                <a:srgbClr val="FF0000"/>
              </a:buClr>
              <a:buFont typeface="Microsoft Sans Serif"/>
              <a:buChar char="●"/>
              <a:tabLst>
                <a:tab pos="363220" algn="l"/>
                <a:tab pos="363855" algn="l"/>
              </a:tabLst>
            </a:pPr>
            <a:r>
              <a:rPr sz="1600" spc="155" dirty="0">
                <a:solidFill>
                  <a:srgbClr val="FFFFFF"/>
                </a:solidFill>
                <a:latin typeface="Lucida Sans Unicode"/>
                <a:cs typeface="Lucida Sans Unicode"/>
              </a:rPr>
              <a:t>We</a:t>
            </a:r>
            <a:r>
              <a:rPr sz="1600" spc="-95" dirty="0">
                <a:solidFill>
                  <a:srgbClr val="FFFFFF"/>
                </a:solidFill>
                <a:latin typeface="Lucida Sans Unicode"/>
                <a:cs typeface="Lucida Sans Unicode"/>
              </a:rPr>
              <a:t> </a:t>
            </a:r>
            <a:r>
              <a:rPr sz="1600" spc="105" dirty="0">
                <a:solidFill>
                  <a:srgbClr val="FFFFFF"/>
                </a:solidFill>
                <a:latin typeface="Lucida Sans Unicode"/>
                <a:cs typeface="Lucida Sans Unicode"/>
              </a:rPr>
              <a:t>have</a:t>
            </a:r>
            <a:r>
              <a:rPr sz="1600" spc="-90" dirty="0">
                <a:solidFill>
                  <a:srgbClr val="FFFFFF"/>
                </a:solidFill>
                <a:latin typeface="Lucida Sans Unicode"/>
                <a:cs typeface="Lucida Sans Unicode"/>
              </a:rPr>
              <a:t> </a:t>
            </a:r>
            <a:r>
              <a:rPr sz="1600" spc="15" dirty="0">
                <a:solidFill>
                  <a:srgbClr val="FFFFFF"/>
                </a:solidFill>
                <a:latin typeface="Lucida Sans Unicode"/>
                <a:cs typeface="Lucida Sans Unicode"/>
              </a:rPr>
              <a:t>tried</a:t>
            </a:r>
            <a:r>
              <a:rPr sz="1600" spc="-95"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0" dirty="0">
                <a:solidFill>
                  <a:srgbClr val="FFFFFF"/>
                </a:solidFill>
                <a:latin typeface="Lucida Sans Unicode"/>
                <a:cs typeface="Lucida Sans Unicode"/>
              </a:rPr>
              <a:t> </a:t>
            </a:r>
            <a:r>
              <a:rPr sz="1600" spc="65" dirty="0">
                <a:solidFill>
                  <a:srgbClr val="FFFFFF"/>
                </a:solidFill>
                <a:latin typeface="Lucida Sans Unicode"/>
                <a:cs typeface="Lucida Sans Unicode"/>
              </a:rPr>
              <a:t>maintain</a:t>
            </a:r>
            <a:r>
              <a:rPr sz="1600" spc="-95" dirty="0">
                <a:solidFill>
                  <a:srgbClr val="FFFFFF"/>
                </a:solidFill>
                <a:latin typeface="Lucida Sans Unicode"/>
                <a:cs typeface="Lucida Sans Unicode"/>
              </a:rPr>
              <a:t> </a:t>
            </a:r>
            <a:r>
              <a:rPr sz="1600" spc="35" dirty="0">
                <a:solidFill>
                  <a:srgbClr val="FFFFFF"/>
                </a:solidFill>
                <a:latin typeface="Lucida Sans Unicode"/>
                <a:cs typeface="Lucida Sans Unicode"/>
              </a:rPr>
              <a:t>all</a:t>
            </a:r>
            <a:r>
              <a:rPr sz="1600" spc="-90" dirty="0">
                <a:solidFill>
                  <a:srgbClr val="FFFFFF"/>
                </a:solidFill>
                <a:latin typeface="Lucida Sans Unicode"/>
                <a:cs typeface="Lucida Sans Unicode"/>
              </a:rPr>
              <a:t> </a:t>
            </a:r>
            <a:r>
              <a:rPr sz="1600" spc="55" dirty="0">
                <a:solidFill>
                  <a:srgbClr val="FFFFFF"/>
                </a:solidFill>
                <a:latin typeface="Lucida Sans Unicode"/>
                <a:cs typeface="Lucida Sans Unicode"/>
              </a:rPr>
              <a:t>that</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information</a:t>
            </a:r>
            <a:r>
              <a:rPr sz="1600" spc="-90" dirty="0">
                <a:solidFill>
                  <a:srgbClr val="FFFFFF"/>
                </a:solidFill>
                <a:latin typeface="Lucida Sans Unicode"/>
                <a:cs typeface="Lucida Sans Unicode"/>
              </a:rPr>
              <a:t> </a:t>
            </a:r>
            <a:r>
              <a:rPr sz="1600" spc="-15" dirty="0">
                <a:solidFill>
                  <a:srgbClr val="FFFFFF"/>
                </a:solidFill>
                <a:latin typeface="Lucida Sans Unicode"/>
                <a:cs typeface="Lucida Sans Unicode"/>
              </a:rPr>
              <a:t>of</a:t>
            </a:r>
            <a:r>
              <a:rPr sz="1600" spc="-90" dirty="0">
                <a:solidFill>
                  <a:srgbClr val="FFFFFF"/>
                </a:solidFill>
                <a:latin typeface="Lucida Sans Unicode"/>
                <a:cs typeface="Lucida Sans Unicode"/>
              </a:rPr>
              <a:t> </a:t>
            </a:r>
            <a:r>
              <a:rPr sz="1600" spc="25" dirty="0">
                <a:solidFill>
                  <a:srgbClr val="FFFFFF"/>
                </a:solidFill>
                <a:latin typeface="Lucida Sans Unicode"/>
                <a:cs typeface="Lucida Sans Unicode"/>
              </a:rPr>
              <a:t>donor</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which</a:t>
            </a:r>
            <a:r>
              <a:rPr sz="1600" spc="-90" dirty="0">
                <a:solidFill>
                  <a:srgbClr val="FFFFFF"/>
                </a:solidFill>
                <a:latin typeface="Lucida Sans Unicode"/>
                <a:cs typeface="Lucida Sans Unicode"/>
              </a:rPr>
              <a:t> </a:t>
            </a:r>
            <a:r>
              <a:rPr sz="1600" spc="-5" dirty="0">
                <a:solidFill>
                  <a:srgbClr val="FFFFFF"/>
                </a:solidFill>
                <a:latin typeface="Lucida Sans Unicode"/>
                <a:cs typeface="Lucida Sans Unicode"/>
              </a:rPr>
              <a:t>is </a:t>
            </a:r>
            <a:r>
              <a:rPr sz="1600" dirty="0">
                <a:solidFill>
                  <a:srgbClr val="FFFFFF"/>
                </a:solidFill>
                <a:latin typeface="Lucida Sans Unicode"/>
                <a:cs typeface="Lucida Sans Unicode"/>
              </a:rPr>
              <a:t> </a:t>
            </a:r>
            <a:r>
              <a:rPr sz="1600" spc="55" dirty="0">
                <a:solidFill>
                  <a:srgbClr val="FFFFFF"/>
                </a:solidFill>
                <a:latin typeface="Lucida Sans Unicode"/>
                <a:cs typeface="Lucida Sans Unicode"/>
              </a:rPr>
              <a:t>easily</a:t>
            </a:r>
            <a:r>
              <a:rPr sz="1600" spc="-90" dirty="0">
                <a:solidFill>
                  <a:srgbClr val="FFFFFF"/>
                </a:solidFill>
                <a:latin typeface="Lucida Sans Unicode"/>
                <a:cs typeface="Lucida Sans Unicode"/>
              </a:rPr>
              <a:t> </a:t>
            </a:r>
            <a:r>
              <a:rPr sz="1600" spc="50" dirty="0">
                <a:solidFill>
                  <a:srgbClr val="FFFFFF"/>
                </a:solidFill>
                <a:latin typeface="Lucida Sans Unicode"/>
                <a:cs typeface="Lucida Sans Unicode"/>
              </a:rPr>
              <a:t>understand</a:t>
            </a:r>
            <a:r>
              <a:rPr sz="1600" spc="-90"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0" dirty="0">
                <a:solidFill>
                  <a:srgbClr val="FFFFFF"/>
                </a:solidFill>
                <a:latin typeface="Lucida Sans Unicode"/>
                <a:cs typeface="Lucida Sans Unicode"/>
              </a:rPr>
              <a:t> </a:t>
            </a:r>
            <a:r>
              <a:rPr sz="1600" spc="40" dirty="0">
                <a:solidFill>
                  <a:srgbClr val="FFFFFF"/>
                </a:solidFill>
                <a:latin typeface="Lucida Sans Unicode"/>
                <a:cs typeface="Lucida Sans Unicode"/>
              </a:rPr>
              <a:t>the</a:t>
            </a:r>
            <a:r>
              <a:rPr sz="1600" spc="-90" dirty="0">
                <a:solidFill>
                  <a:srgbClr val="FFFFFF"/>
                </a:solidFill>
                <a:latin typeface="Lucida Sans Unicode"/>
                <a:cs typeface="Lucida Sans Unicode"/>
              </a:rPr>
              <a:t> </a:t>
            </a:r>
            <a:r>
              <a:rPr sz="1600" spc="35" dirty="0">
                <a:solidFill>
                  <a:srgbClr val="FFFFFF"/>
                </a:solidFill>
                <a:latin typeface="Lucida Sans Unicode"/>
                <a:cs typeface="Lucida Sans Unicode"/>
              </a:rPr>
              <a:t>doctors</a:t>
            </a:r>
            <a:r>
              <a:rPr sz="1600" spc="-90" dirty="0">
                <a:solidFill>
                  <a:srgbClr val="FFFFFF"/>
                </a:solidFill>
                <a:latin typeface="Lucida Sans Unicode"/>
                <a:cs typeface="Lucida Sans Unicode"/>
              </a:rPr>
              <a:t> </a:t>
            </a:r>
            <a:r>
              <a:rPr sz="1600" spc="50" dirty="0">
                <a:solidFill>
                  <a:srgbClr val="FFFFFF"/>
                </a:solidFill>
                <a:latin typeface="Lucida Sans Unicode"/>
                <a:cs typeface="Lucida Sans Unicode"/>
              </a:rPr>
              <a:t>which</a:t>
            </a:r>
            <a:r>
              <a:rPr sz="1600" spc="-90" dirty="0">
                <a:solidFill>
                  <a:srgbClr val="FFFFFF"/>
                </a:solidFill>
                <a:latin typeface="Lucida Sans Unicode"/>
                <a:cs typeface="Lucida Sans Unicode"/>
              </a:rPr>
              <a:t> </a:t>
            </a:r>
            <a:r>
              <a:rPr sz="1600" spc="85" dirty="0">
                <a:solidFill>
                  <a:srgbClr val="FFFFFF"/>
                </a:solidFill>
                <a:latin typeface="Lucida Sans Unicode"/>
                <a:cs typeface="Lucida Sans Unicode"/>
              </a:rPr>
              <a:t>makes</a:t>
            </a:r>
            <a:r>
              <a:rPr sz="1600" spc="-90" dirty="0">
                <a:solidFill>
                  <a:srgbClr val="FFFFFF"/>
                </a:solidFill>
                <a:latin typeface="Lucida Sans Unicode"/>
                <a:cs typeface="Lucida Sans Unicode"/>
              </a:rPr>
              <a:t> </a:t>
            </a:r>
            <a:r>
              <a:rPr sz="1600" spc="70" dirty="0">
                <a:solidFill>
                  <a:srgbClr val="FFFFFF"/>
                </a:solidFill>
                <a:latin typeface="Lucida Sans Unicode"/>
                <a:cs typeface="Lucida Sans Unicode"/>
              </a:rPr>
              <a:t>them</a:t>
            </a:r>
            <a:r>
              <a:rPr sz="1600" spc="-90" dirty="0">
                <a:solidFill>
                  <a:srgbClr val="FFFFFF"/>
                </a:solidFill>
                <a:latin typeface="Lucida Sans Unicode"/>
                <a:cs typeface="Lucida Sans Unicode"/>
              </a:rPr>
              <a:t> </a:t>
            </a:r>
            <a:r>
              <a:rPr sz="1600" spc="100" dirty="0">
                <a:solidFill>
                  <a:srgbClr val="FFFFFF"/>
                </a:solidFill>
                <a:latin typeface="Lucida Sans Unicode"/>
                <a:cs typeface="Lucida Sans Unicode"/>
              </a:rPr>
              <a:t>easy</a:t>
            </a:r>
            <a:r>
              <a:rPr sz="1600" spc="-90" dirty="0">
                <a:solidFill>
                  <a:srgbClr val="FFFFFF"/>
                </a:solidFill>
                <a:latin typeface="Lucida Sans Unicode"/>
                <a:cs typeface="Lucida Sans Unicode"/>
              </a:rPr>
              <a:t> </a:t>
            </a:r>
            <a:r>
              <a:rPr sz="1600" spc="10" dirty="0">
                <a:solidFill>
                  <a:srgbClr val="FFFFFF"/>
                </a:solidFill>
                <a:latin typeface="Lucida Sans Unicode"/>
                <a:cs typeface="Lucida Sans Unicode"/>
              </a:rPr>
              <a:t>to</a:t>
            </a:r>
            <a:r>
              <a:rPr sz="1600" spc="-90" dirty="0">
                <a:solidFill>
                  <a:srgbClr val="FFFFFF"/>
                </a:solidFill>
                <a:latin typeface="Lucida Sans Unicode"/>
                <a:cs typeface="Lucida Sans Unicode"/>
              </a:rPr>
              <a:t> </a:t>
            </a:r>
            <a:r>
              <a:rPr sz="1600" dirty="0">
                <a:solidFill>
                  <a:srgbClr val="FFFFFF"/>
                </a:solidFill>
                <a:latin typeface="Lucida Sans Unicode"/>
                <a:cs typeface="Lucida Sans Unicode"/>
              </a:rPr>
              <a:t>find </a:t>
            </a:r>
            <a:r>
              <a:rPr sz="1600" spc="-490" dirty="0">
                <a:solidFill>
                  <a:srgbClr val="FFFFFF"/>
                </a:solidFill>
                <a:latin typeface="Lucida Sans Unicode"/>
                <a:cs typeface="Lucida Sans Unicode"/>
              </a:rPr>
              <a:t> </a:t>
            </a:r>
            <a:r>
              <a:rPr sz="1600" spc="40" dirty="0">
                <a:solidFill>
                  <a:srgbClr val="FFFFFF"/>
                </a:solidFill>
                <a:latin typeface="Lucida Sans Unicode"/>
                <a:cs typeface="Lucida Sans Unicode"/>
              </a:rPr>
              <a:t>the</a:t>
            </a:r>
            <a:r>
              <a:rPr sz="1600" spc="-100" dirty="0">
                <a:solidFill>
                  <a:srgbClr val="FFFFFF"/>
                </a:solidFill>
                <a:latin typeface="Lucida Sans Unicode"/>
                <a:cs typeface="Lucida Sans Unicode"/>
              </a:rPr>
              <a:t> </a:t>
            </a:r>
            <a:r>
              <a:rPr sz="1600" dirty="0">
                <a:solidFill>
                  <a:srgbClr val="FFFFFF"/>
                </a:solidFill>
                <a:latin typeface="Lucida Sans Unicode"/>
                <a:cs typeface="Lucida Sans Unicode"/>
              </a:rPr>
              <a:t>donor.</a:t>
            </a:r>
            <a:endParaRPr sz="160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F034-E088-4577-855C-BA604F4E11A8}"/>
              </a:ext>
            </a:extLst>
          </p:cNvPr>
          <p:cNvSpPr>
            <a:spLocks noGrp="1"/>
          </p:cNvSpPr>
          <p:nvPr>
            <p:ph type="title"/>
          </p:nvPr>
        </p:nvSpPr>
        <p:spPr>
          <a:xfrm>
            <a:off x="1264724" y="449629"/>
            <a:ext cx="6614550" cy="515526"/>
          </a:xfrm>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0315155E-C516-4A3C-A4C4-F910AC76CC8A}"/>
              </a:ext>
            </a:extLst>
          </p:cNvPr>
          <p:cNvSpPr>
            <a:spLocks noGrp="1"/>
          </p:cNvSpPr>
          <p:nvPr>
            <p:ph type="body" idx="1"/>
          </p:nvPr>
        </p:nvSpPr>
        <p:spPr>
          <a:xfrm>
            <a:off x="477493" y="1504950"/>
            <a:ext cx="8189011" cy="1831271"/>
          </a:xfrm>
        </p:spPr>
        <p:txBody>
          <a:bodyPr/>
          <a:lstStyle/>
          <a:p>
            <a:r>
              <a:rPr lang="en-US" b="0" i="0" dirty="0">
                <a:effectLst/>
                <a:latin typeface="arial" panose="020B0604020202020204" pitchFamily="34" charset="0"/>
              </a:rPr>
              <a:t>The Main aim of the Blood Bank Management system is to ease the process of blood donation and allowance at the blood bank. We aim to demonstrate the use of creating, reading, updating, and deleting MySQL operations through this project. This project starts by adding details of the doctor. Once, registration is done doctor can add blood donor details with blood group, quantity, age, etc. Now, when the patient needs blood, doctors can easily check the blood group available and provide it to the blood receiver</a:t>
            </a:r>
            <a:endParaRPr lang="en-IN" dirty="0"/>
          </a:p>
        </p:txBody>
      </p:sp>
    </p:spTree>
    <p:extLst>
      <p:ext uri="{BB962C8B-B14F-4D97-AF65-F5344CB8AC3E}">
        <p14:creationId xmlns:p14="http://schemas.microsoft.com/office/powerpoint/2010/main" val="12306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9372-F691-4780-B928-D6055276216D}"/>
              </a:ext>
            </a:extLst>
          </p:cNvPr>
          <p:cNvSpPr>
            <a:spLocks noGrp="1"/>
          </p:cNvSpPr>
          <p:nvPr>
            <p:ph type="title"/>
          </p:nvPr>
        </p:nvSpPr>
        <p:spPr>
          <a:xfrm>
            <a:off x="1264724" y="449629"/>
            <a:ext cx="6614550" cy="515526"/>
          </a:xfrm>
        </p:spPr>
        <p:txBody>
          <a:bodyPr/>
          <a:lstStyle/>
          <a:p>
            <a:r>
              <a:rPr lang="en-US" dirty="0"/>
              <a:t>UML DIAGRAM</a:t>
            </a:r>
            <a:endParaRPr lang="en-IN" dirty="0"/>
          </a:p>
        </p:txBody>
      </p:sp>
      <p:sp>
        <p:nvSpPr>
          <p:cNvPr id="3" name="Text Placeholder 2">
            <a:extLst>
              <a:ext uri="{FF2B5EF4-FFF2-40B4-BE49-F238E27FC236}">
                <a16:creationId xmlns:a16="http://schemas.microsoft.com/office/drawing/2014/main" id="{BE1B73A2-50F7-44E9-99DE-C88DAC24248F}"/>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B00C06B0-9683-4A19-A8A3-C7AB074119F9}"/>
              </a:ext>
            </a:extLst>
          </p:cNvPr>
          <p:cNvPicPr>
            <a:picLocks noChangeAspect="1"/>
          </p:cNvPicPr>
          <p:nvPr/>
        </p:nvPicPr>
        <p:blipFill rotWithShape="1">
          <a:blip r:embed="rId2">
            <a:extLst>
              <a:ext uri="{28A0092B-C50C-407E-A947-70E740481C1C}">
                <a14:useLocalDpi xmlns:a14="http://schemas.microsoft.com/office/drawing/2010/main" val="0"/>
              </a:ext>
            </a:extLst>
          </a:blip>
          <a:srcRect r="42137"/>
          <a:stretch/>
        </p:blipFill>
        <p:spPr>
          <a:xfrm>
            <a:off x="2171699" y="965155"/>
            <a:ext cx="4800600" cy="4095750"/>
          </a:xfrm>
          <a:prstGeom prst="rect">
            <a:avLst/>
          </a:prstGeom>
        </p:spPr>
      </p:pic>
    </p:spTree>
    <p:extLst>
      <p:ext uri="{BB962C8B-B14F-4D97-AF65-F5344CB8AC3E}">
        <p14:creationId xmlns:p14="http://schemas.microsoft.com/office/powerpoint/2010/main" val="167092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5B3B-F264-4A2F-8955-C44D1223EB95}"/>
              </a:ext>
            </a:extLst>
          </p:cNvPr>
          <p:cNvSpPr>
            <a:spLocks noGrp="1"/>
          </p:cNvSpPr>
          <p:nvPr>
            <p:ph type="title"/>
          </p:nvPr>
        </p:nvSpPr>
        <p:spPr>
          <a:xfrm>
            <a:off x="1264724" y="449629"/>
            <a:ext cx="6614550" cy="515526"/>
          </a:xfrm>
        </p:spPr>
        <p:txBody>
          <a:bodyPr/>
          <a:lstStyle/>
          <a:p>
            <a:r>
              <a:rPr lang="en-US" dirty="0"/>
              <a:t>BLOCK DIAGRAM</a:t>
            </a:r>
            <a:endParaRPr lang="en-IN" dirty="0"/>
          </a:p>
        </p:txBody>
      </p:sp>
      <p:sp>
        <p:nvSpPr>
          <p:cNvPr id="3" name="Text Placeholder 2">
            <a:extLst>
              <a:ext uri="{FF2B5EF4-FFF2-40B4-BE49-F238E27FC236}">
                <a16:creationId xmlns:a16="http://schemas.microsoft.com/office/drawing/2014/main" id="{E2FC457A-88F9-4E65-BF83-BD0D6C1C779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311DE97-9944-4E16-84CA-99572B03DBCF}"/>
              </a:ext>
            </a:extLst>
          </p:cNvPr>
          <p:cNvPicPr>
            <a:picLocks noChangeAspect="1"/>
          </p:cNvPicPr>
          <p:nvPr/>
        </p:nvPicPr>
        <p:blipFill rotWithShape="1">
          <a:blip r:embed="rId2"/>
          <a:srcRect l="15833" t="12642" r="16666" b="8741"/>
          <a:stretch/>
        </p:blipFill>
        <p:spPr>
          <a:xfrm>
            <a:off x="1485899" y="1103029"/>
            <a:ext cx="6172200" cy="3490539"/>
          </a:xfrm>
          <a:prstGeom prst="rect">
            <a:avLst/>
          </a:prstGeom>
        </p:spPr>
      </p:pic>
    </p:spTree>
    <p:extLst>
      <p:ext uri="{BB962C8B-B14F-4D97-AF65-F5344CB8AC3E}">
        <p14:creationId xmlns:p14="http://schemas.microsoft.com/office/powerpoint/2010/main" val="232901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9B0C-E0CE-4F1F-B753-51A0E4EA4F83}"/>
              </a:ext>
            </a:extLst>
          </p:cNvPr>
          <p:cNvSpPr>
            <a:spLocks noGrp="1"/>
          </p:cNvSpPr>
          <p:nvPr>
            <p:ph type="title"/>
          </p:nvPr>
        </p:nvSpPr>
        <p:spPr>
          <a:xfrm>
            <a:off x="1264724" y="449629"/>
            <a:ext cx="6614550" cy="1031051"/>
          </a:xfrm>
        </p:spPr>
        <p:txBody>
          <a:bodyPr/>
          <a:lstStyle/>
          <a:p>
            <a:r>
              <a:rPr lang="en-US" dirty="0"/>
              <a:t>SYSTEM ARCHITECTURE DIAGRAM</a:t>
            </a:r>
            <a:endParaRPr lang="en-IN" dirty="0"/>
          </a:p>
        </p:txBody>
      </p:sp>
      <p:sp>
        <p:nvSpPr>
          <p:cNvPr id="3" name="Text Placeholder 2">
            <a:extLst>
              <a:ext uri="{FF2B5EF4-FFF2-40B4-BE49-F238E27FC236}">
                <a16:creationId xmlns:a16="http://schemas.microsoft.com/office/drawing/2014/main" id="{CE2A659D-9F08-4556-880F-5D319DFA1F2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183D788-9D08-437F-9F6C-C7114BED7286}"/>
              </a:ext>
            </a:extLst>
          </p:cNvPr>
          <p:cNvPicPr>
            <a:picLocks noChangeAspect="1"/>
          </p:cNvPicPr>
          <p:nvPr/>
        </p:nvPicPr>
        <p:blipFill rotWithShape="1">
          <a:blip r:embed="rId2"/>
          <a:srcRect l="19167" t="12963" r="35833" b="27778"/>
          <a:stretch/>
        </p:blipFill>
        <p:spPr>
          <a:xfrm>
            <a:off x="2362200" y="1447453"/>
            <a:ext cx="4648200" cy="3443111"/>
          </a:xfrm>
          <a:prstGeom prst="rect">
            <a:avLst/>
          </a:prstGeom>
        </p:spPr>
      </p:pic>
    </p:spTree>
    <p:extLst>
      <p:ext uri="{BB962C8B-B14F-4D97-AF65-F5344CB8AC3E}">
        <p14:creationId xmlns:p14="http://schemas.microsoft.com/office/powerpoint/2010/main" val="246671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346125"/>
            <a:ext cx="7153200" cy="1028400"/>
          </a:xfrm>
          <a:prstGeom prst="rect">
            <a:avLst/>
          </a:prstGeom>
        </p:spPr>
      </p:pic>
      <p:sp>
        <p:nvSpPr>
          <p:cNvPr id="3" name="object 3"/>
          <p:cNvSpPr txBox="1">
            <a:spLocks noGrp="1"/>
          </p:cNvSpPr>
          <p:nvPr>
            <p:ph type="title"/>
          </p:nvPr>
        </p:nvSpPr>
        <p:spPr>
          <a:xfrm>
            <a:off x="1370525" y="371778"/>
            <a:ext cx="4737100" cy="589280"/>
          </a:xfrm>
          <a:prstGeom prst="rect">
            <a:avLst/>
          </a:prstGeom>
        </p:spPr>
        <p:txBody>
          <a:bodyPr vert="horz" wrap="square" lIns="0" tIns="12700" rIns="0" bIns="0" rtlCol="0">
            <a:spAutoFit/>
          </a:bodyPr>
          <a:lstStyle/>
          <a:p>
            <a:pPr marL="12700">
              <a:lnSpc>
                <a:spcPct val="100000"/>
              </a:lnSpc>
              <a:spcBef>
                <a:spcPts val="100"/>
              </a:spcBef>
            </a:pPr>
            <a:r>
              <a:rPr sz="3700" spc="75" dirty="0"/>
              <a:t>Problem</a:t>
            </a:r>
            <a:r>
              <a:rPr sz="3700" spc="-300" dirty="0"/>
              <a:t> </a:t>
            </a:r>
            <a:r>
              <a:rPr sz="3700" spc="85" dirty="0"/>
              <a:t>Statement</a:t>
            </a:r>
            <a:endParaRPr sz="3700"/>
          </a:p>
        </p:txBody>
      </p:sp>
      <p:sp>
        <p:nvSpPr>
          <p:cNvPr id="4" name="object 4"/>
          <p:cNvSpPr txBox="1"/>
          <p:nvPr/>
        </p:nvSpPr>
        <p:spPr>
          <a:xfrm>
            <a:off x="1476421" y="1001510"/>
            <a:ext cx="6760845" cy="3780790"/>
          </a:xfrm>
          <a:prstGeom prst="rect">
            <a:avLst/>
          </a:prstGeom>
        </p:spPr>
        <p:txBody>
          <a:bodyPr vert="horz" wrap="square" lIns="0" tIns="12700" rIns="0" bIns="0" rtlCol="0">
            <a:spAutoFit/>
          </a:bodyPr>
          <a:lstStyle/>
          <a:p>
            <a:pPr marL="363855" marR="69850" indent="-351790">
              <a:lnSpc>
                <a:spcPct val="140000"/>
              </a:lnSpc>
              <a:spcBef>
                <a:spcPts val="100"/>
              </a:spcBef>
              <a:buClr>
                <a:srgbClr val="FF0000"/>
              </a:buClr>
              <a:buFont typeface="Microsoft Sans Serif"/>
              <a:buChar char="●"/>
              <a:tabLst>
                <a:tab pos="363855" algn="l"/>
                <a:tab pos="364490" algn="l"/>
              </a:tabLst>
            </a:pPr>
            <a:r>
              <a:rPr sz="1600" dirty="0">
                <a:solidFill>
                  <a:srgbClr val="FFFFFF"/>
                </a:solidFill>
                <a:latin typeface="Lucida Sans Unicode"/>
                <a:cs typeface="Lucida Sans Unicode"/>
              </a:rPr>
              <a:t>At</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present,the</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public</a:t>
            </a:r>
            <a:r>
              <a:rPr sz="1600" spc="-90" dirty="0">
                <a:solidFill>
                  <a:srgbClr val="FFFFFF"/>
                </a:solidFill>
                <a:latin typeface="Lucida Sans Unicode"/>
                <a:cs typeface="Lucida Sans Unicode"/>
              </a:rPr>
              <a:t> </a:t>
            </a:r>
            <a:r>
              <a:rPr sz="1600" spc="125" dirty="0">
                <a:solidFill>
                  <a:srgbClr val="FFFFFF"/>
                </a:solidFill>
                <a:latin typeface="Lucida Sans Unicode"/>
                <a:cs typeface="Lucida Sans Unicode"/>
              </a:rPr>
              <a:t>can</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only</a:t>
            </a:r>
            <a:r>
              <a:rPr sz="1600" spc="-90" dirty="0">
                <a:solidFill>
                  <a:srgbClr val="FFFFFF"/>
                </a:solidFill>
                <a:latin typeface="Lucida Sans Unicode"/>
                <a:cs typeface="Lucida Sans Unicode"/>
              </a:rPr>
              <a:t> </a:t>
            </a:r>
            <a:r>
              <a:rPr sz="1600" spc="30" dirty="0">
                <a:solidFill>
                  <a:srgbClr val="FFFFFF"/>
                </a:solidFill>
                <a:latin typeface="Lucida Sans Unicode"/>
                <a:cs typeface="Lucida Sans Unicode"/>
              </a:rPr>
              <a:t>know</a:t>
            </a:r>
            <a:r>
              <a:rPr sz="1600" spc="-95" dirty="0">
                <a:solidFill>
                  <a:srgbClr val="FFFFFF"/>
                </a:solidFill>
                <a:latin typeface="Lucida Sans Unicode"/>
                <a:cs typeface="Lucida Sans Unicode"/>
              </a:rPr>
              <a:t> </a:t>
            </a:r>
            <a:r>
              <a:rPr sz="1600" spc="70" dirty="0">
                <a:solidFill>
                  <a:srgbClr val="FFFFFF"/>
                </a:solidFill>
                <a:latin typeface="Lucida Sans Unicode"/>
                <a:cs typeface="Lucida Sans Unicode"/>
              </a:rPr>
              <a:t>about</a:t>
            </a:r>
            <a:r>
              <a:rPr sz="1600" spc="-90" dirty="0">
                <a:solidFill>
                  <a:srgbClr val="FFFFFF"/>
                </a:solidFill>
                <a:latin typeface="Lucida Sans Unicode"/>
                <a:cs typeface="Lucida Sans Unicode"/>
              </a:rPr>
              <a:t> </a:t>
            </a:r>
            <a:r>
              <a:rPr sz="1600" spc="45"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35" dirty="0">
                <a:solidFill>
                  <a:srgbClr val="FFFFFF"/>
                </a:solidFill>
                <a:latin typeface="Lucida Sans Unicode"/>
                <a:cs typeface="Lucida Sans Unicode"/>
              </a:rPr>
              <a:t>blood</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donation </a:t>
            </a:r>
            <a:r>
              <a:rPr sz="1600" spc="-490" dirty="0">
                <a:solidFill>
                  <a:srgbClr val="FFFFFF"/>
                </a:solidFill>
                <a:latin typeface="Lucida Sans Unicode"/>
                <a:cs typeface="Lucida Sans Unicode"/>
              </a:rPr>
              <a:t> </a:t>
            </a:r>
            <a:r>
              <a:rPr sz="1600" spc="60" dirty="0">
                <a:solidFill>
                  <a:srgbClr val="FFFFFF"/>
                </a:solidFill>
                <a:latin typeface="Lucida Sans Unicode"/>
                <a:cs typeface="Lucida Sans Unicode"/>
              </a:rPr>
              <a:t>events </a:t>
            </a:r>
            <a:r>
              <a:rPr sz="1600" spc="30" dirty="0">
                <a:solidFill>
                  <a:srgbClr val="FFFFFF"/>
                </a:solidFill>
                <a:latin typeface="Lucida Sans Unicode"/>
                <a:cs typeface="Lucida Sans Unicode"/>
              </a:rPr>
              <a:t>through </a:t>
            </a:r>
            <a:r>
              <a:rPr sz="1600" spc="55" dirty="0">
                <a:solidFill>
                  <a:srgbClr val="FFFFFF"/>
                </a:solidFill>
                <a:latin typeface="Lucida Sans Unicode"/>
                <a:cs typeface="Lucida Sans Unicode"/>
              </a:rPr>
              <a:t>conventional </a:t>
            </a:r>
            <a:r>
              <a:rPr sz="1600" spc="100" dirty="0">
                <a:solidFill>
                  <a:srgbClr val="FFFFFF"/>
                </a:solidFill>
                <a:latin typeface="Lucida Sans Unicode"/>
                <a:cs typeface="Lucida Sans Unicode"/>
              </a:rPr>
              <a:t>media </a:t>
            </a:r>
            <a:r>
              <a:rPr sz="1600" spc="110" dirty="0">
                <a:solidFill>
                  <a:srgbClr val="FFFFFF"/>
                </a:solidFill>
                <a:latin typeface="Lucida Sans Unicode"/>
                <a:cs typeface="Lucida Sans Unicode"/>
              </a:rPr>
              <a:t>means </a:t>
            </a:r>
            <a:r>
              <a:rPr sz="1600" spc="65" dirty="0">
                <a:solidFill>
                  <a:srgbClr val="FFFFFF"/>
                </a:solidFill>
                <a:latin typeface="Lucida Sans Unicode"/>
                <a:cs typeface="Lucida Sans Unicode"/>
              </a:rPr>
              <a:t>such </a:t>
            </a:r>
            <a:r>
              <a:rPr sz="1600" spc="120" dirty="0">
                <a:solidFill>
                  <a:srgbClr val="FFFFFF"/>
                </a:solidFill>
                <a:latin typeface="Lucida Sans Unicode"/>
                <a:cs typeface="Lucida Sans Unicode"/>
              </a:rPr>
              <a:t>as </a:t>
            </a:r>
            <a:r>
              <a:rPr sz="1600" spc="15" dirty="0">
                <a:solidFill>
                  <a:srgbClr val="FFFFFF"/>
                </a:solidFill>
                <a:latin typeface="Lucida Sans Unicode"/>
                <a:cs typeface="Lucida Sans Unicode"/>
              </a:rPr>
              <a:t>radio, </a:t>
            </a:r>
            <a:r>
              <a:rPr sz="1600" spc="20" dirty="0">
                <a:solidFill>
                  <a:srgbClr val="FFFFFF"/>
                </a:solidFill>
                <a:latin typeface="Lucida Sans Unicode"/>
                <a:cs typeface="Lucida Sans Unicode"/>
              </a:rPr>
              <a:t> </a:t>
            </a:r>
            <a:r>
              <a:rPr sz="1600" spc="75" dirty="0">
                <a:solidFill>
                  <a:srgbClr val="FFFFFF"/>
                </a:solidFill>
                <a:latin typeface="Lucida Sans Unicode"/>
                <a:cs typeface="Lucida Sans Unicode"/>
              </a:rPr>
              <a:t>newspaper</a:t>
            </a:r>
            <a:r>
              <a:rPr sz="1600" spc="-95" dirty="0">
                <a:solidFill>
                  <a:srgbClr val="FFFFFF"/>
                </a:solidFill>
                <a:latin typeface="Lucida Sans Unicode"/>
                <a:cs typeface="Lucida Sans Unicode"/>
              </a:rPr>
              <a:t> </a:t>
            </a:r>
            <a:r>
              <a:rPr sz="1600" spc="-5" dirty="0">
                <a:solidFill>
                  <a:srgbClr val="FFFFFF"/>
                </a:solidFill>
                <a:latin typeface="Lucida Sans Unicode"/>
                <a:cs typeface="Lucida Sans Unicode"/>
              </a:rPr>
              <a:t>or</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television</a:t>
            </a:r>
            <a:r>
              <a:rPr sz="1600" spc="-95" dirty="0">
                <a:solidFill>
                  <a:srgbClr val="FFFFFF"/>
                </a:solidFill>
                <a:latin typeface="Lucida Sans Unicode"/>
                <a:cs typeface="Lucida Sans Unicode"/>
              </a:rPr>
              <a:t> </a:t>
            </a:r>
            <a:r>
              <a:rPr sz="1600" spc="45" dirty="0">
                <a:solidFill>
                  <a:srgbClr val="FFFFFF"/>
                </a:solidFill>
                <a:latin typeface="Lucida Sans Unicode"/>
                <a:cs typeface="Lucida Sans Unicode"/>
              </a:rPr>
              <a:t>advertisements.</a:t>
            </a:r>
            <a:endParaRPr sz="1600">
              <a:latin typeface="Lucida Sans Unicode"/>
              <a:cs typeface="Lucida Sans Unicode"/>
            </a:endParaRPr>
          </a:p>
          <a:p>
            <a:pPr marL="363855" marR="952500" indent="-351790">
              <a:lnSpc>
                <a:spcPct val="140000"/>
              </a:lnSpc>
              <a:buClr>
                <a:srgbClr val="FF0000"/>
              </a:buClr>
              <a:buFont typeface="Microsoft Sans Serif"/>
              <a:buChar char="●"/>
              <a:tabLst>
                <a:tab pos="363855" algn="l"/>
                <a:tab pos="364490" algn="l"/>
              </a:tabLst>
            </a:pPr>
            <a:r>
              <a:rPr sz="1600" spc="15" dirty="0">
                <a:solidFill>
                  <a:srgbClr val="FFFFFF"/>
                </a:solidFill>
                <a:latin typeface="Lucida Sans Unicode"/>
                <a:cs typeface="Lucida Sans Unicode"/>
              </a:rPr>
              <a:t>There</a:t>
            </a:r>
            <a:r>
              <a:rPr sz="1600" spc="-100" dirty="0">
                <a:solidFill>
                  <a:srgbClr val="FFFFFF"/>
                </a:solidFill>
                <a:latin typeface="Lucida Sans Unicode"/>
                <a:cs typeface="Lucida Sans Unicode"/>
              </a:rPr>
              <a:t> </a:t>
            </a:r>
            <a:r>
              <a:rPr sz="1600" spc="-5" dirty="0">
                <a:solidFill>
                  <a:srgbClr val="FFFFFF"/>
                </a:solidFill>
                <a:latin typeface="Lucida Sans Unicode"/>
                <a:cs typeface="Lucida Sans Unicode"/>
              </a:rPr>
              <a:t>is</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no</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information</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regarding</a:t>
            </a:r>
            <a:r>
              <a:rPr sz="1600" spc="-95" dirty="0">
                <a:solidFill>
                  <a:srgbClr val="FFFFFF"/>
                </a:solidFill>
                <a:latin typeface="Lucida Sans Unicode"/>
                <a:cs typeface="Lucida Sans Unicode"/>
              </a:rPr>
              <a:t> </a:t>
            </a:r>
            <a:r>
              <a:rPr sz="1600" spc="45"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35" dirty="0">
                <a:solidFill>
                  <a:srgbClr val="FFFFFF"/>
                </a:solidFill>
                <a:latin typeface="Lucida Sans Unicode"/>
                <a:cs typeface="Lucida Sans Unicode"/>
              </a:rPr>
              <a:t>blood</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donation </a:t>
            </a:r>
            <a:r>
              <a:rPr sz="1600" spc="-495" dirty="0">
                <a:solidFill>
                  <a:srgbClr val="FFFFFF"/>
                </a:solidFill>
                <a:latin typeface="Lucida Sans Unicode"/>
                <a:cs typeface="Lucida Sans Unicode"/>
              </a:rPr>
              <a:t> </a:t>
            </a:r>
            <a:r>
              <a:rPr sz="1600" spc="65" dirty="0">
                <a:solidFill>
                  <a:srgbClr val="FFFFFF"/>
                </a:solidFill>
                <a:latin typeface="Lucida Sans Unicode"/>
                <a:cs typeface="Lucida Sans Unicode"/>
              </a:rPr>
              <a:t>programs</a:t>
            </a:r>
            <a:r>
              <a:rPr sz="1600" spc="-100" dirty="0">
                <a:solidFill>
                  <a:srgbClr val="FFFFFF"/>
                </a:solidFill>
                <a:latin typeface="Lucida Sans Unicode"/>
                <a:cs typeface="Lucida Sans Unicode"/>
              </a:rPr>
              <a:t> </a:t>
            </a:r>
            <a:r>
              <a:rPr sz="1600" spc="80" dirty="0">
                <a:solidFill>
                  <a:srgbClr val="FFFFFF"/>
                </a:solidFill>
                <a:latin typeface="Lucida Sans Unicode"/>
                <a:cs typeface="Lucida Sans Unicode"/>
              </a:rPr>
              <a:t>available</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on</a:t>
            </a:r>
            <a:r>
              <a:rPr sz="1600" spc="-95" dirty="0">
                <a:solidFill>
                  <a:srgbClr val="FFFFFF"/>
                </a:solidFill>
                <a:latin typeface="Lucida Sans Unicode"/>
                <a:cs typeface="Lucida Sans Unicode"/>
              </a:rPr>
              <a:t> </a:t>
            </a:r>
            <a:r>
              <a:rPr sz="1600" spc="110" dirty="0">
                <a:solidFill>
                  <a:srgbClr val="FFFFFF"/>
                </a:solidFill>
                <a:latin typeface="Lucida Sans Unicode"/>
                <a:cs typeface="Lucida Sans Unicode"/>
              </a:rPr>
              <a:t>any</a:t>
            </a:r>
            <a:r>
              <a:rPr sz="1600" spc="-95" dirty="0">
                <a:solidFill>
                  <a:srgbClr val="FFFFFF"/>
                </a:solidFill>
                <a:latin typeface="Lucida Sans Unicode"/>
                <a:cs typeface="Lucida Sans Unicode"/>
              </a:rPr>
              <a:t> </a:t>
            </a:r>
            <a:r>
              <a:rPr sz="1600" spc="-10" dirty="0">
                <a:solidFill>
                  <a:srgbClr val="FFFFFF"/>
                </a:solidFill>
                <a:latin typeface="Lucida Sans Unicode"/>
                <a:cs typeface="Lucida Sans Unicode"/>
              </a:rPr>
              <a:t>of</a:t>
            </a:r>
            <a:r>
              <a:rPr sz="1600" spc="-95" dirty="0">
                <a:solidFill>
                  <a:srgbClr val="FFFFFF"/>
                </a:solidFill>
                <a:latin typeface="Lucida Sans Unicode"/>
                <a:cs typeface="Lucida Sans Unicode"/>
              </a:rPr>
              <a:t> </a:t>
            </a:r>
            <a:r>
              <a:rPr sz="1600" spc="45"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35" dirty="0">
                <a:solidFill>
                  <a:srgbClr val="FFFFFF"/>
                </a:solidFill>
                <a:latin typeface="Lucida Sans Unicode"/>
                <a:cs typeface="Lucida Sans Unicode"/>
              </a:rPr>
              <a:t>portal</a:t>
            </a:r>
            <a:endParaRPr sz="1600">
              <a:latin typeface="Lucida Sans Unicode"/>
              <a:cs typeface="Lucida Sans Unicode"/>
            </a:endParaRPr>
          </a:p>
          <a:p>
            <a:pPr marL="363855" marR="5080" indent="-351790">
              <a:lnSpc>
                <a:spcPct val="140000"/>
              </a:lnSpc>
              <a:buClr>
                <a:srgbClr val="FF0000"/>
              </a:buClr>
              <a:buFont typeface="Microsoft Sans Serif"/>
              <a:buChar char="●"/>
              <a:tabLst>
                <a:tab pos="363855" algn="l"/>
                <a:tab pos="364490" algn="l"/>
              </a:tabLst>
            </a:pPr>
            <a:r>
              <a:rPr sz="1600" spc="10"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current</a:t>
            </a:r>
            <a:r>
              <a:rPr sz="1600" spc="-90" dirty="0">
                <a:solidFill>
                  <a:srgbClr val="FFFFFF"/>
                </a:solidFill>
                <a:latin typeface="Lucida Sans Unicode"/>
                <a:cs typeface="Lucida Sans Unicode"/>
              </a:rPr>
              <a:t> </a:t>
            </a:r>
            <a:r>
              <a:rPr sz="1600" spc="70" dirty="0">
                <a:solidFill>
                  <a:srgbClr val="FFFFFF"/>
                </a:solidFill>
                <a:latin typeface="Lucida Sans Unicode"/>
                <a:cs typeface="Lucida Sans Unicode"/>
              </a:rPr>
              <a:t>system</a:t>
            </a:r>
            <a:r>
              <a:rPr sz="1600" spc="-90" dirty="0">
                <a:solidFill>
                  <a:srgbClr val="FFFFFF"/>
                </a:solidFill>
                <a:latin typeface="Lucida Sans Unicode"/>
                <a:cs typeface="Lucida Sans Unicode"/>
              </a:rPr>
              <a:t> </a:t>
            </a:r>
            <a:r>
              <a:rPr sz="1600" spc="60" dirty="0">
                <a:solidFill>
                  <a:srgbClr val="FFFFFF"/>
                </a:solidFill>
                <a:latin typeface="Lucida Sans Unicode"/>
                <a:cs typeface="Lucida Sans Unicode"/>
              </a:rPr>
              <a:t>that</a:t>
            </a:r>
            <a:r>
              <a:rPr sz="1600" spc="-90" dirty="0">
                <a:solidFill>
                  <a:srgbClr val="FFFFFF"/>
                </a:solidFill>
                <a:latin typeface="Lucida Sans Unicode"/>
                <a:cs typeface="Lucida Sans Unicode"/>
              </a:rPr>
              <a:t> </a:t>
            </a:r>
            <a:r>
              <a:rPr sz="1600" spc="-5" dirty="0">
                <a:solidFill>
                  <a:srgbClr val="FFFFFF"/>
                </a:solidFill>
                <a:latin typeface="Lucida Sans Unicode"/>
                <a:cs typeface="Lucida Sans Unicode"/>
              </a:rPr>
              <a:t>is</a:t>
            </a:r>
            <a:r>
              <a:rPr sz="1600" spc="-95" dirty="0">
                <a:solidFill>
                  <a:srgbClr val="FFFFFF"/>
                </a:solidFill>
                <a:latin typeface="Lucida Sans Unicode"/>
                <a:cs typeface="Lucida Sans Unicode"/>
              </a:rPr>
              <a:t> </a:t>
            </a:r>
            <a:r>
              <a:rPr sz="1600" spc="60" dirty="0">
                <a:solidFill>
                  <a:srgbClr val="FFFFFF"/>
                </a:solidFill>
                <a:latin typeface="Lucida Sans Unicode"/>
                <a:cs typeface="Lucida Sans Unicode"/>
              </a:rPr>
              <a:t>used</a:t>
            </a:r>
            <a:r>
              <a:rPr sz="1600" spc="-90" dirty="0">
                <a:solidFill>
                  <a:srgbClr val="FFFFFF"/>
                </a:solidFill>
                <a:latin typeface="Lucida Sans Unicode"/>
                <a:cs typeface="Lucida Sans Unicode"/>
              </a:rPr>
              <a:t> </a:t>
            </a:r>
            <a:r>
              <a:rPr sz="1600" spc="85" dirty="0">
                <a:solidFill>
                  <a:srgbClr val="FFFFFF"/>
                </a:solidFill>
                <a:latin typeface="Lucida Sans Unicode"/>
                <a:cs typeface="Lucida Sans Unicode"/>
              </a:rPr>
              <a:t>by</a:t>
            </a:r>
            <a:r>
              <a:rPr sz="1600" spc="-90" dirty="0">
                <a:solidFill>
                  <a:srgbClr val="FFFFFF"/>
                </a:solidFill>
                <a:latin typeface="Lucida Sans Unicode"/>
                <a:cs typeface="Lucida Sans Unicode"/>
              </a:rPr>
              <a:t> </a:t>
            </a:r>
            <a:r>
              <a:rPr sz="1600" spc="45" dirty="0">
                <a:solidFill>
                  <a:srgbClr val="FFFFFF"/>
                </a:solidFill>
                <a:latin typeface="Lucida Sans Unicode"/>
                <a:cs typeface="Lucida Sans Unicode"/>
              </a:rPr>
              <a:t>the</a:t>
            </a:r>
            <a:r>
              <a:rPr sz="1600" spc="-90" dirty="0">
                <a:solidFill>
                  <a:srgbClr val="FFFFFF"/>
                </a:solidFill>
                <a:latin typeface="Lucida Sans Unicode"/>
                <a:cs typeface="Lucida Sans Unicode"/>
              </a:rPr>
              <a:t> </a:t>
            </a:r>
            <a:r>
              <a:rPr sz="1600" spc="35" dirty="0">
                <a:solidFill>
                  <a:srgbClr val="FFFFFF"/>
                </a:solidFill>
                <a:latin typeface="Lucida Sans Unicode"/>
                <a:cs typeface="Lucida Sans Unicode"/>
              </a:rPr>
              <a:t>blood</a:t>
            </a:r>
            <a:r>
              <a:rPr sz="1600" spc="-95" dirty="0">
                <a:solidFill>
                  <a:srgbClr val="FFFFFF"/>
                </a:solidFill>
                <a:latin typeface="Lucida Sans Unicode"/>
                <a:cs typeface="Lucida Sans Unicode"/>
              </a:rPr>
              <a:t> </a:t>
            </a:r>
            <a:r>
              <a:rPr sz="1600" spc="65" dirty="0">
                <a:solidFill>
                  <a:srgbClr val="FFFFFF"/>
                </a:solidFill>
                <a:latin typeface="Lucida Sans Unicode"/>
                <a:cs typeface="Lucida Sans Unicode"/>
              </a:rPr>
              <a:t>bank</a:t>
            </a:r>
            <a:r>
              <a:rPr sz="1600" spc="-90" dirty="0">
                <a:solidFill>
                  <a:srgbClr val="FFFFFF"/>
                </a:solidFill>
                <a:latin typeface="Lucida Sans Unicode"/>
                <a:cs typeface="Lucida Sans Unicode"/>
              </a:rPr>
              <a:t> </a:t>
            </a:r>
            <a:r>
              <a:rPr sz="1600" spc="-5" dirty="0">
                <a:solidFill>
                  <a:srgbClr val="FFFFFF"/>
                </a:solidFill>
                <a:latin typeface="Lucida Sans Unicode"/>
                <a:cs typeface="Lucida Sans Unicode"/>
              </a:rPr>
              <a:t>is</a:t>
            </a:r>
            <a:r>
              <a:rPr sz="1600" spc="-90" dirty="0">
                <a:solidFill>
                  <a:srgbClr val="FFFFFF"/>
                </a:solidFill>
                <a:latin typeface="Lucida Sans Unicode"/>
                <a:cs typeface="Lucida Sans Unicode"/>
              </a:rPr>
              <a:t> </a:t>
            </a:r>
            <a:r>
              <a:rPr sz="1600" spc="200" dirty="0">
                <a:solidFill>
                  <a:srgbClr val="FFFFFF"/>
                </a:solidFill>
                <a:latin typeface="Lucida Sans Unicode"/>
                <a:cs typeface="Lucida Sans Unicode"/>
              </a:rPr>
              <a:t>a</a:t>
            </a:r>
            <a:r>
              <a:rPr sz="1600" spc="-90" dirty="0">
                <a:solidFill>
                  <a:srgbClr val="FFFFFF"/>
                </a:solidFill>
                <a:latin typeface="Lucida Sans Unicode"/>
                <a:cs typeface="Lucida Sans Unicode"/>
              </a:rPr>
              <a:t> </a:t>
            </a:r>
            <a:r>
              <a:rPr sz="1600" spc="100" dirty="0">
                <a:solidFill>
                  <a:srgbClr val="FFFFFF"/>
                </a:solidFill>
                <a:latin typeface="Lucida Sans Unicode"/>
                <a:cs typeface="Lucida Sans Unicode"/>
              </a:rPr>
              <a:t>manual </a:t>
            </a:r>
            <a:r>
              <a:rPr sz="1600" spc="-495" dirty="0">
                <a:solidFill>
                  <a:srgbClr val="FFFFFF"/>
                </a:solidFill>
                <a:latin typeface="Lucida Sans Unicode"/>
                <a:cs typeface="Lucida Sans Unicode"/>
              </a:rPr>
              <a:t> </a:t>
            </a:r>
            <a:r>
              <a:rPr sz="1600" spc="40" dirty="0">
                <a:solidFill>
                  <a:srgbClr val="FFFFFF"/>
                </a:solidFill>
                <a:latin typeface="Lucida Sans Unicode"/>
                <a:cs typeface="Lucida Sans Unicode"/>
              </a:rPr>
              <a:t>system. </a:t>
            </a:r>
            <a:r>
              <a:rPr sz="1600" spc="55" dirty="0">
                <a:solidFill>
                  <a:srgbClr val="FFFFFF"/>
                </a:solidFill>
                <a:latin typeface="Lucida Sans Unicode"/>
                <a:cs typeface="Lucida Sans Unicode"/>
              </a:rPr>
              <a:t>With </a:t>
            </a:r>
            <a:r>
              <a:rPr sz="1600" spc="45" dirty="0">
                <a:solidFill>
                  <a:srgbClr val="FFFFFF"/>
                </a:solidFill>
                <a:latin typeface="Lucida Sans Unicode"/>
                <a:cs typeface="Lucida Sans Unicode"/>
              </a:rPr>
              <a:t>the </a:t>
            </a:r>
            <a:r>
              <a:rPr sz="1600" spc="100" dirty="0">
                <a:solidFill>
                  <a:srgbClr val="FFFFFF"/>
                </a:solidFill>
                <a:latin typeface="Lucida Sans Unicode"/>
                <a:cs typeface="Lucida Sans Unicode"/>
              </a:rPr>
              <a:t>manual </a:t>
            </a:r>
            <a:r>
              <a:rPr sz="1600" spc="40" dirty="0">
                <a:solidFill>
                  <a:srgbClr val="FFFFFF"/>
                </a:solidFill>
                <a:latin typeface="Lucida Sans Unicode"/>
                <a:cs typeface="Lucida Sans Unicode"/>
              </a:rPr>
              <a:t>system, </a:t>
            </a:r>
            <a:r>
              <a:rPr sz="1600" spc="35" dirty="0">
                <a:solidFill>
                  <a:srgbClr val="FFFFFF"/>
                </a:solidFill>
                <a:latin typeface="Lucida Sans Unicode"/>
                <a:cs typeface="Lucida Sans Unicode"/>
              </a:rPr>
              <a:t>there </a:t>
            </a:r>
            <a:r>
              <a:rPr sz="1600" spc="85" dirty="0">
                <a:solidFill>
                  <a:srgbClr val="FFFFFF"/>
                </a:solidFill>
                <a:latin typeface="Lucida Sans Unicode"/>
                <a:cs typeface="Lucida Sans Unicode"/>
              </a:rPr>
              <a:t>are </a:t>
            </a:r>
            <a:r>
              <a:rPr sz="1600" spc="50" dirty="0">
                <a:solidFill>
                  <a:srgbClr val="FFFFFF"/>
                </a:solidFill>
                <a:latin typeface="Lucida Sans Unicode"/>
                <a:cs typeface="Lucida Sans Unicode"/>
              </a:rPr>
              <a:t>problems </a:t>
            </a:r>
            <a:r>
              <a:rPr sz="1600" dirty="0">
                <a:solidFill>
                  <a:srgbClr val="FFFFFF"/>
                </a:solidFill>
                <a:latin typeface="Lucida Sans Unicode"/>
                <a:cs typeface="Lucida Sans Unicode"/>
              </a:rPr>
              <a:t>in </a:t>
            </a:r>
            <a:r>
              <a:rPr sz="1600" spc="5" dirty="0">
                <a:solidFill>
                  <a:srgbClr val="FFFFFF"/>
                </a:solidFill>
                <a:latin typeface="Lucida Sans Unicode"/>
                <a:cs typeface="Lucida Sans Unicode"/>
              </a:rPr>
              <a:t> </a:t>
            </a:r>
            <a:r>
              <a:rPr sz="1600" spc="95" dirty="0">
                <a:solidFill>
                  <a:srgbClr val="FFFFFF"/>
                </a:solidFill>
                <a:latin typeface="Lucida Sans Unicode"/>
                <a:cs typeface="Lucida Sans Unicode"/>
              </a:rPr>
              <a:t>managing</a:t>
            </a:r>
            <a:r>
              <a:rPr sz="1600" spc="-100" dirty="0">
                <a:solidFill>
                  <a:srgbClr val="FFFFFF"/>
                </a:solidFill>
                <a:latin typeface="Lucida Sans Unicode"/>
                <a:cs typeface="Lucida Sans Unicode"/>
              </a:rPr>
              <a:t> </a:t>
            </a:r>
            <a:r>
              <a:rPr sz="1600" spc="45"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10" dirty="0">
                <a:solidFill>
                  <a:srgbClr val="FFFFFF"/>
                </a:solidFill>
                <a:latin typeface="Lucida Sans Unicode"/>
                <a:cs typeface="Lucida Sans Unicode"/>
              </a:rPr>
              <a:t>donor’s</a:t>
            </a:r>
            <a:r>
              <a:rPr sz="1600" spc="-95" dirty="0">
                <a:solidFill>
                  <a:srgbClr val="FFFFFF"/>
                </a:solidFill>
                <a:latin typeface="Lucida Sans Unicode"/>
                <a:cs typeface="Lucida Sans Unicode"/>
              </a:rPr>
              <a:t> </a:t>
            </a:r>
            <a:r>
              <a:rPr sz="1600" spc="20" dirty="0">
                <a:solidFill>
                  <a:srgbClr val="FFFFFF"/>
                </a:solidFill>
                <a:latin typeface="Lucida Sans Unicode"/>
                <a:cs typeface="Lucida Sans Unicode"/>
              </a:rPr>
              <a:t>records.</a:t>
            </a:r>
            <a:endParaRPr sz="1600">
              <a:latin typeface="Lucida Sans Unicode"/>
              <a:cs typeface="Lucida Sans Unicode"/>
            </a:endParaRPr>
          </a:p>
          <a:p>
            <a:pPr marL="363855" marR="302895" indent="-351790">
              <a:lnSpc>
                <a:spcPct val="140000"/>
              </a:lnSpc>
              <a:buClr>
                <a:srgbClr val="FF0000"/>
              </a:buClr>
              <a:buFont typeface="Microsoft Sans Serif"/>
              <a:buChar char="●"/>
              <a:tabLst>
                <a:tab pos="363855" algn="l"/>
                <a:tab pos="364490" algn="l"/>
              </a:tabLst>
            </a:pPr>
            <a:r>
              <a:rPr sz="1600" spc="10" dirty="0">
                <a:solidFill>
                  <a:srgbClr val="FFFFFF"/>
                </a:solidFill>
                <a:latin typeface="Lucida Sans Unicode"/>
                <a:cs typeface="Lucida Sans Unicode"/>
              </a:rPr>
              <a:t>The</a:t>
            </a:r>
            <a:r>
              <a:rPr sz="1600" spc="-100" dirty="0">
                <a:solidFill>
                  <a:srgbClr val="FFFFFF"/>
                </a:solidFill>
                <a:latin typeface="Lucida Sans Unicode"/>
                <a:cs typeface="Lucida Sans Unicode"/>
              </a:rPr>
              <a:t> </a:t>
            </a:r>
            <a:r>
              <a:rPr sz="1600" spc="40" dirty="0">
                <a:solidFill>
                  <a:srgbClr val="FFFFFF"/>
                </a:solidFill>
                <a:latin typeface="Lucida Sans Unicode"/>
                <a:cs typeface="Lucida Sans Unicode"/>
              </a:rPr>
              <a:t>records</a:t>
            </a:r>
            <a:r>
              <a:rPr sz="1600" spc="-95" dirty="0">
                <a:solidFill>
                  <a:srgbClr val="FFFFFF"/>
                </a:solidFill>
                <a:latin typeface="Lucida Sans Unicode"/>
                <a:cs typeface="Lucida Sans Unicode"/>
              </a:rPr>
              <a:t> </a:t>
            </a:r>
            <a:r>
              <a:rPr sz="1600" spc="-10" dirty="0">
                <a:solidFill>
                  <a:srgbClr val="FFFFFF"/>
                </a:solidFill>
                <a:latin typeface="Lucida Sans Unicode"/>
                <a:cs typeface="Lucida Sans Unicode"/>
              </a:rPr>
              <a:t>of</a:t>
            </a:r>
            <a:r>
              <a:rPr sz="1600" spc="-95" dirty="0">
                <a:solidFill>
                  <a:srgbClr val="FFFFFF"/>
                </a:solidFill>
                <a:latin typeface="Lucida Sans Unicode"/>
                <a:cs typeface="Lucida Sans Unicode"/>
              </a:rPr>
              <a:t> </a:t>
            </a:r>
            <a:r>
              <a:rPr sz="1600" spc="45" dirty="0">
                <a:solidFill>
                  <a:srgbClr val="FFFFFF"/>
                </a:solidFill>
                <a:latin typeface="Lucida Sans Unicode"/>
                <a:cs typeface="Lucida Sans Unicode"/>
              </a:rPr>
              <a:t>the</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donor</a:t>
            </a:r>
            <a:r>
              <a:rPr sz="1600" spc="-95" dirty="0">
                <a:solidFill>
                  <a:srgbClr val="FFFFFF"/>
                </a:solidFill>
                <a:latin typeface="Lucida Sans Unicode"/>
                <a:cs typeface="Lucida Sans Unicode"/>
              </a:rPr>
              <a:t> </a:t>
            </a:r>
            <a:r>
              <a:rPr sz="1600" spc="50" dirty="0">
                <a:solidFill>
                  <a:srgbClr val="FFFFFF"/>
                </a:solidFill>
                <a:latin typeface="Lucida Sans Unicode"/>
                <a:cs typeface="Lucida Sans Unicode"/>
              </a:rPr>
              <a:t>might</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not</a:t>
            </a:r>
            <a:r>
              <a:rPr sz="1600" spc="-95" dirty="0">
                <a:solidFill>
                  <a:srgbClr val="FFFFFF"/>
                </a:solidFill>
                <a:latin typeface="Lucida Sans Unicode"/>
                <a:cs typeface="Lucida Sans Unicode"/>
              </a:rPr>
              <a:t> </a:t>
            </a:r>
            <a:r>
              <a:rPr sz="1600" spc="85" dirty="0">
                <a:solidFill>
                  <a:srgbClr val="FFFFFF"/>
                </a:solidFill>
                <a:latin typeface="Lucida Sans Unicode"/>
                <a:cs typeface="Lucida Sans Unicode"/>
              </a:rPr>
              <a:t>be</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kept</a:t>
            </a:r>
            <a:r>
              <a:rPr sz="1600" spc="-95" dirty="0">
                <a:solidFill>
                  <a:srgbClr val="FFFFFF"/>
                </a:solidFill>
                <a:latin typeface="Lucida Sans Unicode"/>
                <a:cs typeface="Lucida Sans Unicode"/>
              </a:rPr>
              <a:t> </a:t>
            </a:r>
            <a:r>
              <a:rPr sz="1600" spc="55" dirty="0">
                <a:solidFill>
                  <a:srgbClr val="FFFFFF"/>
                </a:solidFill>
                <a:latin typeface="Lucida Sans Unicode"/>
                <a:cs typeface="Lucida Sans Unicode"/>
              </a:rPr>
              <a:t>safely</a:t>
            </a:r>
            <a:r>
              <a:rPr sz="1600" spc="-95" dirty="0">
                <a:solidFill>
                  <a:srgbClr val="FFFFFF"/>
                </a:solidFill>
                <a:latin typeface="Lucida Sans Unicode"/>
                <a:cs typeface="Lucida Sans Unicode"/>
              </a:rPr>
              <a:t> </a:t>
            </a:r>
            <a:r>
              <a:rPr sz="1600" spc="105" dirty="0">
                <a:solidFill>
                  <a:srgbClr val="FFFFFF"/>
                </a:solidFill>
                <a:latin typeface="Lucida Sans Unicode"/>
                <a:cs typeface="Lucida Sans Unicode"/>
              </a:rPr>
              <a:t>and</a:t>
            </a:r>
            <a:r>
              <a:rPr sz="1600" spc="-95" dirty="0">
                <a:solidFill>
                  <a:srgbClr val="FFFFFF"/>
                </a:solidFill>
                <a:latin typeface="Lucida Sans Unicode"/>
                <a:cs typeface="Lucida Sans Unicode"/>
              </a:rPr>
              <a:t> </a:t>
            </a:r>
            <a:r>
              <a:rPr sz="1600" spc="35" dirty="0">
                <a:solidFill>
                  <a:srgbClr val="FFFFFF"/>
                </a:solidFill>
                <a:latin typeface="Lucida Sans Unicode"/>
                <a:cs typeface="Lucida Sans Unicode"/>
              </a:rPr>
              <a:t>there </a:t>
            </a:r>
            <a:r>
              <a:rPr sz="1600" spc="-495" dirty="0">
                <a:solidFill>
                  <a:srgbClr val="FFFFFF"/>
                </a:solidFill>
                <a:latin typeface="Lucida Sans Unicode"/>
                <a:cs typeface="Lucida Sans Unicode"/>
              </a:rPr>
              <a:t> </a:t>
            </a:r>
            <a:r>
              <a:rPr sz="1600" spc="50" dirty="0">
                <a:solidFill>
                  <a:srgbClr val="FFFFFF"/>
                </a:solidFill>
                <a:latin typeface="Lucida Sans Unicode"/>
                <a:cs typeface="Lucida Sans Unicode"/>
              </a:rPr>
              <a:t>might </a:t>
            </a:r>
            <a:r>
              <a:rPr sz="1600" spc="85" dirty="0">
                <a:solidFill>
                  <a:srgbClr val="FFFFFF"/>
                </a:solidFill>
                <a:latin typeface="Lucida Sans Unicode"/>
                <a:cs typeface="Lucida Sans Unicode"/>
              </a:rPr>
              <a:t>be </a:t>
            </a:r>
            <a:r>
              <a:rPr sz="1600" spc="40" dirty="0">
                <a:solidFill>
                  <a:srgbClr val="FFFFFF"/>
                </a:solidFill>
                <a:latin typeface="Lucida Sans Unicode"/>
                <a:cs typeface="Lucida Sans Unicode"/>
              </a:rPr>
              <a:t>missing </a:t>
            </a:r>
            <a:r>
              <a:rPr sz="1600" spc="30" dirty="0">
                <a:solidFill>
                  <a:srgbClr val="FFFFFF"/>
                </a:solidFill>
                <a:latin typeface="Lucida Sans Unicode"/>
                <a:cs typeface="Lucida Sans Unicode"/>
              </a:rPr>
              <a:t>donor </a:t>
            </a:r>
            <a:r>
              <a:rPr sz="1600" spc="40" dirty="0">
                <a:solidFill>
                  <a:srgbClr val="FFFFFF"/>
                </a:solidFill>
                <a:latin typeface="Lucida Sans Unicode"/>
                <a:cs typeface="Lucida Sans Unicode"/>
              </a:rPr>
              <a:t>records </a:t>
            </a:r>
            <a:r>
              <a:rPr sz="1600" spc="70" dirty="0">
                <a:solidFill>
                  <a:srgbClr val="FFFFFF"/>
                </a:solidFill>
                <a:latin typeface="Lucida Sans Unicode"/>
                <a:cs typeface="Lucida Sans Unicode"/>
              </a:rPr>
              <a:t>due </a:t>
            </a:r>
            <a:r>
              <a:rPr sz="1600" spc="15" dirty="0">
                <a:solidFill>
                  <a:srgbClr val="FFFFFF"/>
                </a:solidFill>
                <a:latin typeface="Lucida Sans Unicode"/>
                <a:cs typeface="Lucida Sans Unicode"/>
              </a:rPr>
              <a:t>to </a:t>
            </a:r>
            <a:r>
              <a:rPr sz="1600" spc="100" dirty="0">
                <a:solidFill>
                  <a:srgbClr val="FFFFFF"/>
                </a:solidFill>
                <a:latin typeface="Lucida Sans Unicode"/>
                <a:cs typeface="Lucida Sans Unicode"/>
              </a:rPr>
              <a:t>human </a:t>
            </a:r>
            <a:r>
              <a:rPr sz="1600" dirty="0">
                <a:solidFill>
                  <a:srgbClr val="FFFFFF"/>
                </a:solidFill>
                <a:latin typeface="Lucida Sans Unicode"/>
                <a:cs typeface="Lucida Sans Unicode"/>
              </a:rPr>
              <a:t>error </a:t>
            </a:r>
            <a:r>
              <a:rPr sz="1600" spc="-5" dirty="0">
                <a:solidFill>
                  <a:srgbClr val="FFFFFF"/>
                </a:solidFill>
                <a:latin typeface="Lucida Sans Unicode"/>
                <a:cs typeface="Lucida Sans Unicode"/>
              </a:rPr>
              <a:t>or </a:t>
            </a:r>
            <a:r>
              <a:rPr sz="1600" dirty="0">
                <a:solidFill>
                  <a:srgbClr val="FFFFFF"/>
                </a:solidFill>
                <a:latin typeface="Lucida Sans Unicode"/>
                <a:cs typeface="Lucida Sans Unicode"/>
              </a:rPr>
              <a:t> </a:t>
            </a:r>
            <a:r>
              <a:rPr sz="1600" spc="25" dirty="0">
                <a:solidFill>
                  <a:srgbClr val="FFFFFF"/>
                </a:solidFill>
                <a:latin typeface="Lucida Sans Unicode"/>
                <a:cs typeface="Lucida Sans Unicode"/>
              </a:rPr>
              <a:t>disasters.</a:t>
            </a:r>
            <a:endParaRPr sz="160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0350" y="431849"/>
            <a:ext cx="7153200" cy="1100709"/>
          </a:xfrm>
          <a:prstGeom prst="rect">
            <a:avLst/>
          </a:prstGeom>
        </p:spPr>
      </p:pic>
      <p:sp>
        <p:nvSpPr>
          <p:cNvPr id="3" name="object 3"/>
          <p:cNvSpPr txBox="1">
            <a:spLocks noGrp="1"/>
          </p:cNvSpPr>
          <p:nvPr>
            <p:ph type="title"/>
          </p:nvPr>
        </p:nvSpPr>
        <p:spPr>
          <a:xfrm>
            <a:off x="1370525" y="447724"/>
            <a:ext cx="3635375" cy="596900"/>
          </a:xfrm>
          <a:prstGeom prst="rect">
            <a:avLst/>
          </a:prstGeom>
        </p:spPr>
        <p:txBody>
          <a:bodyPr vert="horz" wrap="square" lIns="0" tIns="12700" rIns="0" bIns="0" rtlCol="0">
            <a:spAutoFit/>
          </a:bodyPr>
          <a:lstStyle/>
          <a:p>
            <a:pPr marL="12700">
              <a:lnSpc>
                <a:spcPct val="100000"/>
              </a:lnSpc>
              <a:spcBef>
                <a:spcPts val="100"/>
              </a:spcBef>
            </a:pPr>
            <a:r>
              <a:rPr sz="3750" spc="110" dirty="0"/>
              <a:t>Scope</a:t>
            </a:r>
            <a:r>
              <a:rPr sz="3750" spc="-305" dirty="0"/>
              <a:t> </a:t>
            </a:r>
            <a:r>
              <a:rPr sz="3750" spc="-5" dirty="0"/>
              <a:t>of</a:t>
            </a:r>
            <a:r>
              <a:rPr sz="3750" spc="-305" dirty="0"/>
              <a:t> </a:t>
            </a:r>
            <a:r>
              <a:rPr sz="3750" spc="80" dirty="0"/>
              <a:t>Study</a:t>
            </a:r>
            <a:endParaRPr sz="3750"/>
          </a:p>
        </p:txBody>
      </p:sp>
      <p:sp>
        <p:nvSpPr>
          <p:cNvPr id="4" name="object 4"/>
          <p:cNvSpPr txBox="1"/>
          <p:nvPr/>
        </p:nvSpPr>
        <p:spPr>
          <a:xfrm>
            <a:off x="1407862" y="1160514"/>
            <a:ext cx="6767195" cy="3545840"/>
          </a:xfrm>
          <a:prstGeom prst="rect">
            <a:avLst/>
          </a:prstGeom>
        </p:spPr>
        <p:txBody>
          <a:bodyPr vert="horz" wrap="square" lIns="0" tIns="12700" rIns="0" bIns="0" rtlCol="0">
            <a:spAutoFit/>
          </a:bodyPr>
          <a:lstStyle/>
          <a:p>
            <a:pPr marL="356235" marR="165735" indent="-344170">
              <a:lnSpc>
                <a:spcPct val="140000"/>
              </a:lnSpc>
              <a:spcBef>
                <a:spcPts val="100"/>
              </a:spcBef>
              <a:buClr>
                <a:srgbClr val="FF0000"/>
              </a:buClr>
              <a:buFont typeface="Microsoft Sans Serif"/>
              <a:buChar char="●"/>
              <a:tabLst>
                <a:tab pos="356235" algn="l"/>
                <a:tab pos="356870" algn="l"/>
              </a:tabLst>
            </a:pPr>
            <a:r>
              <a:rPr sz="1500" spc="1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65" dirty="0">
                <a:solidFill>
                  <a:srgbClr val="FFFFFF"/>
                </a:solidFill>
                <a:latin typeface="Lucida Sans Unicode"/>
                <a:cs typeface="Lucida Sans Unicode"/>
              </a:rPr>
              <a:t>system</a:t>
            </a:r>
            <a:r>
              <a:rPr sz="1500" spc="-80" dirty="0">
                <a:solidFill>
                  <a:srgbClr val="FFFFFF"/>
                </a:solidFill>
                <a:latin typeface="Lucida Sans Unicode"/>
                <a:cs typeface="Lucida Sans Unicode"/>
              </a:rPr>
              <a:t> </a:t>
            </a:r>
            <a:r>
              <a:rPr sz="1500" spc="-5" dirty="0">
                <a:solidFill>
                  <a:srgbClr val="FFFFFF"/>
                </a:solidFill>
                <a:latin typeface="Lucida Sans Unicode"/>
                <a:cs typeface="Lucida Sans Unicode"/>
              </a:rPr>
              <a:t>is</a:t>
            </a:r>
            <a:r>
              <a:rPr sz="1500" spc="-85" dirty="0">
                <a:solidFill>
                  <a:srgbClr val="FFFFFF"/>
                </a:solidFill>
                <a:latin typeface="Lucida Sans Unicode"/>
                <a:cs typeface="Lucida Sans Unicode"/>
              </a:rPr>
              <a:t> </a:t>
            </a:r>
            <a:r>
              <a:rPr sz="1500" spc="60" dirty="0">
                <a:solidFill>
                  <a:srgbClr val="FFFFFF"/>
                </a:solidFill>
                <a:latin typeface="Lucida Sans Unicode"/>
                <a:cs typeface="Lucida Sans Unicode"/>
              </a:rPr>
              <a:t>used</a:t>
            </a:r>
            <a:r>
              <a:rPr sz="1500" spc="-80" dirty="0">
                <a:solidFill>
                  <a:srgbClr val="FFFFFF"/>
                </a:solidFill>
                <a:latin typeface="Lucida Sans Unicode"/>
                <a:cs typeface="Lucida Sans Unicode"/>
              </a:rPr>
              <a:t> </a:t>
            </a:r>
            <a:r>
              <a:rPr sz="1500" spc="15" dirty="0">
                <a:solidFill>
                  <a:srgbClr val="FFFFFF"/>
                </a:solidFill>
                <a:latin typeface="Lucida Sans Unicode"/>
                <a:cs typeface="Lucida Sans Unicode"/>
              </a:rPr>
              <a:t>to</a:t>
            </a:r>
            <a:r>
              <a:rPr sz="1500" spc="-85" dirty="0">
                <a:solidFill>
                  <a:srgbClr val="FFFFFF"/>
                </a:solidFill>
                <a:latin typeface="Lucida Sans Unicode"/>
                <a:cs typeface="Lucida Sans Unicode"/>
              </a:rPr>
              <a:t> </a:t>
            </a:r>
            <a:r>
              <a:rPr sz="1500" spc="65" dirty="0">
                <a:solidFill>
                  <a:srgbClr val="FFFFFF"/>
                </a:solidFill>
                <a:latin typeface="Lucida Sans Unicode"/>
                <a:cs typeface="Lucida Sans Unicode"/>
              </a:rPr>
              <a:t>maintain</a:t>
            </a:r>
            <a:r>
              <a:rPr sz="1500" spc="-80" dirty="0">
                <a:solidFill>
                  <a:srgbClr val="FFFFFF"/>
                </a:solidFill>
                <a:latin typeface="Lucida Sans Unicode"/>
                <a:cs typeface="Lucida Sans Unicode"/>
              </a:rPr>
              <a:t> </a:t>
            </a:r>
            <a:r>
              <a:rPr sz="1500" spc="35" dirty="0">
                <a:solidFill>
                  <a:srgbClr val="FFFFFF"/>
                </a:solidFill>
                <a:latin typeface="Lucida Sans Unicode"/>
                <a:cs typeface="Lucida Sans Unicode"/>
              </a:rPr>
              <a:t>all</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the</a:t>
            </a:r>
            <a:r>
              <a:rPr sz="1500" spc="-85" dirty="0">
                <a:solidFill>
                  <a:srgbClr val="FFFFFF"/>
                </a:solidFill>
                <a:latin typeface="Lucida Sans Unicode"/>
                <a:cs typeface="Lucida Sans Unicode"/>
              </a:rPr>
              <a:t> </a:t>
            </a:r>
            <a:r>
              <a:rPr sz="1500" spc="50" dirty="0">
                <a:solidFill>
                  <a:srgbClr val="FFFFFF"/>
                </a:solidFill>
                <a:latin typeface="Lucida Sans Unicode"/>
                <a:cs typeface="Lucida Sans Unicode"/>
              </a:rPr>
              <a:t>processes</a:t>
            </a:r>
            <a:r>
              <a:rPr sz="1500" spc="-80" dirty="0">
                <a:solidFill>
                  <a:srgbClr val="FFFFFF"/>
                </a:solidFill>
                <a:latin typeface="Lucida Sans Unicode"/>
                <a:cs typeface="Lucida Sans Unicode"/>
              </a:rPr>
              <a:t> </a:t>
            </a:r>
            <a:r>
              <a:rPr sz="1500" spc="100" dirty="0">
                <a:solidFill>
                  <a:srgbClr val="FFFFFF"/>
                </a:solidFill>
                <a:latin typeface="Lucida Sans Unicode"/>
                <a:cs typeface="Lucida Sans Unicode"/>
              </a:rPr>
              <a:t>and</a:t>
            </a:r>
            <a:r>
              <a:rPr sz="1500" spc="-85" dirty="0">
                <a:solidFill>
                  <a:srgbClr val="FFFFFF"/>
                </a:solidFill>
                <a:latin typeface="Lucida Sans Unicode"/>
                <a:cs typeface="Lucida Sans Unicode"/>
              </a:rPr>
              <a:t> </a:t>
            </a:r>
            <a:r>
              <a:rPr sz="1500" spc="40" dirty="0">
                <a:solidFill>
                  <a:srgbClr val="FFFFFF"/>
                </a:solidFill>
                <a:latin typeface="Lucida Sans Unicode"/>
                <a:cs typeface="Lucida Sans Unicode"/>
              </a:rPr>
              <a:t>activities</a:t>
            </a:r>
            <a:r>
              <a:rPr sz="1500" spc="-80" dirty="0">
                <a:solidFill>
                  <a:srgbClr val="FFFFFF"/>
                </a:solidFill>
                <a:latin typeface="Lucida Sans Unicode"/>
                <a:cs typeface="Lucida Sans Unicode"/>
              </a:rPr>
              <a:t> </a:t>
            </a:r>
            <a:r>
              <a:rPr sz="1500" spc="-10" dirty="0">
                <a:solidFill>
                  <a:srgbClr val="FFFFFF"/>
                </a:solidFill>
                <a:latin typeface="Lucida Sans Unicode"/>
                <a:cs typeface="Lucida Sans Unicode"/>
              </a:rPr>
              <a:t>of </a:t>
            </a:r>
            <a:r>
              <a:rPr sz="1500" spc="-465" dirty="0">
                <a:solidFill>
                  <a:srgbClr val="FFFFFF"/>
                </a:solidFill>
                <a:latin typeface="Lucida Sans Unicode"/>
                <a:cs typeface="Lucida Sans Unicode"/>
              </a:rPr>
              <a:t> </a:t>
            </a:r>
            <a:r>
              <a:rPr sz="1500" spc="40" dirty="0">
                <a:solidFill>
                  <a:srgbClr val="FFFFFF"/>
                </a:solidFill>
                <a:latin typeface="Lucida Sans Unicode"/>
                <a:cs typeface="Lucida Sans Unicode"/>
              </a:rPr>
              <a:t>the</a:t>
            </a:r>
            <a:r>
              <a:rPr sz="1500" spc="-90" dirty="0">
                <a:solidFill>
                  <a:srgbClr val="FFFFFF"/>
                </a:solidFill>
                <a:latin typeface="Lucida Sans Unicode"/>
                <a:cs typeface="Lucida Sans Unicode"/>
              </a:rPr>
              <a:t> </a:t>
            </a:r>
            <a:r>
              <a:rPr sz="1500" spc="35" dirty="0">
                <a:solidFill>
                  <a:srgbClr val="FFFFFF"/>
                </a:solidFill>
                <a:latin typeface="Lucida Sans Unicode"/>
                <a:cs typeface="Lucida Sans Unicode"/>
              </a:rPr>
              <a:t>blood</a:t>
            </a:r>
            <a:r>
              <a:rPr sz="1500" spc="-85" dirty="0">
                <a:solidFill>
                  <a:srgbClr val="FFFFFF"/>
                </a:solidFill>
                <a:latin typeface="Lucida Sans Unicode"/>
                <a:cs typeface="Lucida Sans Unicode"/>
              </a:rPr>
              <a:t> </a:t>
            </a:r>
            <a:r>
              <a:rPr sz="1500" spc="60" dirty="0">
                <a:solidFill>
                  <a:srgbClr val="FFFFFF"/>
                </a:solidFill>
                <a:latin typeface="Lucida Sans Unicode"/>
                <a:cs typeface="Lucida Sans Unicode"/>
              </a:rPr>
              <a:t>bank</a:t>
            </a:r>
            <a:r>
              <a:rPr sz="1500" spc="-85" dirty="0">
                <a:solidFill>
                  <a:srgbClr val="FFFFFF"/>
                </a:solidFill>
                <a:latin typeface="Lucida Sans Unicode"/>
                <a:cs typeface="Lucida Sans Unicode"/>
              </a:rPr>
              <a:t> </a:t>
            </a:r>
            <a:r>
              <a:rPr sz="1500" spc="100" dirty="0">
                <a:solidFill>
                  <a:srgbClr val="FFFFFF"/>
                </a:solidFill>
                <a:latin typeface="Lucida Sans Unicode"/>
                <a:cs typeface="Lucida Sans Unicode"/>
              </a:rPr>
              <a:t>management</a:t>
            </a:r>
            <a:r>
              <a:rPr sz="1500" spc="-85" dirty="0">
                <a:solidFill>
                  <a:srgbClr val="FFFFFF"/>
                </a:solidFill>
                <a:latin typeface="Lucida Sans Unicode"/>
                <a:cs typeface="Lucida Sans Unicode"/>
              </a:rPr>
              <a:t> </a:t>
            </a:r>
            <a:r>
              <a:rPr sz="1500" spc="40" dirty="0">
                <a:solidFill>
                  <a:srgbClr val="FFFFFF"/>
                </a:solidFill>
                <a:latin typeface="Lucida Sans Unicode"/>
                <a:cs typeface="Lucida Sans Unicode"/>
              </a:rPr>
              <a:t>system.</a:t>
            </a:r>
            <a:endParaRPr sz="1500">
              <a:latin typeface="Lucida Sans Unicode"/>
              <a:cs typeface="Lucida Sans Unicode"/>
            </a:endParaRPr>
          </a:p>
          <a:p>
            <a:pPr marL="356235" marR="32384" indent="-344170">
              <a:lnSpc>
                <a:spcPct val="140000"/>
              </a:lnSpc>
              <a:buClr>
                <a:srgbClr val="FF0000"/>
              </a:buClr>
              <a:buFont typeface="Microsoft Sans Serif"/>
              <a:buChar char="●"/>
              <a:tabLst>
                <a:tab pos="356235" algn="l"/>
                <a:tab pos="356870" algn="l"/>
              </a:tabLst>
            </a:pPr>
            <a:r>
              <a:rPr sz="1500" spc="10" dirty="0">
                <a:solidFill>
                  <a:srgbClr val="FFFFFF"/>
                </a:solidFill>
                <a:latin typeface="Lucida Sans Unicode"/>
                <a:cs typeface="Lucida Sans Unicode"/>
              </a:rPr>
              <a:t>The</a:t>
            </a:r>
            <a:r>
              <a:rPr sz="1500" spc="-90" dirty="0">
                <a:solidFill>
                  <a:srgbClr val="FFFFFF"/>
                </a:solidFill>
                <a:latin typeface="Lucida Sans Unicode"/>
                <a:cs typeface="Lucida Sans Unicode"/>
              </a:rPr>
              <a:t> </a:t>
            </a:r>
            <a:r>
              <a:rPr sz="1500" spc="65" dirty="0">
                <a:solidFill>
                  <a:srgbClr val="FFFFFF"/>
                </a:solidFill>
                <a:latin typeface="Lucida Sans Unicode"/>
                <a:cs typeface="Lucida Sans Unicode"/>
              </a:rPr>
              <a:t>system</a:t>
            </a:r>
            <a:r>
              <a:rPr sz="1500" spc="-85" dirty="0">
                <a:solidFill>
                  <a:srgbClr val="FFFFFF"/>
                </a:solidFill>
                <a:latin typeface="Lucida Sans Unicode"/>
                <a:cs typeface="Lucida Sans Unicode"/>
              </a:rPr>
              <a:t> </a:t>
            </a:r>
            <a:r>
              <a:rPr sz="1500" spc="120" dirty="0">
                <a:solidFill>
                  <a:srgbClr val="FFFFFF"/>
                </a:solidFill>
                <a:latin typeface="Lucida Sans Unicode"/>
                <a:cs typeface="Lucida Sans Unicode"/>
              </a:rPr>
              <a:t>can</a:t>
            </a:r>
            <a:r>
              <a:rPr sz="1500" spc="-90" dirty="0">
                <a:solidFill>
                  <a:srgbClr val="FFFFFF"/>
                </a:solidFill>
                <a:latin typeface="Lucida Sans Unicode"/>
                <a:cs typeface="Lucida Sans Unicode"/>
              </a:rPr>
              <a:t> </a:t>
            </a:r>
            <a:r>
              <a:rPr sz="1500" spc="80" dirty="0">
                <a:solidFill>
                  <a:srgbClr val="FFFFFF"/>
                </a:solidFill>
                <a:latin typeface="Lucida Sans Unicode"/>
                <a:cs typeface="Lucida Sans Unicode"/>
              </a:rPr>
              <a:t>be</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extended</a:t>
            </a:r>
            <a:r>
              <a:rPr sz="1500" spc="-90" dirty="0">
                <a:solidFill>
                  <a:srgbClr val="FFFFFF"/>
                </a:solidFill>
                <a:latin typeface="Lucida Sans Unicode"/>
                <a:cs typeface="Lucida Sans Unicode"/>
              </a:rPr>
              <a:t> </a:t>
            </a:r>
            <a:r>
              <a:rPr sz="1500" spc="15" dirty="0">
                <a:solidFill>
                  <a:srgbClr val="FFFFFF"/>
                </a:solidFill>
                <a:latin typeface="Lucida Sans Unicode"/>
                <a:cs typeface="Lucida Sans Unicode"/>
              </a:rPr>
              <a:t>to</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be</a:t>
            </a:r>
            <a:r>
              <a:rPr sz="1500" spc="-90" dirty="0">
                <a:solidFill>
                  <a:srgbClr val="FFFFFF"/>
                </a:solidFill>
                <a:latin typeface="Lucida Sans Unicode"/>
                <a:cs typeface="Lucida Sans Unicode"/>
              </a:rPr>
              <a:t> </a:t>
            </a:r>
            <a:r>
              <a:rPr sz="1500" spc="60" dirty="0">
                <a:solidFill>
                  <a:srgbClr val="FFFFFF"/>
                </a:solidFill>
                <a:latin typeface="Lucida Sans Unicode"/>
                <a:cs typeface="Lucida Sans Unicode"/>
              </a:rPr>
              <a:t>used</a:t>
            </a:r>
            <a:r>
              <a:rPr sz="1500" spc="-85" dirty="0">
                <a:solidFill>
                  <a:srgbClr val="FFFFFF"/>
                </a:solidFill>
                <a:latin typeface="Lucida Sans Unicode"/>
                <a:cs typeface="Lucida Sans Unicode"/>
              </a:rPr>
              <a:t> </a:t>
            </a:r>
            <a:r>
              <a:rPr sz="1500" spc="-20" dirty="0">
                <a:solidFill>
                  <a:srgbClr val="FFFFFF"/>
                </a:solidFill>
                <a:latin typeface="Lucida Sans Unicode"/>
                <a:cs typeface="Lucida Sans Unicode"/>
              </a:rPr>
              <a:t>for</a:t>
            </a:r>
            <a:r>
              <a:rPr sz="1500" spc="-90" dirty="0">
                <a:solidFill>
                  <a:srgbClr val="FFFFFF"/>
                </a:solidFill>
                <a:latin typeface="Lucida Sans Unicode"/>
                <a:cs typeface="Lucida Sans Unicode"/>
              </a:rPr>
              <a:t> </a:t>
            </a:r>
            <a:r>
              <a:rPr sz="1500" spc="55" dirty="0">
                <a:solidFill>
                  <a:srgbClr val="FFFFFF"/>
                </a:solidFill>
                <a:latin typeface="Lucida Sans Unicode"/>
                <a:cs typeface="Lucida Sans Unicode"/>
              </a:rPr>
              <a:t>maintaining</a:t>
            </a:r>
            <a:r>
              <a:rPr sz="1500" spc="-85" dirty="0">
                <a:solidFill>
                  <a:srgbClr val="FFFFFF"/>
                </a:solidFill>
                <a:latin typeface="Lucida Sans Unicode"/>
                <a:cs typeface="Lucida Sans Unicode"/>
              </a:rPr>
              <a:t> </a:t>
            </a:r>
            <a:r>
              <a:rPr sz="1500" spc="40" dirty="0">
                <a:solidFill>
                  <a:srgbClr val="FFFFFF"/>
                </a:solidFill>
                <a:latin typeface="Lucida Sans Unicode"/>
                <a:cs typeface="Lucida Sans Unicode"/>
              </a:rPr>
              <a:t>records</a:t>
            </a:r>
            <a:r>
              <a:rPr sz="1500" spc="-90" dirty="0">
                <a:solidFill>
                  <a:srgbClr val="FFFFFF"/>
                </a:solidFill>
                <a:latin typeface="Lucida Sans Unicode"/>
                <a:cs typeface="Lucida Sans Unicode"/>
              </a:rPr>
              <a:t> </a:t>
            </a:r>
            <a:r>
              <a:rPr sz="1500" spc="-10" dirty="0">
                <a:solidFill>
                  <a:srgbClr val="FFFFFF"/>
                </a:solidFill>
                <a:latin typeface="Lucida Sans Unicode"/>
                <a:cs typeface="Lucida Sans Unicode"/>
              </a:rPr>
              <a:t>of </a:t>
            </a:r>
            <a:r>
              <a:rPr sz="1500" spc="-465" dirty="0">
                <a:solidFill>
                  <a:srgbClr val="FFFFFF"/>
                </a:solidFill>
                <a:latin typeface="Lucida Sans Unicode"/>
                <a:cs typeface="Lucida Sans Unicode"/>
              </a:rPr>
              <a:t> </a:t>
            </a:r>
            <a:r>
              <a:rPr sz="1500" spc="15" dirty="0">
                <a:solidFill>
                  <a:srgbClr val="FFFFFF"/>
                </a:solidFill>
                <a:latin typeface="Lucida Sans Unicode"/>
                <a:cs typeface="Lucida Sans Unicode"/>
              </a:rPr>
              <a:t>hospitals, </a:t>
            </a:r>
            <a:r>
              <a:rPr sz="1500" spc="60" dirty="0">
                <a:solidFill>
                  <a:srgbClr val="FFFFFF"/>
                </a:solidFill>
                <a:latin typeface="Lucida Sans Unicode"/>
                <a:cs typeface="Lucida Sans Unicode"/>
              </a:rPr>
              <a:t>organ </a:t>
            </a:r>
            <a:r>
              <a:rPr sz="1500" spc="45" dirty="0">
                <a:solidFill>
                  <a:srgbClr val="FFFFFF"/>
                </a:solidFill>
                <a:latin typeface="Lucida Sans Unicode"/>
                <a:cs typeface="Lucida Sans Unicode"/>
              </a:rPr>
              <a:t>donation </a:t>
            </a:r>
            <a:r>
              <a:rPr sz="1500" spc="100" dirty="0">
                <a:solidFill>
                  <a:srgbClr val="FFFFFF"/>
                </a:solidFill>
                <a:latin typeface="Lucida Sans Unicode"/>
                <a:cs typeface="Lucida Sans Unicode"/>
              </a:rPr>
              <a:t>and </a:t>
            </a:r>
            <a:r>
              <a:rPr sz="1500" spc="25" dirty="0">
                <a:solidFill>
                  <a:srgbClr val="FFFFFF"/>
                </a:solidFill>
                <a:latin typeface="Lucida Sans Unicode"/>
                <a:cs typeface="Lucida Sans Unicode"/>
              </a:rPr>
              <a:t>other </a:t>
            </a:r>
            <a:r>
              <a:rPr sz="1500" spc="30" dirty="0">
                <a:solidFill>
                  <a:srgbClr val="FFFFFF"/>
                </a:solidFill>
                <a:latin typeface="Lucida Sans Unicode"/>
                <a:cs typeface="Lucida Sans Unicode"/>
              </a:rPr>
              <a:t>similar </a:t>
            </a:r>
            <a:r>
              <a:rPr sz="1500" spc="20" dirty="0">
                <a:solidFill>
                  <a:srgbClr val="FFFFFF"/>
                </a:solidFill>
                <a:latin typeface="Lucida Sans Unicode"/>
                <a:cs typeface="Lucida Sans Unicode"/>
              </a:rPr>
              <a:t>sectors. </a:t>
            </a:r>
            <a:r>
              <a:rPr sz="1500" spc="50" dirty="0">
                <a:solidFill>
                  <a:srgbClr val="FFFFFF"/>
                </a:solidFill>
                <a:latin typeface="Lucida Sans Unicode"/>
                <a:cs typeface="Lucida Sans Unicode"/>
              </a:rPr>
              <a:t>While </a:t>
            </a:r>
            <a:r>
              <a:rPr sz="1500" spc="55" dirty="0">
                <a:solidFill>
                  <a:srgbClr val="FFFFFF"/>
                </a:solidFill>
                <a:latin typeface="Lucida Sans Unicode"/>
                <a:cs typeface="Lucida Sans Unicode"/>
              </a:rPr>
              <a:t> </a:t>
            </a:r>
            <a:r>
              <a:rPr sz="1500" spc="45" dirty="0">
                <a:solidFill>
                  <a:srgbClr val="FFFFFF"/>
                </a:solidFill>
                <a:latin typeface="Lucida Sans Unicode"/>
                <a:cs typeface="Lucida Sans Unicode"/>
              </a:rPr>
              <a:t>developing </a:t>
            </a:r>
            <a:r>
              <a:rPr sz="1500" spc="40" dirty="0">
                <a:solidFill>
                  <a:srgbClr val="FFFFFF"/>
                </a:solidFill>
                <a:latin typeface="Lucida Sans Unicode"/>
                <a:cs typeface="Lucida Sans Unicode"/>
              </a:rPr>
              <a:t>the </a:t>
            </a:r>
            <a:r>
              <a:rPr sz="1500" spc="35" dirty="0">
                <a:solidFill>
                  <a:srgbClr val="FFFFFF"/>
                </a:solidFill>
                <a:latin typeface="Lucida Sans Unicode"/>
                <a:cs typeface="Lucida Sans Unicode"/>
              </a:rPr>
              <a:t>system, there shall </a:t>
            </a:r>
            <a:r>
              <a:rPr sz="1500" spc="80" dirty="0">
                <a:solidFill>
                  <a:srgbClr val="FFFFFF"/>
                </a:solidFill>
                <a:latin typeface="Lucida Sans Unicode"/>
                <a:cs typeface="Lucida Sans Unicode"/>
              </a:rPr>
              <a:t>be </a:t>
            </a:r>
            <a:r>
              <a:rPr sz="1500" spc="100" dirty="0">
                <a:solidFill>
                  <a:srgbClr val="FFFFFF"/>
                </a:solidFill>
                <a:latin typeface="Lucida Sans Unicode"/>
                <a:cs typeface="Lucida Sans Unicode"/>
              </a:rPr>
              <a:t>space </a:t>
            </a:r>
            <a:r>
              <a:rPr sz="1500" spc="-20" dirty="0">
                <a:solidFill>
                  <a:srgbClr val="FFFFFF"/>
                </a:solidFill>
                <a:latin typeface="Lucida Sans Unicode"/>
                <a:cs typeface="Lucida Sans Unicode"/>
              </a:rPr>
              <a:t>for </a:t>
            </a:r>
            <a:r>
              <a:rPr sz="1500" spc="5" dirty="0">
                <a:solidFill>
                  <a:srgbClr val="FFFFFF"/>
                </a:solidFill>
                <a:latin typeface="Lucida Sans Unicode"/>
                <a:cs typeface="Lucida Sans Unicode"/>
              </a:rPr>
              <a:t>further </a:t>
            </a:r>
            <a:r>
              <a:rPr sz="1500" spc="10" dirty="0">
                <a:solidFill>
                  <a:srgbClr val="FFFFFF"/>
                </a:solidFill>
                <a:latin typeface="Lucida Sans Unicode"/>
                <a:cs typeface="Lucida Sans Unicode"/>
              </a:rPr>
              <a:t> </a:t>
            </a:r>
            <a:r>
              <a:rPr sz="1500" spc="25" dirty="0">
                <a:solidFill>
                  <a:srgbClr val="FFFFFF"/>
                </a:solidFill>
                <a:latin typeface="Lucida Sans Unicode"/>
                <a:cs typeface="Lucida Sans Unicode"/>
              </a:rPr>
              <a:t>modification.</a:t>
            </a:r>
            <a:endParaRPr sz="1500">
              <a:latin typeface="Lucida Sans Unicode"/>
              <a:cs typeface="Lucida Sans Unicode"/>
            </a:endParaRPr>
          </a:p>
          <a:p>
            <a:pPr marL="356235" marR="5080" indent="-344170">
              <a:lnSpc>
                <a:spcPct val="140000"/>
              </a:lnSpc>
              <a:buClr>
                <a:srgbClr val="FF0000"/>
              </a:buClr>
              <a:buFont typeface="Microsoft Sans Serif"/>
              <a:buChar char="●"/>
              <a:tabLst>
                <a:tab pos="356235" algn="l"/>
                <a:tab pos="356870" algn="l"/>
              </a:tabLst>
            </a:pPr>
            <a:r>
              <a:rPr sz="1500" spc="15" dirty="0">
                <a:solidFill>
                  <a:srgbClr val="FFFFFF"/>
                </a:solidFill>
                <a:latin typeface="Lucida Sans Unicode"/>
                <a:cs typeface="Lucida Sans Unicode"/>
              </a:rPr>
              <a:t>There</a:t>
            </a:r>
            <a:r>
              <a:rPr sz="1500" spc="-85" dirty="0">
                <a:solidFill>
                  <a:srgbClr val="FFFFFF"/>
                </a:solidFill>
                <a:latin typeface="Lucida Sans Unicode"/>
                <a:cs typeface="Lucida Sans Unicode"/>
              </a:rPr>
              <a:t> </a:t>
            </a:r>
            <a:r>
              <a:rPr sz="1500" spc="35" dirty="0">
                <a:solidFill>
                  <a:srgbClr val="FFFFFF"/>
                </a:solidFill>
                <a:latin typeface="Lucida Sans Unicode"/>
                <a:cs typeface="Lucida Sans Unicode"/>
              </a:rPr>
              <a:t>shall</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be</a:t>
            </a:r>
            <a:r>
              <a:rPr sz="1500" spc="-85" dirty="0">
                <a:solidFill>
                  <a:srgbClr val="FFFFFF"/>
                </a:solidFill>
                <a:latin typeface="Lucida Sans Unicode"/>
                <a:cs typeface="Lucida Sans Unicode"/>
              </a:rPr>
              <a:t> </a:t>
            </a:r>
            <a:r>
              <a:rPr sz="1500" spc="30" dirty="0">
                <a:solidFill>
                  <a:srgbClr val="FFFFFF"/>
                </a:solidFill>
                <a:latin typeface="Lucida Sans Unicode"/>
                <a:cs typeface="Lucida Sans Unicode"/>
              </a:rPr>
              <a:t>proper</a:t>
            </a:r>
            <a:r>
              <a:rPr sz="1500" spc="-85" dirty="0">
                <a:solidFill>
                  <a:srgbClr val="FFFFFF"/>
                </a:solidFill>
                <a:latin typeface="Lucida Sans Unicode"/>
                <a:cs typeface="Lucida Sans Unicode"/>
              </a:rPr>
              <a:t> </a:t>
            </a:r>
            <a:r>
              <a:rPr sz="1500" spc="60" dirty="0">
                <a:solidFill>
                  <a:srgbClr val="FFFFFF"/>
                </a:solidFill>
                <a:latin typeface="Lucida Sans Unicode"/>
                <a:cs typeface="Lucida Sans Unicode"/>
              </a:rPr>
              <a:t>documentation</a:t>
            </a:r>
            <a:r>
              <a:rPr sz="1500" spc="-80" dirty="0">
                <a:solidFill>
                  <a:srgbClr val="FFFFFF"/>
                </a:solidFill>
                <a:latin typeface="Lucida Sans Unicode"/>
                <a:cs typeface="Lucida Sans Unicode"/>
              </a:rPr>
              <a:t> </a:t>
            </a:r>
            <a:r>
              <a:rPr sz="1500" spc="35" dirty="0">
                <a:solidFill>
                  <a:srgbClr val="FFFFFF"/>
                </a:solidFill>
                <a:latin typeface="Lucida Sans Unicode"/>
                <a:cs typeface="Lucida Sans Unicode"/>
              </a:rPr>
              <a:t>so</a:t>
            </a:r>
            <a:r>
              <a:rPr sz="1500" spc="-85" dirty="0">
                <a:solidFill>
                  <a:srgbClr val="FFFFFF"/>
                </a:solidFill>
                <a:latin typeface="Lucida Sans Unicode"/>
                <a:cs typeface="Lucida Sans Unicode"/>
              </a:rPr>
              <a:t> </a:t>
            </a:r>
            <a:r>
              <a:rPr sz="1500" spc="55" dirty="0">
                <a:solidFill>
                  <a:srgbClr val="FFFFFF"/>
                </a:solidFill>
                <a:latin typeface="Lucida Sans Unicode"/>
                <a:cs typeface="Lucida Sans Unicode"/>
              </a:rPr>
              <a:t>that</a:t>
            </a:r>
            <a:r>
              <a:rPr sz="1500" spc="-85" dirty="0">
                <a:solidFill>
                  <a:srgbClr val="FFFFFF"/>
                </a:solidFill>
                <a:latin typeface="Lucida Sans Unicode"/>
                <a:cs typeface="Lucida Sans Unicode"/>
              </a:rPr>
              <a:t> </a:t>
            </a:r>
            <a:r>
              <a:rPr sz="1500" spc="5" dirty="0">
                <a:solidFill>
                  <a:srgbClr val="FFFFFF"/>
                </a:solidFill>
                <a:latin typeface="Lucida Sans Unicode"/>
                <a:cs typeface="Lucida Sans Unicode"/>
              </a:rPr>
              <a:t>further</a:t>
            </a:r>
            <a:r>
              <a:rPr sz="1500" spc="-85" dirty="0">
                <a:solidFill>
                  <a:srgbClr val="FFFFFF"/>
                </a:solidFill>
                <a:latin typeface="Lucida Sans Unicode"/>
                <a:cs typeface="Lucida Sans Unicode"/>
              </a:rPr>
              <a:t> </a:t>
            </a:r>
            <a:r>
              <a:rPr sz="1500" spc="80" dirty="0">
                <a:solidFill>
                  <a:srgbClr val="FFFFFF"/>
                </a:solidFill>
                <a:latin typeface="Lucida Sans Unicode"/>
                <a:cs typeface="Lucida Sans Unicode"/>
              </a:rPr>
              <a:t>enhancement </a:t>
            </a:r>
            <a:r>
              <a:rPr sz="1500" spc="-459" dirty="0">
                <a:solidFill>
                  <a:srgbClr val="FFFFFF"/>
                </a:solidFill>
                <a:latin typeface="Lucida Sans Unicode"/>
                <a:cs typeface="Lucida Sans Unicode"/>
              </a:rPr>
              <a:t> </a:t>
            </a:r>
            <a:r>
              <a:rPr sz="1500" spc="85" dirty="0">
                <a:solidFill>
                  <a:srgbClr val="FFFFFF"/>
                </a:solidFill>
                <a:latin typeface="Lucida Sans Unicode"/>
                <a:cs typeface="Lucida Sans Unicode"/>
              </a:rPr>
              <a:t>becomes</a:t>
            </a:r>
            <a:r>
              <a:rPr sz="1500" spc="-90" dirty="0">
                <a:solidFill>
                  <a:srgbClr val="FFFFFF"/>
                </a:solidFill>
                <a:latin typeface="Lucida Sans Unicode"/>
                <a:cs typeface="Lucida Sans Unicode"/>
              </a:rPr>
              <a:t> </a:t>
            </a:r>
            <a:r>
              <a:rPr sz="1500" spc="55" dirty="0">
                <a:solidFill>
                  <a:srgbClr val="FFFFFF"/>
                </a:solidFill>
                <a:latin typeface="Lucida Sans Unicode"/>
                <a:cs typeface="Lucida Sans Unicode"/>
              </a:rPr>
              <a:t>easy.</a:t>
            </a:r>
            <a:endParaRPr sz="1500">
              <a:latin typeface="Lucida Sans Unicode"/>
              <a:cs typeface="Lucida Sans Unicode"/>
            </a:endParaRPr>
          </a:p>
          <a:p>
            <a:pPr marL="356235" marR="401955" indent="-344170">
              <a:lnSpc>
                <a:spcPct val="140000"/>
              </a:lnSpc>
              <a:buClr>
                <a:srgbClr val="FF0000"/>
              </a:buClr>
              <a:buFont typeface="Microsoft Sans Serif"/>
              <a:buChar char="●"/>
              <a:tabLst>
                <a:tab pos="356235" algn="l"/>
                <a:tab pos="356870" algn="l"/>
              </a:tabLst>
            </a:pPr>
            <a:r>
              <a:rPr sz="1500" spc="20" dirty="0">
                <a:solidFill>
                  <a:srgbClr val="FFFFFF"/>
                </a:solidFill>
                <a:latin typeface="Lucida Sans Unicode"/>
                <a:cs typeface="Lucida Sans Unicode"/>
              </a:rPr>
              <a:t>As </a:t>
            </a:r>
            <a:r>
              <a:rPr sz="1500" spc="185" dirty="0">
                <a:solidFill>
                  <a:srgbClr val="FFFFFF"/>
                </a:solidFill>
                <a:latin typeface="Lucida Sans Unicode"/>
                <a:cs typeface="Lucida Sans Unicode"/>
              </a:rPr>
              <a:t>a </a:t>
            </a:r>
            <a:r>
              <a:rPr sz="1500" spc="40" dirty="0">
                <a:solidFill>
                  <a:srgbClr val="FFFFFF"/>
                </a:solidFill>
                <a:latin typeface="Lucida Sans Unicode"/>
                <a:cs typeface="Lucida Sans Unicode"/>
              </a:rPr>
              <a:t>whole the </a:t>
            </a:r>
            <a:r>
              <a:rPr sz="1500" spc="65" dirty="0">
                <a:solidFill>
                  <a:srgbClr val="FFFFFF"/>
                </a:solidFill>
                <a:latin typeface="Lucida Sans Unicode"/>
                <a:cs typeface="Lucida Sans Unicode"/>
              </a:rPr>
              <a:t>system </a:t>
            </a:r>
            <a:r>
              <a:rPr sz="1500" spc="-5" dirty="0">
                <a:solidFill>
                  <a:srgbClr val="FFFFFF"/>
                </a:solidFill>
                <a:latin typeface="Lucida Sans Unicode"/>
                <a:cs typeface="Lucida Sans Unicode"/>
              </a:rPr>
              <a:t>is </a:t>
            </a:r>
            <a:r>
              <a:rPr sz="1500" spc="50" dirty="0">
                <a:solidFill>
                  <a:srgbClr val="FFFFFF"/>
                </a:solidFill>
                <a:latin typeface="Lucida Sans Unicode"/>
                <a:cs typeface="Lucida Sans Unicode"/>
              </a:rPr>
              <a:t>focused </a:t>
            </a:r>
            <a:r>
              <a:rPr sz="1500" spc="15" dirty="0">
                <a:solidFill>
                  <a:srgbClr val="FFFFFF"/>
                </a:solidFill>
                <a:latin typeface="Lucida Sans Unicode"/>
                <a:cs typeface="Lucida Sans Unicode"/>
              </a:rPr>
              <a:t>to </a:t>
            </a:r>
            <a:r>
              <a:rPr sz="1500" spc="5" dirty="0">
                <a:solidFill>
                  <a:srgbClr val="FFFFFF"/>
                </a:solidFill>
                <a:latin typeface="Lucida Sans Unicode"/>
                <a:cs typeface="Lucida Sans Unicode"/>
              </a:rPr>
              <a:t>work </a:t>
            </a:r>
            <a:r>
              <a:rPr sz="1500" spc="20" dirty="0">
                <a:solidFill>
                  <a:srgbClr val="FFFFFF"/>
                </a:solidFill>
                <a:latin typeface="Lucida Sans Unicode"/>
                <a:cs typeface="Lucida Sans Unicode"/>
              </a:rPr>
              <a:t>with </a:t>
            </a:r>
            <a:r>
              <a:rPr sz="1500" spc="35" dirty="0">
                <a:solidFill>
                  <a:srgbClr val="FFFFFF"/>
                </a:solidFill>
                <a:latin typeface="Lucida Sans Unicode"/>
                <a:cs typeface="Lucida Sans Unicode"/>
              </a:rPr>
              <a:t>blood </a:t>
            </a:r>
            <a:r>
              <a:rPr sz="1500" spc="60" dirty="0">
                <a:solidFill>
                  <a:srgbClr val="FFFFFF"/>
                </a:solidFill>
                <a:latin typeface="Lucida Sans Unicode"/>
                <a:cs typeface="Lucida Sans Unicode"/>
              </a:rPr>
              <a:t>bank </a:t>
            </a:r>
            <a:r>
              <a:rPr sz="1500" spc="65" dirty="0">
                <a:solidFill>
                  <a:srgbClr val="FFFFFF"/>
                </a:solidFill>
                <a:latin typeface="Lucida Sans Unicode"/>
                <a:cs typeface="Lucida Sans Unicode"/>
              </a:rPr>
              <a:t> </a:t>
            </a:r>
            <a:r>
              <a:rPr sz="1500" spc="100" dirty="0">
                <a:solidFill>
                  <a:srgbClr val="FFFFFF"/>
                </a:solidFill>
                <a:latin typeface="Lucida Sans Unicode"/>
                <a:cs typeface="Lucida Sans Unicode"/>
              </a:rPr>
              <a:t>management</a:t>
            </a:r>
            <a:r>
              <a:rPr sz="1500" spc="-85" dirty="0">
                <a:solidFill>
                  <a:srgbClr val="FFFFFF"/>
                </a:solidFill>
                <a:latin typeface="Lucida Sans Unicode"/>
                <a:cs typeface="Lucida Sans Unicode"/>
              </a:rPr>
              <a:t> </a:t>
            </a:r>
            <a:r>
              <a:rPr sz="1500" spc="65" dirty="0">
                <a:solidFill>
                  <a:srgbClr val="FFFFFF"/>
                </a:solidFill>
                <a:latin typeface="Lucida Sans Unicode"/>
                <a:cs typeface="Lucida Sans Unicode"/>
              </a:rPr>
              <a:t>system</a:t>
            </a:r>
            <a:r>
              <a:rPr sz="1500" spc="-80" dirty="0">
                <a:solidFill>
                  <a:srgbClr val="FFFFFF"/>
                </a:solidFill>
                <a:latin typeface="Lucida Sans Unicode"/>
                <a:cs typeface="Lucida Sans Unicode"/>
              </a:rPr>
              <a:t> </a:t>
            </a:r>
            <a:r>
              <a:rPr sz="1500" spc="100" dirty="0">
                <a:solidFill>
                  <a:srgbClr val="FFFFFF"/>
                </a:solidFill>
                <a:latin typeface="Lucida Sans Unicode"/>
                <a:cs typeface="Lucida Sans Unicode"/>
              </a:rPr>
              <a:t>and</a:t>
            </a:r>
            <a:r>
              <a:rPr sz="1500" spc="-80" dirty="0">
                <a:solidFill>
                  <a:srgbClr val="FFFFFF"/>
                </a:solidFill>
                <a:latin typeface="Lucida Sans Unicode"/>
                <a:cs typeface="Lucida Sans Unicode"/>
              </a:rPr>
              <a:t> </a:t>
            </a:r>
            <a:r>
              <a:rPr sz="1500" spc="35" dirty="0">
                <a:solidFill>
                  <a:srgbClr val="FFFFFF"/>
                </a:solidFill>
                <a:latin typeface="Lucida Sans Unicode"/>
                <a:cs typeface="Lucida Sans Unicode"/>
              </a:rPr>
              <a:t>on</a:t>
            </a:r>
            <a:r>
              <a:rPr sz="1500" spc="-80" dirty="0">
                <a:solidFill>
                  <a:srgbClr val="FFFFFF"/>
                </a:solidFill>
                <a:latin typeface="Lucida Sans Unicode"/>
                <a:cs typeface="Lucida Sans Unicode"/>
              </a:rPr>
              <a:t> </a:t>
            </a:r>
            <a:r>
              <a:rPr sz="1500" spc="45" dirty="0">
                <a:solidFill>
                  <a:srgbClr val="FFFFFF"/>
                </a:solidFill>
                <a:latin typeface="Lucida Sans Unicode"/>
                <a:cs typeface="Lucida Sans Unicode"/>
              </a:rPr>
              <a:t>additional</a:t>
            </a:r>
            <a:r>
              <a:rPr sz="1500" spc="-80" dirty="0">
                <a:solidFill>
                  <a:srgbClr val="FFFFFF"/>
                </a:solidFill>
                <a:latin typeface="Lucida Sans Unicode"/>
                <a:cs typeface="Lucida Sans Unicode"/>
              </a:rPr>
              <a:t> </a:t>
            </a:r>
            <a:r>
              <a:rPr sz="1500" spc="40" dirty="0">
                <a:solidFill>
                  <a:srgbClr val="FFFFFF"/>
                </a:solidFill>
                <a:latin typeface="Lucida Sans Unicode"/>
                <a:cs typeface="Lucida Sans Unicode"/>
              </a:rPr>
              <a:t>modification</a:t>
            </a:r>
            <a:r>
              <a:rPr sz="1500" spc="-85" dirty="0">
                <a:solidFill>
                  <a:srgbClr val="FFFFFF"/>
                </a:solidFill>
                <a:latin typeface="Lucida Sans Unicode"/>
                <a:cs typeface="Lucida Sans Unicode"/>
              </a:rPr>
              <a:t> </a:t>
            </a:r>
            <a:r>
              <a:rPr sz="1500" spc="-25" dirty="0">
                <a:solidFill>
                  <a:srgbClr val="FFFFFF"/>
                </a:solidFill>
                <a:latin typeface="Lucida Sans Unicode"/>
                <a:cs typeface="Lucida Sans Unicode"/>
              </a:rPr>
              <a:t>it</a:t>
            </a:r>
            <a:r>
              <a:rPr sz="1500" spc="-80" dirty="0">
                <a:solidFill>
                  <a:srgbClr val="FFFFFF"/>
                </a:solidFill>
                <a:latin typeface="Lucida Sans Unicode"/>
                <a:cs typeface="Lucida Sans Unicode"/>
              </a:rPr>
              <a:t> </a:t>
            </a:r>
            <a:r>
              <a:rPr sz="1500" spc="120" dirty="0">
                <a:solidFill>
                  <a:srgbClr val="FFFFFF"/>
                </a:solidFill>
                <a:latin typeface="Lucida Sans Unicode"/>
                <a:cs typeface="Lucida Sans Unicode"/>
              </a:rPr>
              <a:t>can</a:t>
            </a:r>
            <a:r>
              <a:rPr sz="1500" spc="-80" dirty="0">
                <a:solidFill>
                  <a:srgbClr val="FFFFFF"/>
                </a:solidFill>
                <a:latin typeface="Lucida Sans Unicode"/>
                <a:cs typeface="Lucida Sans Unicode"/>
              </a:rPr>
              <a:t> </a:t>
            </a:r>
            <a:r>
              <a:rPr sz="1500" spc="80" dirty="0">
                <a:solidFill>
                  <a:srgbClr val="FFFFFF"/>
                </a:solidFill>
                <a:latin typeface="Lucida Sans Unicode"/>
                <a:cs typeface="Lucida Sans Unicode"/>
              </a:rPr>
              <a:t>be </a:t>
            </a:r>
            <a:r>
              <a:rPr sz="1500" spc="-465" dirty="0">
                <a:solidFill>
                  <a:srgbClr val="FFFFFF"/>
                </a:solidFill>
                <a:latin typeface="Lucida Sans Unicode"/>
                <a:cs typeface="Lucida Sans Unicode"/>
              </a:rPr>
              <a:t> </a:t>
            </a:r>
            <a:r>
              <a:rPr sz="1500" spc="55" dirty="0">
                <a:solidFill>
                  <a:srgbClr val="FFFFFF"/>
                </a:solidFill>
                <a:latin typeface="Lucida Sans Unicode"/>
                <a:cs typeface="Lucida Sans Unicode"/>
              </a:rPr>
              <a:t>also</a:t>
            </a:r>
            <a:r>
              <a:rPr sz="1500" spc="-85" dirty="0">
                <a:solidFill>
                  <a:srgbClr val="FFFFFF"/>
                </a:solidFill>
                <a:latin typeface="Lucida Sans Unicode"/>
                <a:cs typeface="Lucida Sans Unicode"/>
              </a:rPr>
              <a:t> </a:t>
            </a:r>
            <a:r>
              <a:rPr sz="1500" spc="60" dirty="0">
                <a:solidFill>
                  <a:srgbClr val="FFFFFF"/>
                </a:solidFill>
                <a:latin typeface="Lucida Sans Unicode"/>
                <a:cs typeface="Lucida Sans Unicode"/>
              </a:rPr>
              <a:t>used</a:t>
            </a:r>
            <a:r>
              <a:rPr sz="1500" spc="-80" dirty="0">
                <a:solidFill>
                  <a:srgbClr val="FFFFFF"/>
                </a:solidFill>
                <a:latin typeface="Lucida Sans Unicode"/>
                <a:cs typeface="Lucida Sans Unicode"/>
              </a:rPr>
              <a:t> </a:t>
            </a:r>
            <a:r>
              <a:rPr sz="1500" spc="110" dirty="0">
                <a:solidFill>
                  <a:srgbClr val="FFFFFF"/>
                </a:solidFill>
                <a:latin typeface="Lucida Sans Unicode"/>
                <a:cs typeface="Lucida Sans Unicode"/>
              </a:rPr>
              <a:t>as</a:t>
            </a:r>
            <a:r>
              <a:rPr sz="1500" spc="-80" dirty="0">
                <a:solidFill>
                  <a:srgbClr val="FFFFFF"/>
                </a:solidFill>
                <a:latin typeface="Lucida Sans Unicode"/>
                <a:cs typeface="Lucida Sans Unicode"/>
              </a:rPr>
              <a:t> </a:t>
            </a:r>
            <a:r>
              <a:rPr sz="1500" spc="100" dirty="0">
                <a:solidFill>
                  <a:srgbClr val="FFFFFF"/>
                </a:solidFill>
                <a:latin typeface="Lucida Sans Unicode"/>
                <a:cs typeface="Lucida Sans Unicode"/>
              </a:rPr>
              <a:t>management</a:t>
            </a:r>
            <a:r>
              <a:rPr sz="1500" spc="-80" dirty="0">
                <a:solidFill>
                  <a:srgbClr val="FFFFFF"/>
                </a:solidFill>
                <a:latin typeface="Lucida Sans Unicode"/>
                <a:cs typeface="Lucida Sans Unicode"/>
              </a:rPr>
              <a:t> </a:t>
            </a:r>
            <a:r>
              <a:rPr sz="1500" spc="60" dirty="0">
                <a:solidFill>
                  <a:srgbClr val="FFFFFF"/>
                </a:solidFill>
                <a:latin typeface="Lucida Sans Unicode"/>
                <a:cs typeface="Lucida Sans Unicode"/>
              </a:rPr>
              <a:t>systems</a:t>
            </a:r>
            <a:r>
              <a:rPr sz="1500" spc="-80" dirty="0">
                <a:solidFill>
                  <a:srgbClr val="FFFFFF"/>
                </a:solidFill>
                <a:latin typeface="Lucida Sans Unicode"/>
                <a:cs typeface="Lucida Sans Unicode"/>
              </a:rPr>
              <a:t> </a:t>
            </a:r>
            <a:r>
              <a:rPr sz="1500" spc="-10" dirty="0">
                <a:solidFill>
                  <a:srgbClr val="FFFFFF"/>
                </a:solidFill>
                <a:latin typeface="Lucida Sans Unicode"/>
                <a:cs typeface="Lucida Sans Unicode"/>
              </a:rPr>
              <a:t>of</a:t>
            </a:r>
            <a:r>
              <a:rPr sz="1500" spc="-80" dirty="0">
                <a:solidFill>
                  <a:srgbClr val="FFFFFF"/>
                </a:solidFill>
                <a:latin typeface="Lucida Sans Unicode"/>
                <a:cs typeface="Lucida Sans Unicode"/>
              </a:rPr>
              <a:t> </a:t>
            </a:r>
            <a:r>
              <a:rPr sz="1500" spc="30" dirty="0">
                <a:solidFill>
                  <a:srgbClr val="FFFFFF"/>
                </a:solidFill>
                <a:latin typeface="Lucida Sans Unicode"/>
                <a:cs typeface="Lucida Sans Unicode"/>
              </a:rPr>
              <a:t>similar</a:t>
            </a:r>
            <a:r>
              <a:rPr sz="1500" spc="-80" dirty="0">
                <a:solidFill>
                  <a:srgbClr val="FFFFFF"/>
                </a:solidFill>
                <a:latin typeface="Lucida Sans Unicode"/>
                <a:cs typeface="Lucida Sans Unicode"/>
              </a:rPr>
              <a:t> </a:t>
            </a:r>
            <a:r>
              <a:rPr sz="1500" spc="15" dirty="0">
                <a:solidFill>
                  <a:srgbClr val="FFFFFF"/>
                </a:solidFill>
                <a:latin typeface="Lucida Sans Unicode"/>
                <a:cs typeface="Lucida Sans Unicode"/>
              </a:rPr>
              <a:t>organizations.</a:t>
            </a:r>
            <a:endParaRPr sz="150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868</Words>
  <Application>Microsoft Office PowerPoint</Application>
  <PresentationFormat>On-screen Show (16:9)</PresentationFormat>
  <Paragraphs>101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Lucida Sans Unicode</vt:lpstr>
      <vt:lpstr>Microsoft Sans Serif</vt:lpstr>
      <vt:lpstr>Tahoma</vt:lpstr>
      <vt:lpstr>Office Theme</vt:lpstr>
      <vt:lpstr>PowerPoint Presentation</vt:lpstr>
      <vt:lpstr>Contents</vt:lpstr>
      <vt:lpstr>INTRODUCTION</vt:lpstr>
      <vt:lpstr>ABSTRACT</vt:lpstr>
      <vt:lpstr>UML DIAGRAM</vt:lpstr>
      <vt:lpstr>BLOCK DIAGRAM</vt:lpstr>
      <vt:lpstr>SYSTEM ARCHITECTURE DIAGRAM</vt:lpstr>
      <vt:lpstr>Problem Statement</vt:lpstr>
      <vt:lpstr>Scope of Study</vt:lpstr>
      <vt:lpstr>Features</vt:lpstr>
      <vt:lpstr>Features</vt:lpstr>
      <vt:lpstr>System Requirements</vt:lpstr>
      <vt:lpstr>System Requirements</vt:lpstr>
      <vt:lpstr>Requirement Analysis</vt:lpstr>
      <vt:lpstr>Requirement Analysis (cont.)</vt:lpstr>
      <vt:lpstr>Requirement Analysis (cont.)</vt:lpstr>
      <vt:lpstr>Advantages</vt:lpstr>
      <vt:lpstr>Disadvantages</vt:lpstr>
      <vt:lpstr>REFRENCES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dc:title>
  <cp:lastModifiedBy>Pratik</cp:lastModifiedBy>
  <cp:revision>3</cp:revision>
  <dcterms:created xsi:type="dcterms:W3CDTF">2023-03-13T03:30:04Z</dcterms:created>
  <dcterms:modified xsi:type="dcterms:W3CDTF">2023-06-16T07:35:20Z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