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0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9FDF356A-4982-44C3-8B57-BF8E00AF0EED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75DB1632-7A4D-4526-A2BF-5515A196843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9756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F356A-4982-44C3-8B57-BF8E00AF0EED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B1632-7A4D-4526-A2BF-5515A1968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049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F356A-4982-44C3-8B57-BF8E00AF0EED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B1632-7A4D-4526-A2BF-5515A196843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78421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F356A-4982-44C3-8B57-BF8E00AF0EED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B1632-7A4D-4526-A2BF-5515A196843B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11874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F356A-4982-44C3-8B57-BF8E00AF0EED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B1632-7A4D-4526-A2BF-5515A1968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4854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F356A-4982-44C3-8B57-BF8E00AF0EED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B1632-7A4D-4526-A2BF-5515A196843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57057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F356A-4982-44C3-8B57-BF8E00AF0EED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B1632-7A4D-4526-A2BF-5515A196843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48783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F356A-4982-44C3-8B57-BF8E00AF0EED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B1632-7A4D-4526-A2BF-5515A196843B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97259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F356A-4982-44C3-8B57-BF8E00AF0EED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B1632-7A4D-4526-A2BF-5515A196843B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6599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F356A-4982-44C3-8B57-BF8E00AF0EED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B1632-7A4D-4526-A2BF-5515A1968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650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F356A-4982-44C3-8B57-BF8E00AF0EED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B1632-7A4D-4526-A2BF-5515A196843B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2888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F356A-4982-44C3-8B57-BF8E00AF0EED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B1632-7A4D-4526-A2BF-5515A1968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193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F356A-4982-44C3-8B57-BF8E00AF0EED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B1632-7A4D-4526-A2BF-5515A196843B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4842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F356A-4982-44C3-8B57-BF8E00AF0EED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B1632-7A4D-4526-A2BF-5515A196843B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5036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F356A-4982-44C3-8B57-BF8E00AF0EED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B1632-7A4D-4526-A2BF-5515A1968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520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F356A-4982-44C3-8B57-BF8E00AF0EED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B1632-7A4D-4526-A2BF-5515A196843B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828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F356A-4982-44C3-8B57-BF8E00AF0EED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B1632-7A4D-4526-A2BF-5515A1968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366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FDF356A-4982-44C3-8B57-BF8E00AF0EED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5DB1632-7A4D-4526-A2BF-5515A1968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851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ETHICAL HACKING </a:t>
            </a:r>
            <a:br>
              <a:rPr lang="en-US" b="1" dirty="0" smtClean="0"/>
            </a:br>
            <a:r>
              <a:rPr lang="en-US" b="1" dirty="0" smtClean="0"/>
              <a:t>(TASK 2)</a:t>
            </a:r>
            <a:endParaRPr 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b="1" dirty="0" smtClean="0"/>
              <a:t>Submitted By – Pratik </a:t>
            </a:r>
            <a:r>
              <a:rPr lang="en-US" sz="2800" b="1" dirty="0" err="1" smtClean="0"/>
              <a:t>Moharkar</a:t>
            </a:r>
            <a:endParaRPr lang="en-US" sz="2800" b="1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075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Title: Out-of-date Version (</a:t>
            </a:r>
            <a:r>
              <a:rPr lang="en-US" b="1" dirty="0" err="1"/>
              <a:t>OpenSSL</a:t>
            </a:r>
            <a:r>
              <a:rPr lang="en-US" b="1" dirty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Domain : webappsecurity.com</a:t>
            </a:r>
          </a:p>
          <a:p>
            <a:r>
              <a:rPr lang="en-US" dirty="0" smtClean="0"/>
              <a:t>Subdomain: zero.webappsecurity.com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6336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439380"/>
            <a:ext cx="9601196" cy="1303867"/>
          </a:xfrm>
        </p:spPr>
        <p:txBody>
          <a:bodyPr/>
          <a:lstStyle/>
          <a:p>
            <a:r>
              <a:rPr lang="en-US" b="1" dirty="0" smtClean="0"/>
              <a:t>Screenshot of Vulnerabilities</a:t>
            </a:r>
            <a:endParaRPr lang="en-US" b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0994" y="1460310"/>
            <a:ext cx="8650012" cy="4681183"/>
          </a:xfrm>
        </p:spPr>
      </p:pic>
    </p:spTree>
    <p:extLst>
      <p:ext uri="{BB962C8B-B14F-4D97-AF65-F5344CB8AC3E}">
        <p14:creationId xmlns:p14="http://schemas.microsoft.com/office/powerpoint/2010/main" val="1974012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Vulnerability Details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Netsparker</a:t>
            </a:r>
            <a:r>
              <a:rPr lang="en-US" dirty="0"/>
              <a:t> identified </a:t>
            </a:r>
            <a:r>
              <a:rPr lang="en-US" dirty="0" smtClean="0"/>
              <a:t>that the website is </a:t>
            </a:r>
            <a:r>
              <a:rPr lang="en-US" dirty="0"/>
              <a:t>using an out-of-date version of </a:t>
            </a:r>
            <a:r>
              <a:rPr lang="en-US" dirty="0" err="1"/>
              <a:t>OpenSSL</a:t>
            </a:r>
            <a:r>
              <a:rPr lang="en-US" dirty="0" smtClean="0"/>
              <a:t>.</a:t>
            </a:r>
          </a:p>
          <a:p>
            <a:r>
              <a:rPr lang="en-US" b="1" dirty="0"/>
              <a:t>Identified Version</a:t>
            </a:r>
            <a:r>
              <a:rPr lang="en-US" b="1" cap="all" dirty="0"/>
              <a:t>: </a:t>
            </a:r>
            <a:r>
              <a:rPr lang="en-US" dirty="0"/>
              <a:t>0.9.8e (contains 5 critical and 107 other vulnerabilities) </a:t>
            </a:r>
          </a:p>
          <a:p>
            <a:r>
              <a:rPr lang="en-US" b="1" dirty="0"/>
              <a:t>Latest Version</a:t>
            </a:r>
            <a:r>
              <a:rPr lang="en-US" b="1" cap="all" dirty="0"/>
              <a:t>: </a:t>
            </a:r>
            <a:r>
              <a:rPr lang="en-US" dirty="0"/>
              <a:t>1.1.1k</a:t>
            </a:r>
          </a:p>
          <a:p>
            <a:r>
              <a:rPr lang="en-US" b="1" dirty="0"/>
              <a:t>Vulnerability Database</a:t>
            </a:r>
            <a:r>
              <a:rPr lang="en-US" b="1" cap="all" dirty="0"/>
              <a:t>: </a:t>
            </a:r>
            <a:r>
              <a:rPr lang="en-US" dirty="0"/>
              <a:t>Result is based on 7/30/2021 vulnerability database content.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219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Impact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Since </a:t>
            </a:r>
            <a:r>
              <a:rPr lang="en-US" dirty="0"/>
              <a:t>this is an old version of the software, it may be vulnerable to attacks.</a:t>
            </a:r>
          </a:p>
          <a:p>
            <a:r>
              <a:rPr lang="en-US" dirty="0" smtClean="0"/>
              <a:t>It can leads to-</a:t>
            </a:r>
          </a:p>
          <a:p>
            <a:pPr lvl="0"/>
            <a:r>
              <a:rPr lang="en-US" dirty="0" err="1"/>
              <a:t>OpenSSL</a:t>
            </a:r>
            <a:r>
              <a:rPr lang="en-US" dirty="0"/>
              <a:t> Numeric Errors Vulnerability</a:t>
            </a:r>
          </a:p>
          <a:p>
            <a:pPr lvl="0"/>
            <a:r>
              <a:rPr lang="en-US" dirty="0" err="1"/>
              <a:t>OpenSSL</a:t>
            </a:r>
            <a:r>
              <a:rPr lang="en-US" dirty="0"/>
              <a:t> Improper Input Validation Vulnerability</a:t>
            </a:r>
          </a:p>
          <a:p>
            <a:pPr lvl="0"/>
            <a:r>
              <a:rPr lang="en-US" dirty="0" err="1"/>
              <a:t>OpenSSL</a:t>
            </a:r>
            <a:r>
              <a:rPr lang="en-US" dirty="0"/>
              <a:t> Resource Management Errors Vulnerability</a:t>
            </a:r>
          </a:p>
          <a:p>
            <a:pPr lvl="0"/>
            <a:r>
              <a:rPr lang="en-US" dirty="0" err="1"/>
              <a:t>OpenSSL</a:t>
            </a:r>
            <a:r>
              <a:rPr lang="en-US" dirty="0"/>
              <a:t> Cryptographic Issues </a:t>
            </a:r>
            <a:r>
              <a:rPr lang="en-US" dirty="0" smtClean="0"/>
              <a:t>Vulnerability</a:t>
            </a:r>
          </a:p>
          <a:p>
            <a:r>
              <a:rPr lang="en-US" dirty="0" err="1"/>
              <a:t>OpenSSL</a:t>
            </a:r>
            <a:r>
              <a:rPr lang="en-US" dirty="0"/>
              <a:t> Exposure of Sensitive Information to an Unauthorized Actor Vulnerability</a:t>
            </a:r>
          </a:p>
          <a:p>
            <a:pPr lvl="0"/>
            <a:r>
              <a:rPr lang="en-US" dirty="0" smtClean="0"/>
              <a:t>And more.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0352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Remedy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dirty="0"/>
              <a:t>Please upgrade your installation of </a:t>
            </a:r>
            <a:r>
              <a:rPr lang="en-US" dirty="0" err="1"/>
              <a:t>OpenSSL</a:t>
            </a:r>
            <a:r>
              <a:rPr lang="en-US" dirty="0"/>
              <a:t> to the latest stable version.</a:t>
            </a:r>
          </a:p>
          <a:p>
            <a:pPr lvl="0"/>
            <a:r>
              <a:rPr lang="en-US" dirty="0"/>
              <a:t>Beta 2 of </a:t>
            </a:r>
            <a:r>
              <a:rPr lang="en-US" dirty="0" err="1"/>
              <a:t>OpenSSL</a:t>
            </a:r>
            <a:r>
              <a:rPr lang="en-US" dirty="0"/>
              <a:t> 3.0 is now available. </a:t>
            </a:r>
          </a:p>
          <a:p>
            <a:pPr lvl="0"/>
            <a:r>
              <a:rPr lang="en-US" dirty="0" err="1"/>
              <a:t>OpenSSL</a:t>
            </a:r>
            <a:r>
              <a:rPr lang="en-US" dirty="0"/>
              <a:t> is a robust, commercial-grade, and full-featured toolkit for the Transport Layer Security (TLS) and Secure Sockets Layer (SSL) protocols. It is also a general-purpose cryptography library.</a:t>
            </a:r>
          </a:p>
          <a:p>
            <a:pPr lvl="0"/>
            <a:r>
              <a:rPr lang="en-US" dirty="0" err="1"/>
              <a:t>OpenSSL</a:t>
            </a:r>
            <a:r>
              <a:rPr lang="en-US" dirty="0"/>
              <a:t> is licensed under an Apache-style license, which basically means that you are free to get and use it for commercial and non-commercial purposes subject to some simple license conditions.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2269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439380"/>
            <a:ext cx="9601196" cy="1303867"/>
          </a:xfrm>
        </p:spPr>
        <p:txBody>
          <a:bodyPr/>
          <a:lstStyle/>
          <a:p>
            <a:r>
              <a:rPr lang="en-US" b="1" dirty="0" smtClean="0"/>
              <a:t>Screenshot of </a:t>
            </a:r>
            <a:r>
              <a:rPr lang="en-US" b="1" dirty="0" err="1" smtClean="0"/>
              <a:t>Netsparker’s</a:t>
            </a:r>
            <a:r>
              <a:rPr lang="en-US" b="1" dirty="0" smtClean="0"/>
              <a:t> Report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1394" y="1524883"/>
            <a:ext cx="8309212" cy="4496750"/>
          </a:xfrm>
        </p:spPr>
      </p:pic>
    </p:spTree>
    <p:extLst>
      <p:ext uri="{BB962C8B-B14F-4D97-AF65-F5344CB8AC3E}">
        <p14:creationId xmlns:p14="http://schemas.microsoft.com/office/powerpoint/2010/main" val="2455806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99045" y="3043451"/>
            <a:ext cx="378043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/>
              <a:t>THANK YOU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36026178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27</TotalTime>
  <Words>215</Words>
  <Application>Microsoft Office PowerPoint</Application>
  <PresentationFormat>Widescreen</PresentationFormat>
  <Paragraphs>27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Garamond</vt:lpstr>
      <vt:lpstr>Organic</vt:lpstr>
      <vt:lpstr>ETHICAL HACKING  (TASK 2)</vt:lpstr>
      <vt:lpstr>Title: Out-of-date Version (OpenSSL)</vt:lpstr>
      <vt:lpstr>Screenshot of Vulnerabilities</vt:lpstr>
      <vt:lpstr>Vulnerability Details</vt:lpstr>
      <vt:lpstr>Impact</vt:lpstr>
      <vt:lpstr>Remedy</vt:lpstr>
      <vt:lpstr>Screenshot of Netsparker’s Report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 2</dc:title>
  <dc:creator>PRATIK</dc:creator>
  <cp:lastModifiedBy>PRATIK</cp:lastModifiedBy>
  <cp:revision>6</cp:revision>
  <dcterms:created xsi:type="dcterms:W3CDTF">2021-08-11T13:47:58Z</dcterms:created>
  <dcterms:modified xsi:type="dcterms:W3CDTF">2021-08-11T14:37:57Z</dcterms:modified>
</cp:coreProperties>
</file>