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DNYA MANJAREKAR" userId="047ba01b4d3f3c6a" providerId="LiveId" clId="{E50E0EB4-C253-4F55-A3DD-FF5C21FB4F25}"/>
    <pc:docChg chg="undo custSel addSld modSld">
      <pc:chgData name="PRATIDNYA MANJAREKAR" userId="047ba01b4d3f3c6a" providerId="LiveId" clId="{E50E0EB4-C253-4F55-A3DD-FF5C21FB4F25}" dt="2025-04-16T16:16:08.147" v="191" actId="20577"/>
      <pc:docMkLst>
        <pc:docMk/>
      </pc:docMkLst>
      <pc:sldChg chg="addSp modSp mod">
        <pc:chgData name="PRATIDNYA MANJAREKAR" userId="047ba01b4d3f3c6a" providerId="LiveId" clId="{E50E0EB4-C253-4F55-A3DD-FF5C21FB4F25}" dt="2025-04-16T15:41:52.308" v="27" actId="14100"/>
        <pc:sldMkLst>
          <pc:docMk/>
          <pc:sldMk cId="363954767" sldId="256"/>
        </pc:sldMkLst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5" creationId="{F073EBB5-0AE1-D4A3-27DA-AA55C9A9161F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0" creationId="{16B78DEE-93E3-96F2-0012-BB730DC85BEF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1" creationId="{62124B6C-3057-9A7D-10E3-960B06D9D2AA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2" creationId="{A1475609-B39D-3C4C-18AD-7C0C92A1DD9D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3" creationId="{CB1C7E8C-9DAC-7173-D3AD-506F2FAB840A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4" creationId="{9996A482-5C0E-37D7-3636-0FE209B5C20D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5" creationId="{7DDA9D30-FAB6-3F74-7397-7CCBBE570F6C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6" creationId="{A43583EF-877C-9D54-36C4-8EBC7125580C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7" creationId="{0CECD4E4-3163-C4C8-44F1-692698934885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8" creationId="{0A1F0073-29CE-27F0-589C-D952001DDA5A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29" creationId="{21FC1542-69A8-4CB2-5594-1095B2913907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30" creationId="{5AC1CE36-57ED-7147-072A-1001CB4DB6B0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31" creationId="{F4F6DF59-DD71-4515-7CE7-0B29CA4D8E72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32" creationId="{AC513FF7-DD60-B7B3-61A6-3CF3618F8370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33" creationId="{426292DC-348F-62A5-D427-8272DDEEBF91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34" creationId="{A46532C3-5700-B841-4F2C-966FDCCF2AB2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58" creationId="{58D3AB2F-AF0E-E6E5-CC71-BC42A1BA5D5F}"/>
          </ac:spMkLst>
        </pc:spChg>
        <pc:spChg chg="mod">
          <ac:chgData name="PRATIDNYA MANJAREKAR" userId="047ba01b4d3f3c6a" providerId="LiveId" clId="{E50E0EB4-C253-4F55-A3DD-FF5C21FB4F25}" dt="2025-04-16T15:41:27.253" v="4" actId="1076"/>
          <ac:spMkLst>
            <pc:docMk/>
            <pc:sldMk cId="363954767" sldId="256"/>
            <ac:spMk id="59" creationId="{125AE00D-B0CE-33BF-78AE-8A8EA51BC272}"/>
          </ac:spMkLst>
        </pc:spChg>
        <pc:spChg chg="add mod">
          <ac:chgData name="PRATIDNYA MANJAREKAR" userId="047ba01b4d3f3c6a" providerId="LiveId" clId="{E50E0EB4-C253-4F55-A3DD-FF5C21FB4F25}" dt="2025-04-16T15:41:52.308" v="27" actId="14100"/>
          <ac:spMkLst>
            <pc:docMk/>
            <pc:sldMk cId="363954767" sldId="256"/>
            <ac:spMk id="60" creationId="{DBBC4AC1-9C3A-67FA-164F-50D2D6DC1EEE}"/>
          </ac:spMkLst>
        </pc:sp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7" creationId="{342332BD-B98A-88CD-A249-DFD10BE87B74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9" creationId="{A0335441-4ABE-FCC0-BA53-8E33C6E6C3DD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10" creationId="{026A263E-976F-EF6E-2B61-0842374DEB60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18" creationId="{DD21474C-D93C-BA5D-05E7-D5D28683710D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38" creationId="{5AC2974F-DF03-5D36-F226-A1B9E19CFFD5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39" creationId="{431265D7-62D2-4514-48E2-915DBA2A6E09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44" creationId="{D11475B2-3D36-B55D-D873-60B5A8DFAD91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45" creationId="{3B84D92C-0882-9FE1-4EEB-5346DE86F5A9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50" creationId="{CE2BD946-B0F1-6341-3079-05ADB22C1D9D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54" creationId="{99242AFB-E1E9-79B7-2E40-85ECBF6A71D3}"/>
          </ac:cxnSpMkLst>
        </pc:cxnChg>
        <pc:cxnChg chg="mod">
          <ac:chgData name="PRATIDNYA MANJAREKAR" userId="047ba01b4d3f3c6a" providerId="LiveId" clId="{E50E0EB4-C253-4F55-A3DD-FF5C21FB4F25}" dt="2025-04-16T15:41:27.253" v="4" actId="1076"/>
          <ac:cxnSpMkLst>
            <pc:docMk/>
            <pc:sldMk cId="363954767" sldId="256"/>
            <ac:cxnSpMk id="56" creationId="{7E4DFF4E-86D1-C722-D532-C135743575A0}"/>
          </ac:cxnSpMkLst>
        </pc:cxnChg>
      </pc:sldChg>
      <pc:sldChg chg="addSp delSp modSp new mod">
        <pc:chgData name="PRATIDNYA MANJAREKAR" userId="047ba01b4d3f3c6a" providerId="LiveId" clId="{E50E0EB4-C253-4F55-A3DD-FF5C21FB4F25}" dt="2025-04-16T16:16:08.147" v="191" actId="20577"/>
        <pc:sldMkLst>
          <pc:docMk/>
          <pc:sldMk cId="2074267083" sldId="257"/>
        </pc:sldMkLst>
        <pc:spChg chg="add del">
          <ac:chgData name="PRATIDNYA MANJAREKAR" userId="047ba01b4d3f3c6a" providerId="LiveId" clId="{E50E0EB4-C253-4F55-A3DD-FF5C21FB4F25}" dt="2025-04-16T16:01:03.266" v="38" actId="11529"/>
          <ac:spMkLst>
            <pc:docMk/>
            <pc:sldMk cId="2074267083" sldId="257"/>
            <ac:spMk id="2" creationId="{A8E88102-1564-DD0E-BBAE-1ED3FC65ED6B}"/>
          </ac:spMkLst>
        </pc:spChg>
        <pc:spChg chg="add del mod">
          <ac:chgData name="PRATIDNYA MANJAREKAR" userId="047ba01b4d3f3c6a" providerId="LiveId" clId="{E50E0EB4-C253-4F55-A3DD-FF5C21FB4F25}" dt="2025-04-16T16:00:53.468" v="36" actId="11529"/>
          <ac:spMkLst>
            <pc:docMk/>
            <pc:sldMk cId="2074267083" sldId="257"/>
            <ac:spMk id="3" creationId="{117EC18E-0231-B98E-F804-E98B896F4A99}"/>
          </ac:spMkLst>
        </pc:spChg>
        <pc:spChg chg="add mod">
          <ac:chgData name="PRATIDNYA MANJAREKAR" userId="047ba01b4d3f3c6a" providerId="LiveId" clId="{E50E0EB4-C253-4F55-A3DD-FF5C21FB4F25}" dt="2025-04-16T16:15:51.432" v="177" actId="1076"/>
          <ac:spMkLst>
            <pc:docMk/>
            <pc:sldMk cId="2074267083" sldId="257"/>
            <ac:spMk id="4" creationId="{97FA90D7-36B5-EEAF-206D-811D2A9B1BB1}"/>
          </ac:spMkLst>
        </pc:spChg>
        <pc:spChg chg="add mod">
          <ac:chgData name="PRATIDNYA MANJAREKAR" userId="047ba01b4d3f3c6a" providerId="LiveId" clId="{E50E0EB4-C253-4F55-A3DD-FF5C21FB4F25}" dt="2025-04-16T16:15:51.432" v="177" actId="1076"/>
          <ac:spMkLst>
            <pc:docMk/>
            <pc:sldMk cId="2074267083" sldId="257"/>
            <ac:spMk id="5" creationId="{1B549759-F422-0265-260B-BCB5545FCAAC}"/>
          </ac:spMkLst>
        </pc:spChg>
        <pc:spChg chg="add del mod">
          <ac:chgData name="PRATIDNYA MANJAREKAR" userId="047ba01b4d3f3c6a" providerId="LiveId" clId="{E50E0EB4-C253-4F55-A3DD-FF5C21FB4F25}" dt="2025-04-16T16:05:11.729" v="64" actId="478"/>
          <ac:spMkLst>
            <pc:docMk/>
            <pc:sldMk cId="2074267083" sldId="257"/>
            <ac:spMk id="6" creationId="{C2C2E8F0-3B4D-1FBC-612E-EE68DE922705}"/>
          </ac:spMkLst>
        </pc:spChg>
        <pc:spChg chg="add del mod">
          <ac:chgData name="PRATIDNYA MANJAREKAR" userId="047ba01b4d3f3c6a" providerId="LiveId" clId="{E50E0EB4-C253-4F55-A3DD-FF5C21FB4F25}" dt="2025-04-16T16:15:26.852" v="175" actId="478"/>
          <ac:spMkLst>
            <pc:docMk/>
            <pc:sldMk cId="2074267083" sldId="257"/>
            <ac:spMk id="7" creationId="{80DFE5F4-5440-64B6-06F3-1F752725883A}"/>
          </ac:spMkLst>
        </pc:spChg>
        <pc:spChg chg="add mod">
          <ac:chgData name="PRATIDNYA MANJAREKAR" userId="047ba01b4d3f3c6a" providerId="LiveId" clId="{E50E0EB4-C253-4F55-A3DD-FF5C21FB4F25}" dt="2025-04-16T16:15:51.432" v="177" actId="1076"/>
          <ac:spMkLst>
            <pc:docMk/>
            <pc:sldMk cId="2074267083" sldId="257"/>
            <ac:spMk id="8" creationId="{1685A67B-7F44-C8F8-8652-F522E73617E4}"/>
          </ac:spMkLst>
        </pc:spChg>
        <pc:spChg chg="add mod">
          <ac:chgData name="PRATIDNYA MANJAREKAR" userId="047ba01b4d3f3c6a" providerId="LiveId" clId="{E50E0EB4-C253-4F55-A3DD-FF5C21FB4F25}" dt="2025-04-16T16:15:51.432" v="177" actId="1076"/>
          <ac:spMkLst>
            <pc:docMk/>
            <pc:sldMk cId="2074267083" sldId="257"/>
            <ac:spMk id="9" creationId="{7D76C3DF-FDCF-6384-6A67-B92568FB991C}"/>
          </ac:spMkLst>
        </pc:spChg>
        <pc:spChg chg="add del mod">
          <ac:chgData name="PRATIDNYA MANJAREKAR" userId="047ba01b4d3f3c6a" providerId="LiveId" clId="{E50E0EB4-C253-4F55-A3DD-FF5C21FB4F25}" dt="2025-04-16T16:06:05.352" v="78"/>
          <ac:spMkLst>
            <pc:docMk/>
            <pc:sldMk cId="2074267083" sldId="257"/>
            <ac:spMk id="10" creationId="{B1EDD584-5533-B647-46B2-EDE705E791CA}"/>
          </ac:spMkLst>
        </pc:spChg>
        <pc:spChg chg="add del mod">
          <ac:chgData name="PRATIDNYA MANJAREKAR" userId="047ba01b4d3f3c6a" providerId="LiveId" clId="{E50E0EB4-C253-4F55-A3DD-FF5C21FB4F25}" dt="2025-04-16T16:06:05.352" v="80"/>
          <ac:spMkLst>
            <pc:docMk/>
            <pc:sldMk cId="2074267083" sldId="257"/>
            <ac:spMk id="11" creationId="{45D5F3B1-0C3D-E45C-7F19-6CED31E6FED3}"/>
          </ac:spMkLst>
        </pc:spChg>
        <pc:spChg chg="add del mod">
          <ac:chgData name="PRATIDNYA MANJAREKAR" userId="047ba01b4d3f3c6a" providerId="LiveId" clId="{E50E0EB4-C253-4F55-A3DD-FF5C21FB4F25}" dt="2025-04-16T16:06:05.352" v="82"/>
          <ac:spMkLst>
            <pc:docMk/>
            <pc:sldMk cId="2074267083" sldId="257"/>
            <ac:spMk id="12" creationId="{822E192C-786C-C485-C358-9B6826BF509F}"/>
          </ac:spMkLst>
        </pc:spChg>
        <pc:spChg chg="add del mod">
          <ac:chgData name="PRATIDNYA MANJAREKAR" userId="047ba01b4d3f3c6a" providerId="LiveId" clId="{E50E0EB4-C253-4F55-A3DD-FF5C21FB4F25}" dt="2025-04-16T16:06:05.352" v="76" actId="478"/>
          <ac:spMkLst>
            <pc:docMk/>
            <pc:sldMk cId="2074267083" sldId="257"/>
            <ac:spMk id="13" creationId="{647CB9DB-FE62-B4F8-AA3F-1750FBAFD0AC}"/>
          </ac:spMkLst>
        </pc:spChg>
        <pc:spChg chg="add mod">
          <ac:chgData name="PRATIDNYA MANJAREKAR" userId="047ba01b4d3f3c6a" providerId="LiveId" clId="{E50E0EB4-C253-4F55-A3DD-FF5C21FB4F25}" dt="2025-04-16T16:15:51.432" v="177" actId="1076"/>
          <ac:spMkLst>
            <pc:docMk/>
            <pc:sldMk cId="2074267083" sldId="257"/>
            <ac:spMk id="14" creationId="{B89AC67E-04EB-9E93-E6D7-02E2044F09E6}"/>
          </ac:spMkLst>
        </pc:spChg>
        <pc:spChg chg="add mod">
          <ac:chgData name="PRATIDNYA MANJAREKAR" userId="047ba01b4d3f3c6a" providerId="LiveId" clId="{E50E0EB4-C253-4F55-A3DD-FF5C21FB4F25}" dt="2025-04-16T16:15:51.432" v="177" actId="1076"/>
          <ac:spMkLst>
            <pc:docMk/>
            <pc:sldMk cId="2074267083" sldId="257"/>
            <ac:spMk id="15" creationId="{49B9187F-66FE-8C98-E5ED-B9181FE3418E}"/>
          </ac:spMkLst>
        </pc:spChg>
        <pc:spChg chg="add del mod">
          <ac:chgData name="PRATIDNYA MANJAREKAR" userId="047ba01b4d3f3c6a" providerId="LiveId" clId="{E50E0EB4-C253-4F55-A3DD-FF5C21FB4F25}" dt="2025-04-16T16:12:39.758" v="143"/>
          <ac:spMkLst>
            <pc:docMk/>
            <pc:sldMk cId="2074267083" sldId="257"/>
            <ac:spMk id="16" creationId="{6525B4BF-E13B-5EED-185B-0BB97656FE4A}"/>
          </ac:spMkLst>
        </pc:spChg>
        <pc:spChg chg="add del mod">
          <ac:chgData name="PRATIDNYA MANJAREKAR" userId="047ba01b4d3f3c6a" providerId="LiveId" clId="{E50E0EB4-C253-4F55-A3DD-FF5C21FB4F25}" dt="2025-04-16T16:12:39.758" v="143"/>
          <ac:spMkLst>
            <pc:docMk/>
            <pc:sldMk cId="2074267083" sldId="257"/>
            <ac:spMk id="17" creationId="{B2F22909-B2C6-1EEA-257E-ED0E1AA9FBF4}"/>
          </ac:spMkLst>
        </pc:spChg>
        <pc:spChg chg="add del mod">
          <ac:chgData name="PRATIDNYA MANJAREKAR" userId="047ba01b4d3f3c6a" providerId="LiveId" clId="{E50E0EB4-C253-4F55-A3DD-FF5C21FB4F25}" dt="2025-04-16T16:12:39.758" v="143"/>
          <ac:spMkLst>
            <pc:docMk/>
            <pc:sldMk cId="2074267083" sldId="257"/>
            <ac:spMk id="18" creationId="{A9A79F40-9742-94C5-B3DC-25ABE021C6AA}"/>
          </ac:spMkLst>
        </pc:spChg>
        <pc:spChg chg="add del mod">
          <ac:chgData name="PRATIDNYA MANJAREKAR" userId="047ba01b4d3f3c6a" providerId="LiveId" clId="{E50E0EB4-C253-4F55-A3DD-FF5C21FB4F25}" dt="2025-04-16T16:12:39.758" v="143"/>
          <ac:spMkLst>
            <pc:docMk/>
            <pc:sldMk cId="2074267083" sldId="257"/>
            <ac:spMk id="19" creationId="{E84375F0-7270-339D-4E64-D88C752DAA9C}"/>
          </ac:spMkLst>
        </pc:spChg>
        <pc:spChg chg="add del mod">
          <ac:chgData name="PRATIDNYA MANJAREKAR" userId="047ba01b4d3f3c6a" providerId="LiveId" clId="{E50E0EB4-C253-4F55-A3DD-FF5C21FB4F25}" dt="2025-04-16T16:12:39.758" v="143"/>
          <ac:spMkLst>
            <pc:docMk/>
            <pc:sldMk cId="2074267083" sldId="257"/>
            <ac:spMk id="20" creationId="{6D80AEBA-34F8-9381-7308-282C84F2D7AA}"/>
          </ac:spMkLst>
        </pc:spChg>
        <pc:spChg chg="add del mod">
          <ac:chgData name="PRATIDNYA MANJAREKAR" userId="047ba01b4d3f3c6a" providerId="LiveId" clId="{E50E0EB4-C253-4F55-A3DD-FF5C21FB4F25}" dt="2025-04-16T16:12:39.758" v="143"/>
          <ac:spMkLst>
            <pc:docMk/>
            <pc:sldMk cId="2074267083" sldId="257"/>
            <ac:spMk id="21" creationId="{9C6202DC-0B63-FA59-F744-BB7F7AD086AF}"/>
          </ac:spMkLst>
        </pc:spChg>
        <pc:spChg chg="add mod">
          <ac:chgData name="PRATIDNYA MANJAREKAR" userId="047ba01b4d3f3c6a" providerId="LiveId" clId="{E50E0EB4-C253-4F55-A3DD-FF5C21FB4F25}" dt="2025-04-16T16:15:38.543" v="176" actId="1076"/>
          <ac:spMkLst>
            <pc:docMk/>
            <pc:sldMk cId="2074267083" sldId="257"/>
            <ac:spMk id="22" creationId="{D10589A7-0BC5-C265-0454-F1116D1A6D9E}"/>
          </ac:spMkLst>
        </pc:spChg>
        <pc:spChg chg="add mod">
          <ac:chgData name="PRATIDNYA MANJAREKAR" userId="047ba01b4d3f3c6a" providerId="LiveId" clId="{E50E0EB4-C253-4F55-A3DD-FF5C21FB4F25}" dt="2025-04-16T16:15:38.543" v="176" actId="1076"/>
          <ac:spMkLst>
            <pc:docMk/>
            <pc:sldMk cId="2074267083" sldId="257"/>
            <ac:spMk id="23" creationId="{418A8435-24D1-8893-E4D6-F925164426D1}"/>
          </ac:spMkLst>
        </pc:spChg>
        <pc:spChg chg="add mod">
          <ac:chgData name="PRATIDNYA MANJAREKAR" userId="047ba01b4d3f3c6a" providerId="LiveId" clId="{E50E0EB4-C253-4F55-A3DD-FF5C21FB4F25}" dt="2025-04-16T16:15:38.543" v="176" actId="1076"/>
          <ac:spMkLst>
            <pc:docMk/>
            <pc:sldMk cId="2074267083" sldId="257"/>
            <ac:spMk id="24" creationId="{6D423266-4A28-2CD8-57F9-A2DE29152456}"/>
          </ac:spMkLst>
        </pc:spChg>
        <pc:spChg chg="add mod">
          <ac:chgData name="PRATIDNYA MANJAREKAR" userId="047ba01b4d3f3c6a" providerId="LiveId" clId="{E50E0EB4-C253-4F55-A3DD-FF5C21FB4F25}" dt="2025-04-16T16:15:38.543" v="176" actId="1076"/>
          <ac:spMkLst>
            <pc:docMk/>
            <pc:sldMk cId="2074267083" sldId="257"/>
            <ac:spMk id="25" creationId="{22AF623D-4B83-7BAE-6786-16621DF70E13}"/>
          </ac:spMkLst>
        </pc:spChg>
        <pc:spChg chg="add mod">
          <ac:chgData name="PRATIDNYA MANJAREKAR" userId="047ba01b4d3f3c6a" providerId="LiveId" clId="{E50E0EB4-C253-4F55-A3DD-FF5C21FB4F25}" dt="2025-04-16T16:15:38.543" v="176" actId="1076"/>
          <ac:spMkLst>
            <pc:docMk/>
            <pc:sldMk cId="2074267083" sldId="257"/>
            <ac:spMk id="26" creationId="{ABD671BC-62C1-77EA-596B-FF727D5E2B2A}"/>
          </ac:spMkLst>
        </pc:spChg>
        <pc:spChg chg="add mod">
          <ac:chgData name="PRATIDNYA MANJAREKAR" userId="047ba01b4d3f3c6a" providerId="LiveId" clId="{E50E0EB4-C253-4F55-A3DD-FF5C21FB4F25}" dt="2025-04-16T16:15:38.543" v="176" actId="1076"/>
          <ac:spMkLst>
            <pc:docMk/>
            <pc:sldMk cId="2074267083" sldId="257"/>
            <ac:spMk id="27" creationId="{14BE7B03-3C6C-266B-39B3-BB9C65B399CA}"/>
          </ac:spMkLst>
        </pc:spChg>
        <pc:spChg chg="add mod">
          <ac:chgData name="PRATIDNYA MANJAREKAR" userId="047ba01b4d3f3c6a" providerId="LiveId" clId="{E50E0EB4-C253-4F55-A3DD-FF5C21FB4F25}" dt="2025-04-16T16:16:08.147" v="191" actId="20577"/>
          <ac:spMkLst>
            <pc:docMk/>
            <pc:sldMk cId="2074267083" sldId="257"/>
            <ac:spMk id="28" creationId="{C1551A6A-B0F9-EE9F-68CA-39DACEA6F0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ED7F0-259F-49A2-BEBA-0BC5C216AF3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D681A-7940-40FB-A515-EC5D65F808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9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7930-2247-EACD-EC35-F5EF041F7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C187A-794A-FAF1-8FC6-2F9BA19D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1E36-2D1A-0CC5-E7E0-57FAE18C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4B34-76A8-614F-3157-A1DD189F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CA7A-9973-9D2A-7F0B-F3F7CDE5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82AD-7DD3-C5BD-1F31-474F872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1D80-DDE0-4471-1FC9-376BDF2B7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6808-8577-BA3A-246F-E38CD0D4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3011-D7AE-D54E-2D96-B1D07AFA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95CB9-ED49-33B5-E024-FDE8E6A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6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56E03-6EB2-172F-6C68-BEFDB672C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5EC74-4750-5928-DB6A-80BEFAF5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8B98-309C-6E90-54D5-09F1600D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ECA3-1131-9637-7E50-A5348776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D4EF-5757-4A05-74EB-3B694E70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3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8B73-D7B9-FA17-3C1B-AA3AAC3E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0071-83E4-AE82-5ED8-CC5B1C9B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F902-0975-8749-8930-055BEFB7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A6D8-16A8-18A9-F6FD-C10FA32F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82F1-8735-105D-D4AA-7F49024A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2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1A45-401A-0FC5-A7B8-572B52EC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3EC6E-23F4-EBD2-010F-509E5C82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7D96-88CB-A59E-037A-DCC7646F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92FB-F19A-7E38-19F7-31374471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A5E1-98B3-8DB4-2118-BB1633A7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76ED-DCFD-D263-8384-0A7BFC3D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8ED9-4848-F232-1F2C-4B111F441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269A-B9E7-0530-FC6F-20AECE36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557D-A3F8-9ABF-F771-A8415382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4E252-4BD0-565E-D575-DE46901C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EF8D-5D77-BEF1-0B92-9E25A659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6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4FD8-A50F-0CFC-1626-4F7CEA02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2243-4AE1-0388-231C-86354DF0C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D47BB-2F0B-F1E9-3D69-139D8ED7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BD164-8EBC-0DAB-E548-DE5714A72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41879-6F5F-01E5-051B-CD617BD67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981BF-B92D-B64D-087A-99DD334A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34F6-A242-A933-CB2C-23C547B3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36126-9BEF-E0DC-3811-795A12D0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3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60E4-5C94-09F9-322D-B3FBD369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EE3BD-F000-DF47-5C47-B8FABD48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8988E-FDAF-39DF-0738-B1B0A0FB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FB703-DF55-C186-3FBB-06692AB6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5D8E-0C7D-BF79-3FB9-AB18CFE8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859A-31B7-C0D3-1CF8-A356702D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F407A-7433-5EDB-0CCC-BAF8C1A4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E6DF-E510-23B0-C6FF-5FB8C515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9E40-3DE0-636D-C6D5-F4923AEF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77B3A-6CE9-5BD3-E8CD-D9A54A1D0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8407-8B13-2F93-BA68-4BAA9EC0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E4BD-1F16-98DE-4160-201E324F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00182-7525-FFE4-C004-D93B3836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FE5C-8FF6-513F-CB42-929BB611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77B14-1A3F-C058-74DF-BE305BCA6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EFC93-79E7-E6CB-46A6-D7731BC38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5344D-9CE4-2B7C-2CE0-AC82C780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9C32-42BC-D64C-7679-ABAAE1FD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95F3E-3FF7-5266-981B-EDD13476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D432E-8CF1-E8BD-AA6D-1E119A79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7664-81A4-87FB-A62A-60DC5F58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8D41-B188-E0FE-8274-98FBD0471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9EAED-691C-4DCC-8169-2B6F3F2BAF12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687D-014A-1598-D011-17FAB7F5C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F8F8-E8CB-84E9-3472-BAAC8FCCB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289B-2FA9-4775-B94C-71D8D6A56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1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073EBB5-0AE1-D4A3-27DA-AA55C9A9161F}"/>
              </a:ext>
            </a:extLst>
          </p:cNvPr>
          <p:cNvSpPr/>
          <p:nvPr/>
        </p:nvSpPr>
        <p:spPr>
          <a:xfrm>
            <a:off x="10197336" y="2227050"/>
            <a:ext cx="681318" cy="6723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2332BD-B98A-88CD-A249-DFD10BE87B74}"/>
              </a:ext>
            </a:extLst>
          </p:cNvPr>
          <p:cNvCxnSpPr>
            <a:stCxn id="5" idx="4"/>
          </p:cNvCxnSpPr>
          <p:nvPr/>
        </p:nvCxnSpPr>
        <p:spPr>
          <a:xfrm>
            <a:off x="10537995" y="2899403"/>
            <a:ext cx="0" cy="7082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35441-4ABE-FCC0-BA53-8E33C6E6C3DD}"/>
              </a:ext>
            </a:extLst>
          </p:cNvPr>
          <p:cNvCxnSpPr/>
          <p:nvPr/>
        </p:nvCxnSpPr>
        <p:spPr>
          <a:xfrm flipH="1">
            <a:off x="10197336" y="3607615"/>
            <a:ext cx="340659" cy="466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6A263E-976F-EF6E-2B61-0842374DEB60}"/>
              </a:ext>
            </a:extLst>
          </p:cNvPr>
          <p:cNvCxnSpPr>
            <a:cxnSpLocks/>
          </p:cNvCxnSpPr>
          <p:nvPr/>
        </p:nvCxnSpPr>
        <p:spPr>
          <a:xfrm>
            <a:off x="10537995" y="3607615"/>
            <a:ext cx="340659" cy="466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21474C-D93C-BA5D-05E7-D5D28683710D}"/>
              </a:ext>
            </a:extLst>
          </p:cNvPr>
          <p:cNvCxnSpPr>
            <a:cxnSpLocks/>
          </p:cNvCxnSpPr>
          <p:nvPr/>
        </p:nvCxnSpPr>
        <p:spPr>
          <a:xfrm>
            <a:off x="10197336" y="3163862"/>
            <a:ext cx="6813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78DEE-93E3-96F2-0012-BB730DC85BEF}"/>
              </a:ext>
            </a:extLst>
          </p:cNvPr>
          <p:cNvSpPr/>
          <p:nvPr/>
        </p:nvSpPr>
        <p:spPr>
          <a:xfrm>
            <a:off x="3110763" y="453617"/>
            <a:ext cx="5970474" cy="62035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124B6C-3057-9A7D-10E3-960B06D9D2AA}"/>
              </a:ext>
            </a:extLst>
          </p:cNvPr>
          <p:cNvSpPr/>
          <p:nvPr/>
        </p:nvSpPr>
        <p:spPr>
          <a:xfrm>
            <a:off x="6082549" y="1081143"/>
            <a:ext cx="1474700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475609-B39D-3C4C-18AD-7C0C92A1DD9D}"/>
              </a:ext>
            </a:extLst>
          </p:cNvPr>
          <p:cNvSpPr txBox="1"/>
          <p:nvPr/>
        </p:nvSpPr>
        <p:spPr>
          <a:xfrm>
            <a:off x="6082548" y="1287332"/>
            <a:ext cx="147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Students Information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B1C7E8C-9DAC-7173-D3AD-506F2FAB840A}"/>
              </a:ext>
            </a:extLst>
          </p:cNvPr>
          <p:cNvSpPr/>
          <p:nvPr/>
        </p:nvSpPr>
        <p:spPr>
          <a:xfrm>
            <a:off x="4693019" y="1825231"/>
            <a:ext cx="1474700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96A482-5C0E-37D7-3636-0FE209B5C20D}"/>
              </a:ext>
            </a:extLst>
          </p:cNvPr>
          <p:cNvSpPr/>
          <p:nvPr/>
        </p:nvSpPr>
        <p:spPr>
          <a:xfrm>
            <a:off x="4675089" y="3909903"/>
            <a:ext cx="1474700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DA9D30-FAB6-3F74-7397-7CCBBE570F6C}"/>
              </a:ext>
            </a:extLst>
          </p:cNvPr>
          <p:cNvSpPr/>
          <p:nvPr/>
        </p:nvSpPr>
        <p:spPr>
          <a:xfrm>
            <a:off x="3643029" y="2842382"/>
            <a:ext cx="1474700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3583EF-877C-9D54-36C4-8EBC7125580C}"/>
              </a:ext>
            </a:extLst>
          </p:cNvPr>
          <p:cNvSpPr txBox="1"/>
          <p:nvPr/>
        </p:nvSpPr>
        <p:spPr>
          <a:xfrm>
            <a:off x="4932828" y="1883484"/>
            <a:ext cx="107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Students Information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CD4E4-3163-C4C8-44F1-692698934885}"/>
              </a:ext>
            </a:extLst>
          </p:cNvPr>
          <p:cNvSpPr txBox="1"/>
          <p:nvPr/>
        </p:nvSpPr>
        <p:spPr>
          <a:xfrm>
            <a:off x="3827930" y="2947813"/>
            <a:ext cx="110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Students Information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1F0073-29CE-27F0-589C-D952001DDA5A}"/>
              </a:ext>
            </a:extLst>
          </p:cNvPr>
          <p:cNvSpPr txBox="1"/>
          <p:nvPr/>
        </p:nvSpPr>
        <p:spPr>
          <a:xfrm>
            <a:off x="4932828" y="4116157"/>
            <a:ext cx="965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View/fetch all records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1FC1542-69A8-4CB2-5594-1095B2913907}"/>
              </a:ext>
            </a:extLst>
          </p:cNvPr>
          <p:cNvSpPr/>
          <p:nvPr/>
        </p:nvSpPr>
        <p:spPr>
          <a:xfrm>
            <a:off x="6140813" y="4671491"/>
            <a:ext cx="1474700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C1CE36-57ED-7147-072A-1001CB4DB6B0}"/>
              </a:ext>
            </a:extLst>
          </p:cNvPr>
          <p:cNvSpPr/>
          <p:nvPr/>
        </p:nvSpPr>
        <p:spPr>
          <a:xfrm>
            <a:off x="6907301" y="5617285"/>
            <a:ext cx="1474700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F6DF59-DD71-4515-7CE7-0B29CA4D8E72}"/>
              </a:ext>
            </a:extLst>
          </p:cNvPr>
          <p:cNvSpPr txBox="1"/>
          <p:nvPr/>
        </p:nvSpPr>
        <p:spPr>
          <a:xfrm>
            <a:off x="6349245" y="4751737"/>
            <a:ext cx="105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Student from table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13FF7-DD60-B7B3-61A6-3CF3618F8370}"/>
              </a:ext>
            </a:extLst>
          </p:cNvPr>
          <p:cNvSpPr txBox="1"/>
          <p:nvPr/>
        </p:nvSpPr>
        <p:spPr>
          <a:xfrm>
            <a:off x="7113489" y="5736038"/>
            <a:ext cx="100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from inputs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6292DC-348F-62A5-D427-8272DDEEBF91}"/>
              </a:ext>
            </a:extLst>
          </p:cNvPr>
          <p:cNvSpPr/>
          <p:nvPr/>
        </p:nvSpPr>
        <p:spPr>
          <a:xfrm>
            <a:off x="6006354" y="2842382"/>
            <a:ext cx="2034988" cy="8068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6532C3-5700-B841-4F2C-966FDCCF2AB2}"/>
              </a:ext>
            </a:extLst>
          </p:cNvPr>
          <p:cNvSpPr txBox="1"/>
          <p:nvPr/>
        </p:nvSpPr>
        <p:spPr>
          <a:xfrm>
            <a:off x="6082547" y="2845825"/>
            <a:ext cx="1958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Management System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C2974F-DF03-5D36-F226-A1B9E19CFFD5}"/>
              </a:ext>
            </a:extLst>
          </p:cNvPr>
          <p:cNvCxnSpPr>
            <a:stCxn id="33" idx="2"/>
            <a:endCxn id="25" idx="6"/>
          </p:cNvCxnSpPr>
          <p:nvPr/>
        </p:nvCxnSpPr>
        <p:spPr>
          <a:xfrm flipH="1">
            <a:off x="5117729" y="3245794"/>
            <a:ext cx="888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1265D7-62D2-4514-48E2-915DBA2A6E09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5951754" y="2513898"/>
            <a:ext cx="291754" cy="467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11475B2-3D36-B55D-D873-60B5A8DFAD91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5933824" y="3506492"/>
            <a:ext cx="309684" cy="521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84D92C-0882-9FE1-4EEB-5346DE86F5A9}"/>
              </a:ext>
            </a:extLst>
          </p:cNvPr>
          <p:cNvCxnSpPr>
            <a:cxnSpLocks/>
            <a:endCxn id="21" idx="5"/>
          </p:cNvCxnSpPr>
          <p:nvPr/>
        </p:nvCxnSpPr>
        <p:spPr>
          <a:xfrm flipH="1" flipV="1">
            <a:off x="7341284" y="1769810"/>
            <a:ext cx="2517847" cy="1129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2BD946-B0F1-6341-3079-05ADB22C1D9D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8041342" y="3261324"/>
            <a:ext cx="1817789" cy="9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9242AFB-E1E9-79B7-2E40-85ECBF6A71D3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7399548" y="3676822"/>
            <a:ext cx="2439313" cy="111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DFF4E-86D1-C722-D532-C135743575A0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8166036" y="4116157"/>
            <a:ext cx="1693095" cy="161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8D3AB2F-AF0E-E6E5-CC71-BC42A1BA5D5F}"/>
              </a:ext>
            </a:extLst>
          </p:cNvPr>
          <p:cNvSpPr txBox="1"/>
          <p:nvPr/>
        </p:nvSpPr>
        <p:spPr>
          <a:xfrm>
            <a:off x="4119582" y="598665"/>
            <a:ext cx="4128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Management System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5AE00D-B0CE-33BF-78AE-8A8EA51BC272}"/>
              </a:ext>
            </a:extLst>
          </p:cNvPr>
          <p:cNvSpPr txBox="1"/>
          <p:nvPr/>
        </p:nvSpPr>
        <p:spPr>
          <a:xfrm>
            <a:off x="10027127" y="4423933"/>
            <a:ext cx="102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BC4AC1-9C3A-67FA-164F-50D2D6DC1EEE}"/>
              </a:ext>
            </a:extLst>
          </p:cNvPr>
          <p:cNvSpPr txBox="1"/>
          <p:nvPr/>
        </p:nvSpPr>
        <p:spPr>
          <a:xfrm>
            <a:off x="447040" y="254000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5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FA90D7-36B5-EEAF-206D-811D2A9B1BB1}"/>
              </a:ext>
            </a:extLst>
          </p:cNvPr>
          <p:cNvSpPr/>
          <p:nvPr/>
        </p:nvSpPr>
        <p:spPr>
          <a:xfrm>
            <a:off x="1893442" y="1514092"/>
            <a:ext cx="3033373" cy="364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49759-F422-0265-260B-BCB5545FCAAC}"/>
              </a:ext>
            </a:extLst>
          </p:cNvPr>
          <p:cNvSpPr/>
          <p:nvPr/>
        </p:nvSpPr>
        <p:spPr>
          <a:xfrm>
            <a:off x="1893443" y="1514091"/>
            <a:ext cx="3033372" cy="7001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5A67B-7F44-C8F8-8652-F522E73617E4}"/>
              </a:ext>
            </a:extLst>
          </p:cNvPr>
          <p:cNvSpPr txBox="1"/>
          <p:nvPr/>
        </p:nvSpPr>
        <p:spPr>
          <a:xfrm>
            <a:off x="1893441" y="1660177"/>
            <a:ext cx="303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StudentManager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C3DF-FDCF-6384-6A67-B92568FB991C}"/>
              </a:ext>
            </a:extLst>
          </p:cNvPr>
          <p:cNvSpPr/>
          <p:nvPr/>
        </p:nvSpPr>
        <p:spPr>
          <a:xfrm>
            <a:off x="1893443" y="2214281"/>
            <a:ext cx="3033372" cy="7001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AC67E-04EB-9E93-E6D7-02E2044F09E6}"/>
              </a:ext>
            </a:extLst>
          </p:cNvPr>
          <p:cNvSpPr txBox="1"/>
          <p:nvPr/>
        </p:nvSpPr>
        <p:spPr>
          <a:xfrm>
            <a:off x="1846023" y="2360875"/>
            <a:ext cx="303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db_connection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187F-66FE-8C98-E5ED-B9181FE3418E}"/>
              </a:ext>
            </a:extLst>
          </p:cNvPr>
          <p:cNvSpPr txBox="1"/>
          <p:nvPr/>
        </p:nvSpPr>
        <p:spPr>
          <a:xfrm>
            <a:off x="2522857" y="3277069"/>
            <a:ext cx="17745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search_student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fetch_all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589A7-0BC5-C265-0454-F1116D1A6D9E}"/>
              </a:ext>
            </a:extLst>
          </p:cNvPr>
          <p:cNvSpPr/>
          <p:nvPr/>
        </p:nvSpPr>
        <p:spPr>
          <a:xfrm>
            <a:off x="7360023" y="1514092"/>
            <a:ext cx="3033373" cy="364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8A8435-24D1-8893-E4D6-F925164426D1}"/>
              </a:ext>
            </a:extLst>
          </p:cNvPr>
          <p:cNvSpPr/>
          <p:nvPr/>
        </p:nvSpPr>
        <p:spPr>
          <a:xfrm>
            <a:off x="7360024" y="1514091"/>
            <a:ext cx="3033372" cy="7001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23266-4A28-2CD8-57F9-A2DE29152456}"/>
              </a:ext>
            </a:extLst>
          </p:cNvPr>
          <p:cNvSpPr txBox="1"/>
          <p:nvPr/>
        </p:nvSpPr>
        <p:spPr>
          <a:xfrm>
            <a:off x="7360022" y="1660177"/>
            <a:ext cx="303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StudentGUI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AF623D-4B83-7BAE-6786-16621DF70E13}"/>
              </a:ext>
            </a:extLst>
          </p:cNvPr>
          <p:cNvSpPr/>
          <p:nvPr/>
        </p:nvSpPr>
        <p:spPr>
          <a:xfrm>
            <a:off x="7360024" y="2214281"/>
            <a:ext cx="3033372" cy="7001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D671BC-62C1-77EA-596B-FF727D5E2B2A}"/>
              </a:ext>
            </a:extLst>
          </p:cNvPr>
          <p:cNvSpPr txBox="1"/>
          <p:nvPr/>
        </p:nvSpPr>
        <p:spPr>
          <a:xfrm>
            <a:off x="7312604" y="2360875"/>
            <a:ext cx="3033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input_fields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BE7B03-3C6C-266B-39B3-BB9C65B399CA}"/>
              </a:ext>
            </a:extLst>
          </p:cNvPr>
          <p:cNvSpPr txBox="1"/>
          <p:nvPr/>
        </p:nvSpPr>
        <p:spPr>
          <a:xfrm>
            <a:off x="8052192" y="3295579"/>
            <a:ext cx="1898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init_gui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on_add_click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on_update_click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on_delete_click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on_search_click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51A6A-B0F9-EE9F-68CA-39DACEA6F0A7}"/>
              </a:ext>
            </a:extLst>
          </p:cNvPr>
          <p:cNvSpPr txBox="1"/>
          <p:nvPr/>
        </p:nvSpPr>
        <p:spPr>
          <a:xfrm>
            <a:off x="519953" y="242047"/>
            <a:ext cx="435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26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PRATIDNYA MANJAREKAR</dc:creator>
  <cp:lastModifiedBy>PRATIDNYA MANJAREKAR</cp:lastModifiedBy>
  <cp:revision>1</cp:revision>
  <dcterms:created xsi:type="dcterms:W3CDTF">2025-04-16T15:30:34Z</dcterms:created>
  <dcterms:modified xsi:type="dcterms:W3CDTF">2025-04-16T16:16:30Z</dcterms:modified>
</cp:coreProperties>
</file>