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sldIdLst>
    <p:sldId id="256" r:id="rId2"/>
    <p:sldId id="257" r:id="rId3"/>
    <p:sldId id="261" r:id="rId4"/>
    <p:sldId id="259" r:id="rId5"/>
    <p:sldId id="260" r:id="rId6"/>
    <p:sldId id="262" r:id="rId7"/>
    <p:sldId id="263" r:id="rId8"/>
    <p:sldId id="264" r:id="rId9"/>
    <p:sldId id="266" r:id="rId10"/>
    <p:sldId id="267" r:id="rId11"/>
    <p:sldId id="268" r:id="rId12"/>
    <p:sldId id="269" r:id="rId13"/>
    <p:sldId id="273" r:id="rId14"/>
    <p:sldId id="270" r:id="rId15"/>
    <p:sldId id="272" r:id="rId16"/>
    <p:sldId id="274" r:id="rId17"/>
    <p:sldId id="275" r:id="rId18"/>
    <p:sldId id="276" r:id="rId19"/>
    <p:sldId id="278"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DE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10B961-598E-4F92-AA20-A69DE4BBC9AD}"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ADF88-B487-4C5D-A0FD-BB1BA0BFA01F}" type="slidenum">
              <a:rPr lang="en-IN" smtClean="0"/>
              <a:t>‹#›</a:t>
            </a:fld>
            <a:endParaRPr lang="en-IN"/>
          </a:p>
        </p:txBody>
      </p:sp>
    </p:spTree>
    <p:extLst>
      <p:ext uri="{BB962C8B-B14F-4D97-AF65-F5344CB8AC3E}">
        <p14:creationId xmlns:p14="http://schemas.microsoft.com/office/powerpoint/2010/main" val="212925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0B961-598E-4F92-AA20-A69DE4BBC9AD}"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ADF88-B487-4C5D-A0FD-BB1BA0BFA01F}" type="slidenum">
              <a:rPr lang="en-IN" smtClean="0"/>
              <a:t>‹#›</a:t>
            </a:fld>
            <a:endParaRPr lang="en-IN"/>
          </a:p>
        </p:txBody>
      </p:sp>
    </p:spTree>
    <p:extLst>
      <p:ext uri="{BB962C8B-B14F-4D97-AF65-F5344CB8AC3E}">
        <p14:creationId xmlns:p14="http://schemas.microsoft.com/office/powerpoint/2010/main" val="3527789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0B961-598E-4F92-AA20-A69DE4BBC9AD}"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ADF88-B487-4C5D-A0FD-BB1BA0BFA01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269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0B961-598E-4F92-AA20-A69DE4BBC9AD}"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ADF88-B487-4C5D-A0FD-BB1BA0BFA01F}" type="slidenum">
              <a:rPr lang="en-IN" smtClean="0"/>
              <a:t>‹#›</a:t>
            </a:fld>
            <a:endParaRPr lang="en-IN"/>
          </a:p>
        </p:txBody>
      </p:sp>
    </p:spTree>
    <p:extLst>
      <p:ext uri="{BB962C8B-B14F-4D97-AF65-F5344CB8AC3E}">
        <p14:creationId xmlns:p14="http://schemas.microsoft.com/office/powerpoint/2010/main" val="3599691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0B961-598E-4F92-AA20-A69DE4BBC9AD}"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ADF88-B487-4C5D-A0FD-BB1BA0BFA01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82572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0B961-598E-4F92-AA20-A69DE4BBC9AD}"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ADF88-B487-4C5D-A0FD-BB1BA0BFA01F}" type="slidenum">
              <a:rPr lang="en-IN" smtClean="0"/>
              <a:t>‹#›</a:t>
            </a:fld>
            <a:endParaRPr lang="en-IN"/>
          </a:p>
        </p:txBody>
      </p:sp>
    </p:spTree>
    <p:extLst>
      <p:ext uri="{BB962C8B-B14F-4D97-AF65-F5344CB8AC3E}">
        <p14:creationId xmlns:p14="http://schemas.microsoft.com/office/powerpoint/2010/main" val="85357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0B961-598E-4F92-AA20-A69DE4BBC9AD}"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ADF88-B487-4C5D-A0FD-BB1BA0BFA01F}" type="slidenum">
              <a:rPr lang="en-IN" smtClean="0"/>
              <a:t>‹#›</a:t>
            </a:fld>
            <a:endParaRPr lang="en-IN"/>
          </a:p>
        </p:txBody>
      </p:sp>
    </p:spTree>
    <p:extLst>
      <p:ext uri="{BB962C8B-B14F-4D97-AF65-F5344CB8AC3E}">
        <p14:creationId xmlns:p14="http://schemas.microsoft.com/office/powerpoint/2010/main" val="3956111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0B961-598E-4F92-AA20-A69DE4BBC9AD}"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ADF88-B487-4C5D-A0FD-BB1BA0BFA01F}" type="slidenum">
              <a:rPr lang="en-IN" smtClean="0"/>
              <a:t>‹#›</a:t>
            </a:fld>
            <a:endParaRPr lang="en-IN"/>
          </a:p>
        </p:txBody>
      </p:sp>
    </p:spTree>
    <p:extLst>
      <p:ext uri="{BB962C8B-B14F-4D97-AF65-F5344CB8AC3E}">
        <p14:creationId xmlns:p14="http://schemas.microsoft.com/office/powerpoint/2010/main" val="153068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0B961-598E-4F92-AA20-A69DE4BBC9AD}"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ADF88-B487-4C5D-A0FD-BB1BA0BFA01F}" type="slidenum">
              <a:rPr lang="en-IN" smtClean="0"/>
              <a:t>‹#›</a:t>
            </a:fld>
            <a:endParaRPr lang="en-IN"/>
          </a:p>
        </p:txBody>
      </p:sp>
    </p:spTree>
    <p:extLst>
      <p:ext uri="{BB962C8B-B14F-4D97-AF65-F5344CB8AC3E}">
        <p14:creationId xmlns:p14="http://schemas.microsoft.com/office/powerpoint/2010/main" val="1461346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0B961-598E-4F92-AA20-A69DE4BBC9AD}"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ADF88-B487-4C5D-A0FD-BB1BA0BFA01F}" type="slidenum">
              <a:rPr lang="en-IN" smtClean="0"/>
              <a:t>‹#›</a:t>
            </a:fld>
            <a:endParaRPr lang="en-IN"/>
          </a:p>
        </p:txBody>
      </p:sp>
    </p:spTree>
    <p:extLst>
      <p:ext uri="{BB962C8B-B14F-4D97-AF65-F5344CB8AC3E}">
        <p14:creationId xmlns:p14="http://schemas.microsoft.com/office/powerpoint/2010/main" val="499407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10B961-598E-4F92-AA20-A69DE4BBC9AD}"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6ADF88-B487-4C5D-A0FD-BB1BA0BFA01F}" type="slidenum">
              <a:rPr lang="en-IN" smtClean="0"/>
              <a:t>‹#›</a:t>
            </a:fld>
            <a:endParaRPr lang="en-IN"/>
          </a:p>
        </p:txBody>
      </p:sp>
    </p:spTree>
    <p:extLst>
      <p:ext uri="{BB962C8B-B14F-4D97-AF65-F5344CB8AC3E}">
        <p14:creationId xmlns:p14="http://schemas.microsoft.com/office/powerpoint/2010/main" val="3570397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10B961-598E-4F92-AA20-A69DE4BBC9AD}" type="datetimeFigureOut">
              <a:rPr lang="en-IN" smtClean="0"/>
              <a:t>30-06-2024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6ADF88-B487-4C5D-A0FD-BB1BA0BFA01F}" type="slidenum">
              <a:rPr lang="en-IN" smtClean="0"/>
              <a:t>‹#›</a:t>
            </a:fld>
            <a:endParaRPr lang="en-IN"/>
          </a:p>
        </p:txBody>
      </p:sp>
    </p:spTree>
    <p:extLst>
      <p:ext uri="{BB962C8B-B14F-4D97-AF65-F5344CB8AC3E}">
        <p14:creationId xmlns:p14="http://schemas.microsoft.com/office/powerpoint/2010/main" val="2608512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10B961-598E-4F92-AA20-A69DE4BBC9AD}" type="datetimeFigureOut">
              <a:rPr lang="en-IN" smtClean="0"/>
              <a:t>30-06-2024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6ADF88-B487-4C5D-A0FD-BB1BA0BFA01F}" type="slidenum">
              <a:rPr lang="en-IN" smtClean="0"/>
              <a:t>‹#›</a:t>
            </a:fld>
            <a:endParaRPr lang="en-IN"/>
          </a:p>
        </p:txBody>
      </p:sp>
    </p:spTree>
    <p:extLst>
      <p:ext uri="{BB962C8B-B14F-4D97-AF65-F5344CB8AC3E}">
        <p14:creationId xmlns:p14="http://schemas.microsoft.com/office/powerpoint/2010/main" val="411076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0B961-598E-4F92-AA20-A69DE4BBC9AD}" type="datetimeFigureOut">
              <a:rPr lang="en-IN" smtClean="0"/>
              <a:t>30-06-2024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6ADF88-B487-4C5D-A0FD-BB1BA0BFA01F}" type="slidenum">
              <a:rPr lang="en-IN" smtClean="0"/>
              <a:t>‹#›</a:t>
            </a:fld>
            <a:endParaRPr lang="en-IN"/>
          </a:p>
        </p:txBody>
      </p:sp>
    </p:spTree>
    <p:extLst>
      <p:ext uri="{BB962C8B-B14F-4D97-AF65-F5344CB8AC3E}">
        <p14:creationId xmlns:p14="http://schemas.microsoft.com/office/powerpoint/2010/main" val="1333802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10B961-598E-4F92-AA20-A69DE4BBC9AD}"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6ADF88-B487-4C5D-A0FD-BB1BA0BFA01F}" type="slidenum">
              <a:rPr lang="en-IN" smtClean="0"/>
              <a:t>‹#›</a:t>
            </a:fld>
            <a:endParaRPr lang="en-IN"/>
          </a:p>
        </p:txBody>
      </p:sp>
    </p:spTree>
    <p:extLst>
      <p:ext uri="{BB962C8B-B14F-4D97-AF65-F5344CB8AC3E}">
        <p14:creationId xmlns:p14="http://schemas.microsoft.com/office/powerpoint/2010/main" val="1794042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6ADF88-B487-4C5D-A0FD-BB1BA0BFA01F}" type="slidenum">
              <a:rPr lang="en-IN" smtClean="0"/>
              <a:t>‹#›</a:t>
            </a:fld>
            <a:endParaRPr lang="en-IN"/>
          </a:p>
        </p:txBody>
      </p:sp>
      <p:sp>
        <p:nvSpPr>
          <p:cNvPr id="5" name="Date Placeholder 4"/>
          <p:cNvSpPr>
            <a:spLocks noGrp="1"/>
          </p:cNvSpPr>
          <p:nvPr>
            <p:ph type="dt" sz="half" idx="10"/>
          </p:nvPr>
        </p:nvSpPr>
        <p:spPr/>
        <p:txBody>
          <a:bodyPr/>
          <a:lstStyle/>
          <a:p>
            <a:fld id="{4B10B961-598E-4F92-AA20-A69DE4BBC9AD}" type="datetimeFigureOut">
              <a:rPr lang="en-IN" smtClean="0"/>
              <a:t>30-06-2024</a:t>
            </a:fld>
            <a:endParaRPr lang="en-IN"/>
          </a:p>
        </p:txBody>
      </p:sp>
    </p:spTree>
    <p:extLst>
      <p:ext uri="{BB962C8B-B14F-4D97-AF65-F5344CB8AC3E}">
        <p14:creationId xmlns:p14="http://schemas.microsoft.com/office/powerpoint/2010/main" val="2380578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10B961-598E-4F92-AA20-A69DE4BBC9AD}" type="datetimeFigureOut">
              <a:rPr lang="en-IN" smtClean="0"/>
              <a:t>30-06-2024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56ADF88-B487-4C5D-A0FD-BB1BA0BFA01F}" type="slidenum">
              <a:rPr lang="en-IN" smtClean="0"/>
              <a:t>‹#›</a:t>
            </a:fld>
            <a:endParaRPr lang="en-IN"/>
          </a:p>
        </p:txBody>
      </p:sp>
    </p:spTree>
    <p:extLst>
      <p:ext uri="{BB962C8B-B14F-4D97-AF65-F5344CB8AC3E}">
        <p14:creationId xmlns:p14="http://schemas.microsoft.com/office/powerpoint/2010/main" val="3117524499"/>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F88D6-2EE4-23A1-4C6C-7EEC214E65D7}"/>
              </a:ext>
            </a:extLst>
          </p:cNvPr>
          <p:cNvSpPr>
            <a:spLocks noGrp="1"/>
          </p:cNvSpPr>
          <p:nvPr>
            <p:ph type="ctrTitle"/>
          </p:nvPr>
        </p:nvSpPr>
        <p:spPr>
          <a:xfrm>
            <a:off x="0" y="-1"/>
            <a:ext cx="12192000" cy="3755572"/>
          </a:xfrm>
        </p:spPr>
        <p:txBody>
          <a:bodyPr>
            <a:noAutofit/>
          </a:bodyPr>
          <a:lstStyle/>
          <a:p>
            <a:pPr algn="l"/>
            <a:r>
              <a:rPr lang="en-US" sz="8000" b="1" dirty="0">
                <a:solidFill>
                  <a:srgbClr val="002060"/>
                </a:solidFill>
                <a:latin typeface="Sitka Heading Semibold" pitchFamily="2" charset="0"/>
                <a:ea typeface="Yu Gothic Medium" panose="020B0500000000000000" pitchFamily="34" charset="-128"/>
                <a:cs typeface="Cascadia Mono SemiBold" panose="020B0609020000020004" pitchFamily="49" charset="0"/>
              </a:rPr>
              <a:t>Book </a:t>
            </a:r>
            <a:br>
              <a:rPr lang="en-US" sz="8000" b="1" dirty="0">
                <a:solidFill>
                  <a:srgbClr val="002060"/>
                </a:solidFill>
                <a:latin typeface="Sitka Heading Semibold" pitchFamily="2" charset="0"/>
                <a:ea typeface="Yu Gothic Medium" panose="020B0500000000000000" pitchFamily="34" charset="-128"/>
                <a:cs typeface="Cascadia Mono SemiBold" panose="020B0609020000020004" pitchFamily="49" charset="0"/>
              </a:rPr>
            </a:br>
            <a:r>
              <a:rPr lang="en-US" sz="8000" b="1" dirty="0">
                <a:solidFill>
                  <a:srgbClr val="002060"/>
                </a:solidFill>
                <a:latin typeface="Sitka Heading Semibold" pitchFamily="2" charset="0"/>
                <a:ea typeface="Yu Gothic Medium" panose="020B0500000000000000" pitchFamily="34" charset="-128"/>
                <a:cs typeface="Cascadia Mono SemiBold" panose="020B0609020000020004" pitchFamily="49" charset="0"/>
              </a:rPr>
              <a:t>Recommendation </a:t>
            </a:r>
            <a:br>
              <a:rPr lang="en-US" sz="8000" b="1" dirty="0">
                <a:solidFill>
                  <a:srgbClr val="002060"/>
                </a:solidFill>
                <a:latin typeface="Sitka Heading Semibold" pitchFamily="2" charset="0"/>
                <a:ea typeface="Yu Gothic Medium" panose="020B0500000000000000" pitchFamily="34" charset="-128"/>
                <a:cs typeface="Cascadia Mono SemiBold" panose="020B0609020000020004" pitchFamily="49" charset="0"/>
              </a:rPr>
            </a:br>
            <a:r>
              <a:rPr lang="en-US" sz="8000" b="1" dirty="0">
                <a:solidFill>
                  <a:srgbClr val="002060"/>
                </a:solidFill>
                <a:latin typeface="Sitka Heading Semibold" pitchFamily="2" charset="0"/>
                <a:ea typeface="Yu Gothic Medium" panose="020B0500000000000000" pitchFamily="34" charset="-128"/>
                <a:cs typeface="Cascadia Mono SemiBold" panose="020B0609020000020004" pitchFamily="49" charset="0"/>
              </a:rPr>
              <a:t>System</a:t>
            </a:r>
            <a:endParaRPr lang="en-IN" sz="8000" b="1" dirty="0">
              <a:solidFill>
                <a:srgbClr val="002060"/>
              </a:solidFill>
              <a:latin typeface="Sitka Heading Semibold" pitchFamily="2" charset="0"/>
              <a:ea typeface="Yu Gothic Medium" panose="020B0500000000000000" pitchFamily="34" charset="-128"/>
              <a:cs typeface="Cascadia Mono SemiBold" panose="020B0609020000020004" pitchFamily="49" charset="0"/>
            </a:endParaRPr>
          </a:p>
        </p:txBody>
      </p:sp>
      <p:pic>
        <p:nvPicPr>
          <p:cNvPr id="11" name="Picture 10">
            <a:extLst>
              <a:ext uri="{FF2B5EF4-FFF2-40B4-BE49-F238E27FC236}">
                <a16:creationId xmlns:a16="http://schemas.microsoft.com/office/drawing/2014/main" id="{6FBDA5FE-A854-E1DD-1648-28C4AFD5C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0874" y="2492829"/>
            <a:ext cx="5061858" cy="4365171"/>
          </a:xfrm>
          <a:prstGeom prst="rect">
            <a:avLst/>
          </a:prstGeom>
        </p:spPr>
      </p:pic>
      <p:sp>
        <p:nvSpPr>
          <p:cNvPr id="14" name="TextBox 13">
            <a:extLst>
              <a:ext uri="{FF2B5EF4-FFF2-40B4-BE49-F238E27FC236}">
                <a16:creationId xmlns:a16="http://schemas.microsoft.com/office/drawing/2014/main" id="{CA220E2F-8846-3340-E84C-C34B725C35CC}"/>
              </a:ext>
            </a:extLst>
          </p:cNvPr>
          <p:cNvSpPr txBox="1"/>
          <p:nvPr/>
        </p:nvSpPr>
        <p:spPr>
          <a:xfrm>
            <a:off x="0" y="4137940"/>
            <a:ext cx="4470399" cy="3108543"/>
          </a:xfrm>
          <a:prstGeom prst="rect">
            <a:avLst/>
          </a:prstGeom>
          <a:noFill/>
        </p:spPr>
        <p:txBody>
          <a:bodyPr wrap="square" rtlCol="0">
            <a:spAutoFit/>
          </a:bodyPr>
          <a:lstStyle/>
          <a:p>
            <a:r>
              <a:rPr lang="en-US" sz="2800" dirty="0">
                <a:latin typeface="Sitka Heading Semibold" pitchFamily="2" charset="0"/>
              </a:rPr>
              <a:t>Presented By : Group 5</a:t>
            </a:r>
          </a:p>
          <a:p>
            <a:endParaRPr lang="en-US" sz="2800" dirty="0">
              <a:latin typeface="Sitka Heading Semibold" pitchFamily="2" charset="0"/>
            </a:endParaRPr>
          </a:p>
          <a:p>
            <a:pPr marL="514350" indent="-514350">
              <a:buAutoNum type="arabicPeriod"/>
            </a:pPr>
            <a:r>
              <a:rPr lang="en-US" sz="2800" dirty="0">
                <a:latin typeface="Sitka Heading Semibold" pitchFamily="2" charset="0"/>
              </a:rPr>
              <a:t>Pratik Mahadev Bhoud</a:t>
            </a:r>
          </a:p>
          <a:p>
            <a:pPr marL="514350" indent="-514350">
              <a:buAutoNum type="arabicPeriod"/>
            </a:pPr>
            <a:r>
              <a:rPr lang="en-IN" sz="2800" dirty="0">
                <a:latin typeface="Sitka Heading Semibold" pitchFamily="2" charset="0"/>
              </a:rPr>
              <a:t>Dibin K Sunil</a:t>
            </a:r>
          </a:p>
          <a:p>
            <a:pPr marL="514350" indent="-514350">
              <a:buAutoNum type="arabicPeriod"/>
            </a:pPr>
            <a:r>
              <a:rPr lang="en-IN" sz="2800" dirty="0">
                <a:latin typeface="Sitka Heading Semibold" pitchFamily="2" charset="0"/>
              </a:rPr>
              <a:t>Chelloju Sreehitha</a:t>
            </a:r>
          </a:p>
          <a:p>
            <a:pPr marL="514350" indent="-514350">
              <a:buAutoNum type="arabicPeriod"/>
            </a:pPr>
            <a:r>
              <a:rPr lang="en-IN" sz="2800" dirty="0">
                <a:latin typeface="Sitka Heading Semibold" pitchFamily="2" charset="0"/>
              </a:rPr>
              <a:t>Rahul Kumar Yadav</a:t>
            </a:r>
          </a:p>
          <a:p>
            <a:pPr marL="514350" indent="-514350">
              <a:buAutoNum type="arabicPeriod"/>
            </a:pPr>
            <a:endParaRPr lang="en-IN" sz="2800" dirty="0">
              <a:latin typeface="Sitka Heading Semibold" pitchFamily="2" charset="0"/>
            </a:endParaRPr>
          </a:p>
        </p:txBody>
      </p:sp>
    </p:spTree>
    <p:extLst>
      <p:ext uri="{BB962C8B-B14F-4D97-AF65-F5344CB8AC3E}">
        <p14:creationId xmlns:p14="http://schemas.microsoft.com/office/powerpoint/2010/main" val="3532762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E132-B0BC-04FA-684A-7C6AA8190A4C}"/>
              </a:ext>
            </a:extLst>
          </p:cNvPr>
          <p:cNvSpPr>
            <a:spLocks noGrp="1"/>
          </p:cNvSpPr>
          <p:nvPr>
            <p:ph type="title"/>
          </p:nvPr>
        </p:nvSpPr>
        <p:spPr>
          <a:xfrm>
            <a:off x="0" y="0"/>
            <a:ext cx="8596668" cy="674914"/>
          </a:xfrm>
        </p:spPr>
        <p:txBody>
          <a:bodyPr/>
          <a:lstStyle/>
          <a:p>
            <a:r>
              <a:rPr lang="en-IN" dirty="0">
                <a:solidFill>
                  <a:srgbClr val="002060"/>
                </a:solidFill>
                <a:latin typeface="Sitka Heading Semibold" pitchFamily="2" charset="0"/>
              </a:rPr>
              <a:t>4. Age Distribution</a:t>
            </a:r>
          </a:p>
        </p:txBody>
      </p:sp>
      <p:pic>
        <p:nvPicPr>
          <p:cNvPr id="8" name="Picture 7">
            <a:extLst>
              <a:ext uri="{FF2B5EF4-FFF2-40B4-BE49-F238E27FC236}">
                <a16:creationId xmlns:a16="http://schemas.microsoft.com/office/drawing/2014/main" id="{B17D24A0-508E-8854-C4C8-6C6FCE6166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 y="772885"/>
            <a:ext cx="6007100" cy="4307115"/>
          </a:xfrm>
          <a:prstGeom prst="rect">
            <a:avLst/>
          </a:prstGeom>
        </p:spPr>
      </p:pic>
      <p:pic>
        <p:nvPicPr>
          <p:cNvPr id="10" name="Picture 9">
            <a:extLst>
              <a:ext uri="{FF2B5EF4-FFF2-40B4-BE49-F238E27FC236}">
                <a16:creationId xmlns:a16="http://schemas.microsoft.com/office/drawing/2014/main" id="{0D51DDE6-EFFC-9CB5-C973-C0CB4A4445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9914" y="674913"/>
            <a:ext cx="5737970" cy="4405087"/>
          </a:xfrm>
          <a:prstGeom prst="rect">
            <a:avLst/>
          </a:prstGeom>
        </p:spPr>
      </p:pic>
      <p:sp>
        <p:nvSpPr>
          <p:cNvPr id="11" name="TextBox 10">
            <a:extLst>
              <a:ext uri="{FF2B5EF4-FFF2-40B4-BE49-F238E27FC236}">
                <a16:creationId xmlns:a16="http://schemas.microsoft.com/office/drawing/2014/main" id="{2575E5F6-DC39-9163-F543-BACCE61779AA}"/>
              </a:ext>
            </a:extLst>
          </p:cNvPr>
          <p:cNvSpPr txBox="1"/>
          <p:nvPr/>
        </p:nvSpPr>
        <p:spPr>
          <a:xfrm>
            <a:off x="93870" y="5177971"/>
            <a:ext cx="11950700" cy="1415772"/>
          </a:xfrm>
          <a:prstGeom prst="rect">
            <a:avLst/>
          </a:prstGeom>
          <a:noFill/>
        </p:spPr>
        <p:txBody>
          <a:bodyPr wrap="square" rtlCol="0">
            <a:spAutoFit/>
          </a:bodyPr>
          <a:lstStyle/>
          <a:p>
            <a:endParaRPr lang="en-US" sz="1400" dirty="0"/>
          </a:p>
          <a:p>
            <a:r>
              <a:rPr lang="en-US" sz="2400" dirty="0">
                <a:latin typeface="Sitka Text Semibold" pitchFamily="2" charset="0"/>
              </a:rPr>
              <a:t>The majority of users fall between 20 and 50 years old, with some outliers up to 250 years. The user age distribution is heavily skewed towards younger ages.</a:t>
            </a:r>
            <a:endParaRPr lang="en-IN" sz="2400" dirty="0">
              <a:latin typeface="Sitka Text Semibold" pitchFamily="2" charset="0"/>
            </a:endParaRPr>
          </a:p>
        </p:txBody>
      </p:sp>
    </p:spTree>
    <p:extLst>
      <p:ext uri="{BB962C8B-B14F-4D97-AF65-F5344CB8AC3E}">
        <p14:creationId xmlns:p14="http://schemas.microsoft.com/office/powerpoint/2010/main" val="2151985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7D17D-9ABD-AEA9-4674-B0283C03EAC8}"/>
              </a:ext>
            </a:extLst>
          </p:cNvPr>
          <p:cNvSpPr>
            <a:spLocks noGrp="1"/>
          </p:cNvSpPr>
          <p:nvPr>
            <p:ph type="title"/>
          </p:nvPr>
        </p:nvSpPr>
        <p:spPr>
          <a:xfrm>
            <a:off x="0" y="0"/>
            <a:ext cx="8596668" cy="718457"/>
          </a:xfrm>
        </p:spPr>
        <p:txBody>
          <a:bodyPr/>
          <a:lstStyle/>
          <a:p>
            <a:r>
              <a:rPr lang="en-IN" dirty="0">
                <a:solidFill>
                  <a:srgbClr val="002060"/>
                </a:solidFill>
                <a:latin typeface="Sitka Heading Semibold" pitchFamily="2" charset="0"/>
              </a:rPr>
              <a:t>5 . Ratings Distribution</a:t>
            </a:r>
          </a:p>
        </p:txBody>
      </p:sp>
      <p:sp>
        <p:nvSpPr>
          <p:cNvPr id="7" name="TextBox 6">
            <a:extLst>
              <a:ext uri="{FF2B5EF4-FFF2-40B4-BE49-F238E27FC236}">
                <a16:creationId xmlns:a16="http://schemas.microsoft.com/office/drawing/2014/main" id="{229B1BF0-AB6C-C57D-4741-2674AEB54820}"/>
              </a:ext>
            </a:extLst>
          </p:cNvPr>
          <p:cNvSpPr txBox="1"/>
          <p:nvPr/>
        </p:nvSpPr>
        <p:spPr>
          <a:xfrm>
            <a:off x="435429" y="5410200"/>
            <a:ext cx="11658600" cy="1231106"/>
          </a:xfrm>
          <a:prstGeom prst="rect">
            <a:avLst/>
          </a:prstGeom>
          <a:noFill/>
        </p:spPr>
        <p:txBody>
          <a:bodyPr wrap="square" rtlCol="0">
            <a:spAutoFit/>
          </a:bodyPr>
          <a:lstStyle/>
          <a:p>
            <a:endParaRPr lang="en-US" dirty="0"/>
          </a:p>
          <a:p>
            <a:r>
              <a:rPr lang="en-US" sz="2800" dirty="0">
                <a:latin typeface="Sitka Heading Semibold" pitchFamily="2" charset="0"/>
              </a:rPr>
              <a:t>It can be observe that higher ratings are more common amongst users and rating 8 has been rated highest number of times.</a:t>
            </a:r>
            <a:endParaRPr lang="en-IN" sz="2800" dirty="0">
              <a:latin typeface="Sitka Heading Semibold" pitchFamily="2" charset="0"/>
            </a:endParaRPr>
          </a:p>
        </p:txBody>
      </p:sp>
      <p:pic>
        <p:nvPicPr>
          <p:cNvPr id="8" name="Picture 7">
            <a:extLst>
              <a:ext uri="{FF2B5EF4-FFF2-40B4-BE49-F238E27FC236}">
                <a16:creationId xmlns:a16="http://schemas.microsoft.com/office/drawing/2014/main" id="{CB886EC7-0912-197F-397D-B3569BEADC78}"/>
              </a:ext>
            </a:extLst>
          </p:cNvPr>
          <p:cNvPicPr>
            <a:picLocks noChangeAspect="1"/>
          </p:cNvPicPr>
          <p:nvPr/>
        </p:nvPicPr>
        <p:blipFill>
          <a:blip r:embed="rId2"/>
          <a:stretch>
            <a:fillRect/>
          </a:stretch>
        </p:blipFill>
        <p:spPr>
          <a:xfrm>
            <a:off x="435429" y="619759"/>
            <a:ext cx="11540671" cy="4790441"/>
          </a:xfrm>
          <a:prstGeom prst="rect">
            <a:avLst/>
          </a:prstGeom>
        </p:spPr>
      </p:pic>
    </p:spTree>
    <p:extLst>
      <p:ext uri="{BB962C8B-B14F-4D97-AF65-F5344CB8AC3E}">
        <p14:creationId xmlns:p14="http://schemas.microsoft.com/office/powerpoint/2010/main" val="2860852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BBEE-1891-FFF8-44AC-52F651671B71}"/>
              </a:ext>
            </a:extLst>
          </p:cNvPr>
          <p:cNvSpPr>
            <a:spLocks noGrp="1"/>
          </p:cNvSpPr>
          <p:nvPr>
            <p:ph type="title"/>
          </p:nvPr>
        </p:nvSpPr>
        <p:spPr>
          <a:xfrm>
            <a:off x="0" y="0"/>
            <a:ext cx="8596668" cy="1320800"/>
          </a:xfrm>
        </p:spPr>
        <p:txBody>
          <a:bodyPr>
            <a:normAutofit/>
          </a:bodyPr>
          <a:lstStyle/>
          <a:p>
            <a:r>
              <a:rPr lang="en-IN" sz="4800" u="sng" dirty="0">
                <a:solidFill>
                  <a:srgbClr val="002060"/>
                </a:solidFill>
                <a:latin typeface="Sitka Heading Semibold" pitchFamily="2" charset="0"/>
              </a:rPr>
              <a:t>Model Building</a:t>
            </a:r>
          </a:p>
        </p:txBody>
      </p:sp>
      <p:sp>
        <p:nvSpPr>
          <p:cNvPr id="3" name="Content Placeholder 2">
            <a:extLst>
              <a:ext uri="{FF2B5EF4-FFF2-40B4-BE49-F238E27FC236}">
                <a16:creationId xmlns:a16="http://schemas.microsoft.com/office/drawing/2014/main" id="{C26ECA78-91F0-58A0-1011-F037407520F7}"/>
              </a:ext>
            </a:extLst>
          </p:cNvPr>
          <p:cNvSpPr>
            <a:spLocks noGrp="1"/>
          </p:cNvSpPr>
          <p:nvPr>
            <p:ph idx="1"/>
          </p:nvPr>
        </p:nvSpPr>
        <p:spPr>
          <a:xfrm>
            <a:off x="118534" y="829629"/>
            <a:ext cx="11839786" cy="5957251"/>
          </a:xfrm>
        </p:spPr>
        <p:txBody>
          <a:bodyPr>
            <a:normAutofit/>
          </a:bodyPr>
          <a:lstStyle/>
          <a:p>
            <a:pPr>
              <a:buClr>
                <a:srgbClr val="002060"/>
              </a:buClr>
            </a:pPr>
            <a:r>
              <a:rPr lang="en-US" sz="3200" dirty="0">
                <a:solidFill>
                  <a:schemeClr val="tx1"/>
                </a:solidFill>
                <a:latin typeface="Sitka Heading Semibold" pitchFamily="2" charset="0"/>
              </a:rPr>
              <a:t>Recommendation Techniques</a:t>
            </a:r>
          </a:p>
          <a:p>
            <a:pPr>
              <a:buClr>
                <a:srgbClr val="002060"/>
              </a:buClr>
            </a:pPr>
            <a:endParaRPr lang="en-US" sz="3200" dirty="0">
              <a:solidFill>
                <a:schemeClr val="tx1"/>
              </a:solidFill>
              <a:latin typeface="Sitka Heading Semibold" pitchFamily="2" charset="0"/>
            </a:endParaRPr>
          </a:p>
          <a:p>
            <a:pPr marL="0" indent="0">
              <a:buClr>
                <a:srgbClr val="002060"/>
              </a:buClr>
              <a:buNone/>
            </a:pPr>
            <a:r>
              <a:rPr lang="en-US" sz="3200" b="1" dirty="0">
                <a:solidFill>
                  <a:srgbClr val="000000"/>
                </a:solidFill>
                <a:highlight>
                  <a:srgbClr val="FFFFFF"/>
                </a:highlight>
                <a:latin typeface="Helvetica Neue"/>
              </a:rPr>
              <a:t>1. </a:t>
            </a:r>
            <a:r>
              <a:rPr lang="en-US" sz="3600" dirty="0">
                <a:solidFill>
                  <a:srgbClr val="002060"/>
                </a:solidFill>
                <a:latin typeface="Sitka Heading Semibold" pitchFamily="2" charset="0"/>
                <a:ea typeface="+mj-ea"/>
                <a:cs typeface="+mj-cs"/>
              </a:rPr>
              <a:t>Recommendations</a:t>
            </a:r>
            <a:r>
              <a:rPr lang="en-US" sz="3200" b="1" i="0" dirty="0">
                <a:solidFill>
                  <a:srgbClr val="000000"/>
                </a:solidFill>
                <a:effectLst/>
                <a:highlight>
                  <a:srgbClr val="FFFFFF"/>
                </a:highlight>
                <a:latin typeface="Helvetica Neue"/>
              </a:rPr>
              <a:t> </a:t>
            </a:r>
            <a:r>
              <a:rPr lang="en-US" sz="3600" dirty="0">
                <a:solidFill>
                  <a:srgbClr val="002060"/>
                </a:solidFill>
                <a:latin typeface="Sitka Heading Semibold" pitchFamily="2" charset="0"/>
                <a:ea typeface="+mj-ea"/>
                <a:cs typeface="+mj-cs"/>
              </a:rPr>
              <a:t>based</a:t>
            </a:r>
            <a:r>
              <a:rPr lang="en-US" sz="3200" b="1" i="0" dirty="0">
                <a:solidFill>
                  <a:srgbClr val="000000"/>
                </a:solidFill>
                <a:effectLst/>
                <a:highlight>
                  <a:srgbClr val="FFFFFF"/>
                </a:highlight>
                <a:latin typeface="Helvetica Neue"/>
              </a:rPr>
              <a:t> </a:t>
            </a:r>
            <a:r>
              <a:rPr lang="en-US" sz="3600" dirty="0">
                <a:solidFill>
                  <a:srgbClr val="002060"/>
                </a:solidFill>
                <a:latin typeface="Sitka Heading Semibold" pitchFamily="2" charset="0"/>
                <a:ea typeface="+mj-ea"/>
                <a:cs typeface="+mj-cs"/>
              </a:rPr>
              <a:t>on</a:t>
            </a:r>
            <a:r>
              <a:rPr lang="en-US" sz="3200" b="1" i="0" dirty="0">
                <a:solidFill>
                  <a:srgbClr val="000000"/>
                </a:solidFill>
                <a:effectLst/>
                <a:highlight>
                  <a:srgbClr val="FFFFFF"/>
                </a:highlight>
                <a:latin typeface="Helvetica Neue"/>
              </a:rPr>
              <a:t> </a:t>
            </a:r>
            <a:r>
              <a:rPr lang="en-US" sz="3600" dirty="0">
                <a:solidFill>
                  <a:srgbClr val="002060"/>
                </a:solidFill>
                <a:latin typeface="Sitka Heading Semibold" pitchFamily="2" charset="0"/>
                <a:ea typeface="+mj-ea"/>
                <a:cs typeface="+mj-cs"/>
              </a:rPr>
              <a:t>Rating</a:t>
            </a:r>
            <a:r>
              <a:rPr lang="en-US" sz="3200" b="1" i="0" dirty="0">
                <a:solidFill>
                  <a:srgbClr val="000000"/>
                </a:solidFill>
                <a:effectLst/>
                <a:highlight>
                  <a:srgbClr val="FFFFFF"/>
                </a:highlight>
                <a:latin typeface="Helvetica Neue"/>
              </a:rPr>
              <a:t> </a:t>
            </a:r>
            <a:r>
              <a:rPr lang="en-US" sz="3600" dirty="0">
                <a:solidFill>
                  <a:srgbClr val="002060"/>
                </a:solidFill>
                <a:latin typeface="Sitka Heading Semibold" pitchFamily="2" charset="0"/>
                <a:ea typeface="+mj-ea"/>
                <a:cs typeface="+mj-cs"/>
              </a:rPr>
              <a:t>Counts</a:t>
            </a:r>
          </a:p>
          <a:p>
            <a:pPr marL="0" indent="0">
              <a:buNone/>
            </a:pPr>
            <a:r>
              <a:rPr lang="en-US" sz="3600" dirty="0">
                <a:solidFill>
                  <a:schemeClr val="tx1"/>
                </a:solidFill>
                <a:latin typeface="Sitka Heading Semibold" pitchFamily="2" charset="0"/>
                <a:ea typeface="+mj-ea"/>
                <a:cs typeface="+mj-cs"/>
              </a:rPr>
              <a:t>2</a:t>
            </a:r>
            <a:r>
              <a:rPr lang="en-US" sz="2800" dirty="0">
                <a:solidFill>
                  <a:schemeClr val="tx1"/>
                </a:solidFill>
                <a:latin typeface="Sitka Heading Semibold" pitchFamily="2" charset="0"/>
                <a:ea typeface="+mj-ea"/>
                <a:cs typeface="+mj-cs"/>
              </a:rPr>
              <a:t>. </a:t>
            </a:r>
            <a:r>
              <a:rPr lang="en-US" sz="3600" dirty="0">
                <a:solidFill>
                  <a:srgbClr val="002060"/>
                </a:solidFill>
                <a:latin typeface="Sitka Heading Semibold" pitchFamily="2" charset="0"/>
                <a:ea typeface="+mj-ea"/>
                <a:cs typeface="+mj-cs"/>
              </a:rPr>
              <a:t>Popularity-Based</a:t>
            </a:r>
            <a:r>
              <a:rPr lang="en-US" sz="2800" dirty="0">
                <a:solidFill>
                  <a:schemeClr val="tx1"/>
                </a:solidFill>
                <a:latin typeface="Sitka Heading Semibold" pitchFamily="2" charset="0"/>
              </a:rPr>
              <a:t> </a:t>
            </a:r>
            <a:r>
              <a:rPr lang="en-US" sz="3600" dirty="0">
                <a:solidFill>
                  <a:srgbClr val="002060"/>
                </a:solidFill>
                <a:latin typeface="Sitka Heading Semibold" pitchFamily="2" charset="0"/>
                <a:ea typeface="+mj-ea"/>
                <a:cs typeface="+mj-cs"/>
              </a:rPr>
              <a:t>Recommendation</a:t>
            </a:r>
            <a:r>
              <a:rPr lang="en-US" sz="2800" dirty="0">
                <a:solidFill>
                  <a:schemeClr val="tx1"/>
                </a:solidFill>
                <a:latin typeface="Sitka Heading Semibold" pitchFamily="2" charset="0"/>
              </a:rPr>
              <a:t> </a:t>
            </a:r>
            <a:r>
              <a:rPr lang="en-US" sz="3600" dirty="0">
                <a:solidFill>
                  <a:srgbClr val="002060"/>
                </a:solidFill>
                <a:latin typeface="Sitka Heading Semibold" pitchFamily="2" charset="0"/>
                <a:ea typeface="+mj-ea"/>
                <a:cs typeface="+mj-cs"/>
              </a:rPr>
              <a:t>System</a:t>
            </a:r>
          </a:p>
          <a:p>
            <a:pPr marL="0" indent="0">
              <a:buNone/>
            </a:pPr>
            <a:r>
              <a:rPr lang="en-US" sz="3600" dirty="0">
                <a:solidFill>
                  <a:schemeClr val="tx1"/>
                </a:solidFill>
                <a:latin typeface="Sitka Heading Semibold" pitchFamily="2" charset="0"/>
                <a:ea typeface="+mj-ea"/>
                <a:cs typeface="+mj-cs"/>
              </a:rPr>
              <a:t>3</a:t>
            </a:r>
            <a:r>
              <a:rPr lang="en-US" sz="3600" dirty="0">
                <a:solidFill>
                  <a:srgbClr val="002060"/>
                </a:solidFill>
                <a:latin typeface="Sitka Heading Semibold" pitchFamily="2" charset="0"/>
                <a:ea typeface="+mj-ea"/>
                <a:cs typeface="+mj-cs"/>
              </a:rPr>
              <a:t>.</a:t>
            </a:r>
            <a:r>
              <a:rPr lang="en-US" dirty="0"/>
              <a:t> </a:t>
            </a:r>
            <a:r>
              <a:rPr kumimoji="0" lang="en-US" sz="3600" b="0" i="0" u="none" strike="noStrike" kern="1200" cap="none" spc="0" normalizeH="0" baseline="0" noProof="0" dirty="0">
                <a:ln>
                  <a:noFill/>
                </a:ln>
                <a:solidFill>
                  <a:srgbClr val="002060"/>
                </a:solidFill>
                <a:effectLst/>
                <a:uLnTx/>
                <a:uFillTx/>
                <a:latin typeface="Sitka Heading Semibold" pitchFamily="2" charset="0"/>
                <a:ea typeface="+mj-ea"/>
                <a:cs typeface="+mj-cs"/>
              </a:rPr>
              <a:t>Collaborative Filtering</a:t>
            </a:r>
            <a:endParaRPr lang="en-US" dirty="0"/>
          </a:p>
        </p:txBody>
      </p:sp>
    </p:spTree>
    <p:extLst>
      <p:ext uri="{BB962C8B-B14F-4D97-AF65-F5344CB8AC3E}">
        <p14:creationId xmlns:p14="http://schemas.microsoft.com/office/powerpoint/2010/main" val="470311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2239-076F-E8AE-EBDB-2E3BBAC534CC}"/>
              </a:ext>
            </a:extLst>
          </p:cNvPr>
          <p:cNvSpPr>
            <a:spLocks noGrp="1"/>
          </p:cNvSpPr>
          <p:nvPr>
            <p:ph type="title"/>
          </p:nvPr>
        </p:nvSpPr>
        <p:spPr>
          <a:xfrm>
            <a:off x="0" y="0"/>
            <a:ext cx="12192000" cy="833120"/>
          </a:xfrm>
        </p:spPr>
        <p:txBody>
          <a:bodyPr>
            <a:normAutofit fontScale="90000"/>
          </a:bodyPr>
          <a:lstStyle/>
          <a:p>
            <a:r>
              <a:rPr lang="en-IN" sz="4000" dirty="0">
                <a:solidFill>
                  <a:srgbClr val="002060"/>
                </a:solidFill>
                <a:latin typeface="Sitka Heading Semibold" pitchFamily="2" charset="0"/>
              </a:rPr>
              <a:t>1. </a:t>
            </a:r>
            <a:r>
              <a:rPr lang="en-US" sz="4000" dirty="0">
                <a:solidFill>
                  <a:srgbClr val="002060"/>
                </a:solidFill>
                <a:latin typeface="Sitka Heading Semibold" pitchFamily="2" charset="0"/>
                <a:ea typeface="+mj-ea"/>
                <a:cs typeface="+mj-cs"/>
              </a:rPr>
              <a:t>Recommendations</a:t>
            </a:r>
            <a:r>
              <a:rPr lang="en-US" sz="3600" b="1" i="0" dirty="0">
                <a:solidFill>
                  <a:srgbClr val="000000"/>
                </a:solidFill>
                <a:effectLst/>
                <a:highlight>
                  <a:srgbClr val="FFFFFF"/>
                </a:highlight>
                <a:latin typeface="Helvetica Neue"/>
              </a:rPr>
              <a:t> </a:t>
            </a:r>
            <a:r>
              <a:rPr lang="en-US" sz="4000" dirty="0">
                <a:solidFill>
                  <a:srgbClr val="002060"/>
                </a:solidFill>
                <a:latin typeface="Sitka Heading Semibold" pitchFamily="2" charset="0"/>
                <a:ea typeface="+mj-ea"/>
                <a:cs typeface="+mj-cs"/>
              </a:rPr>
              <a:t>based</a:t>
            </a:r>
            <a:r>
              <a:rPr lang="en-US" sz="3600" b="1" i="0" dirty="0">
                <a:solidFill>
                  <a:srgbClr val="000000"/>
                </a:solidFill>
                <a:effectLst/>
                <a:highlight>
                  <a:srgbClr val="FFFFFF"/>
                </a:highlight>
                <a:latin typeface="Helvetica Neue"/>
              </a:rPr>
              <a:t> </a:t>
            </a:r>
            <a:r>
              <a:rPr lang="en-US" sz="4000" dirty="0">
                <a:solidFill>
                  <a:srgbClr val="002060"/>
                </a:solidFill>
                <a:latin typeface="Sitka Heading Semibold" pitchFamily="2" charset="0"/>
                <a:ea typeface="+mj-ea"/>
                <a:cs typeface="+mj-cs"/>
              </a:rPr>
              <a:t>on</a:t>
            </a:r>
            <a:r>
              <a:rPr lang="en-US" sz="3600" b="1" i="0" dirty="0">
                <a:solidFill>
                  <a:srgbClr val="000000"/>
                </a:solidFill>
                <a:effectLst/>
                <a:highlight>
                  <a:srgbClr val="FFFFFF"/>
                </a:highlight>
                <a:latin typeface="Helvetica Neue"/>
              </a:rPr>
              <a:t> </a:t>
            </a:r>
            <a:r>
              <a:rPr lang="en-US" sz="4000" dirty="0">
                <a:solidFill>
                  <a:srgbClr val="002060"/>
                </a:solidFill>
                <a:latin typeface="Sitka Heading Semibold" pitchFamily="2" charset="0"/>
                <a:ea typeface="+mj-ea"/>
                <a:cs typeface="+mj-cs"/>
              </a:rPr>
              <a:t>Rating</a:t>
            </a:r>
            <a:r>
              <a:rPr lang="en-US" sz="3600" b="1" i="0" dirty="0">
                <a:solidFill>
                  <a:srgbClr val="000000"/>
                </a:solidFill>
                <a:effectLst/>
                <a:highlight>
                  <a:srgbClr val="FFFFFF"/>
                </a:highlight>
                <a:latin typeface="Helvetica Neue"/>
              </a:rPr>
              <a:t> </a:t>
            </a:r>
            <a:r>
              <a:rPr lang="en-US" sz="4000" dirty="0">
                <a:solidFill>
                  <a:srgbClr val="002060"/>
                </a:solidFill>
                <a:latin typeface="Sitka Heading Semibold" pitchFamily="2" charset="0"/>
                <a:ea typeface="+mj-ea"/>
                <a:cs typeface="+mj-cs"/>
              </a:rPr>
              <a:t>Counts</a:t>
            </a:r>
            <a:br>
              <a:rPr lang="en-US" sz="4000" dirty="0">
                <a:solidFill>
                  <a:srgbClr val="002060"/>
                </a:solidFill>
                <a:latin typeface="Sitka Heading Semibold" pitchFamily="2" charset="0"/>
                <a:ea typeface="+mj-ea"/>
                <a:cs typeface="+mj-cs"/>
              </a:rPr>
            </a:br>
            <a:endParaRPr lang="en-IN" sz="4000" dirty="0">
              <a:solidFill>
                <a:srgbClr val="002060"/>
              </a:solidFill>
              <a:latin typeface="Sitka Heading Semibold" pitchFamily="2" charset="0"/>
            </a:endParaRPr>
          </a:p>
        </p:txBody>
      </p:sp>
      <p:pic>
        <p:nvPicPr>
          <p:cNvPr id="4" name="Picture 3">
            <a:extLst>
              <a:ext uri="{FF2B5EF4-FFF2-40B4-BE49-F238E27FC236}">
                <a16:creationId xmlns:a16="http://schemas.microsoft.com/office/drawing/2014/main" id="{7D6E1F4F-E464-962E-4196-0633BCA52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 y="722630"/>
            <a:ext cx="11938000" cy="6033770"/>
          </a:xfrm>
          <a:prstGeom prst="rect">
            <a:avLst/>
          </a:prstGeom>
        </p:spPr>
      </p:pic>
    </p:spTree>
    <p:extLst>
      <p:ext uri="{BB962C8B-B14F-4D97-AF65-F5344CB8AC3E}">
        <p14:creationId xmlns:p14="http://schemas.microsoft.com/office/powerpoint/2010/main" val="2226294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2239-076F-E8AE-EBDB-2E3BBAC534CC}"/>
              </a:ext>
            </a:extLst>
          </p:cNvPr>
          <p:cNvSpPr>
            <a:spLocks noGrp="1"/>
          </p:cNvSpPr>
          <p:nvPr>
            <p:ph type="title"/>
          </p:nvPr>
        </p:nvSpPr>
        <p:spPr>
          <a:xfrm>
            <a:off x="0" y="0"/>
            <a:ext cx="12192000" cy="833120"/>
          </a:xfrm>
        </p:spPr>
        <p:txBody>
          <a:bodyPr>
            <a:normAutofit fontScale="90000"/>
          </a:bodyPr>
          <a:lstStyle/>
          <a:p>
            <a:r>
              <a:rPr lang="en-IN" sz="4000" dirty="0">
                <a:solidFill>
                  <a:srgbClr val="002060"/>
                </a:solidFill>
                <a:latin typeface="Sitka Heading Semibold" pitchFamily="2" charset="0"/>
              </a:rPr>
              <a:t>2. Popularity Based Recommendation System Dataframe</a:t>
            </a:r>
          </a:p>
        </p:txBody>
      </p:sp>
      <p:pic>
        <p:nvPicPr>
          <p:cNvPr id="4" name="Picture 3">
            <a:extLst>
              <a:ext uri="{FF2B5EF4-FFF2-40B4-BE49-F238E27FC236}">
                <a16:creationId xmlns:a16="http://schemas.microsoft.com/office/drawing/2014/main" id="{7D6E1F4F-E464-962E-4196-0633BCA52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 y="722630"/>
            <a:ext cx="11938000" cy="6033770"/>
          </a:xfrm>
          <a:prstGeom prst="rect">
            <a:avLst/>
          </a:prstGeom>
        </p:spPr>
      </p:pic>
    </p:spTree>
    <p:extLst>
      <p:ext uri="{BB962C8B-B14F-4D97-AF65-F5344CB8AC3E}">
        <p14:creationId xmlns:p14="http://schemas.microsoft.com/office/powerpoint/2010/main" val="786099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A88F33-34B0-8462-7BE4-97876B5AA324}"/>
              </a:ext>
            </a:extLst>
          </p:cNvPr>
          <p:cNvSpPr>
            <a:spLocks noGrp="1"/>
          </p:cNvSpPr>
          <p:nvPr>
            <p:ph type="title"/>
          </p:nvPr>
        </p:nvSpPr>
        <p:spPr>
          <a:xfrm>
            <a:off x="8082" y="0"/>
            <a:ext cx="12183918" cy="1320800"/>
          </a:xfrm>
        </p:spPr>
        <p:txBody>
          <a:bodyPr/>
          <a:lstStyle/>
          <a:p>
            <a:r>
              <a:rPr lang="en-IN" dirty="0">
                <a:solidFill>
                  <a:srgbClr val="002060"/>
                </a:solidFill>
                <a:latin typeface="Sitka Heading Semibold" pitchFamily="2" charset="0"/>
              </a:rPr>
              <a:t>3</a:t>
            </a:r>
            <a:r>
              <a:rPr lang="en-IN" sz="3600" dirty="0">
                <a:solidFill>
                  <a:srgbClr val="002060"/>
                </a:solidFill>
                <a:latin typeface="Sitka Heading Semibold" pitchFamily="2" charset="0"/>
              </a:rPr>
              <a:t>. </a:t>
            </a:r>
            <a:r>
              <a:rPr lang="en-IN" dirty="0">
                <a:solidFill>
                  <a:srgbClr val="002060"/>
                </a:solidFill>
                <a:latin typeface="Sitka Heading Semibold" pitchFamily="2" charset="0"/>
              </a:rPr>
              <a:t>Result of Collaborative Filtering</a:t>
            </a:r>
          </a:p>
        </p:txBody>
      </p:sp>
      <p:pic>
        <p:nvPicPr>
          <p:cNvPr id="7" name="Content Placeholder 6">
            <a:extLst>
              <a:ext uri="{FF2B5EF4-FFF2-40B4-BE49-F238E27FC236}">
                <a16:creationId xmlns:a16="http://schemas.microsoft.com/office/drawing/2014/main" id="{C145C20A-E282-3F7A-D73D-5BCA452C0A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164" y="660400"/>
            <a:ext cx="5776436" cy="3108960"/>
          </a:xfrm>
          <a:ln>
            <a:solidFill>
              <a:schemeClr val="accent3"/>
            </a:solidFill>
          </a:ln>
        </p:spPr>
      </p:pic>
      <p:pic>
        <p:nvPicPr>
          <p:cNvPr id="9" name="Picture 8">
            <a:extLst>
              <a:ext uri="{FF2B5EF4-FFF2-40B4-BE49-F238E27FC236}">
                <a16:creationId xmlns:a16="http://schemas.microsoft.com/office/drawing/2014/main" id="{0489D8C0-80E2-13B3-3843-BFDC87E3B7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836" y="3840480"/>
            <a:ext cx="7112000" cy="2946400"/>
          </a:xfrm>
          <a:prstGeom prst="rect">
            <a:avLst/>
          </a:prstGeom>
          <a:ln>
            <a:solidFill>
              <a:schemeClr val="tx1"/>
            </a:solidFill>
          </a:ln>
        </p:spPr>
      </p:pic>
    </p:spTree>
    <p:extLst>
      <p:ext uri="{BB962C8B-B14F-4D97-AF65-F5344CB8AC3E}">
        <p14:creationId xmlns:p14="http://schemas.microsoft.com/office/powerpoint/2010/main" val="542190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8DB50-9FF5-1BB7-DEB4-AAF335BA994B}"/>
              </a:ext>
            </a:extLst>
          </p:cNvPr>
          <p:cNvSpPr>
            <a:spLocks noGrp="1"/>
          </p:cNvSpPr>
          <p:nvPr>
            <p:ph type="title"/>
          </p:nvPr>
        </p:nvSpPr>
        <p:spPr>
          <a:xfrm>
            <a:off x="0" y="0"/>
            <a:ext cx="8596668" cy="1320800"/>
          </a:xfrm>
        </p:spPr>
        <p:txBody>
          <a:bodyPr>
            <a:normAutofit/>
          </a:bodyPr>
          <a:lstStyle/>
          <a:p>
            <a:r>
              <a:rPr lang="en-IN" sz="4400" u="sng" spc="-10" dirty="0">
                <a:solidFill>
                  <a:srgbClr val="002060"/>
                </a:solidFill>
                <a:latin typeface="Sitka Heading Semibold" pitchFamily="2" charset="0"/>
                <a:cs typeface="Trebuchet MS"/>
              </a:rPr>
              <a:t>Deployment</a:t>
            </a:r>
            <a:endParaRPr lang="en-IN" sz="4400" u="sng" dirty="0"/>
          </a:p>
        </p:txBody>
      </p:sp>
      <p:pic>
        <p:nvPicPr>
          <p:cNvPr id="4" name="Picture 3">
            <a:extLst>
              <a:ext uri="{FF2B5EF4-FFF2-40B4-BE49-F238E27FC236}">
                <a16:creationId xmlns:a16="http://schemas.microsoft.com/office/drawing/2014/main" id="{F8909A1B-7C8E-8960-468D-564824439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90575"/>
            <a:ext cx="11917680" cy="5988050"/>
          </a:xfrm>
          <a:prstGeom prst="rect">
            <a:avLst/>
          </a:prstGeom>
        </p:spPr>
      </p:pic>
    </p:spTree>
    <p:extLst>
      <p:ext uri="{BB962C8B-B14F-4D97-AF65-F5344CB8AC3E}">
        <p14:creationId xmlns:p14="http://schemas.microsoft.com/office/powerpoint/2010/main" val="543426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DAEB8C-615D-5D28-7BF4-4A8050999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44" y="104774"/>
            <a:ext cx="11953875" cy="6621145"/>
          </a:xfrm>
          <a:prstGeom prst="rect">
            <a:avLst/>
          </a:prstGeom>
        </p:spPr>
      </p:pic>
    </p:spTree>
    <p:extLst>
      <p:ext uri="{BB962C8B-B14F-4D97-AF65-F5344CB8AC3E}">
        <p14:creationId xmlns:p14="http://schemas.microsoft.com/office/powerpoint/2010/main" val="188069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B2D87-23C8-4119-9135-041AFBCF6D71}"/>
              </a:ext>
            </a:extLst>
          </p:cNvPr>
          <p:cNvSpPr>
            <a:spLocks noGrp="1"/>
          </p:cNvSpPr>
          <p:nvPr>
            <p:ph type="title"/>
          </p:nvPr>
        </p:nvSpPr>
        <p:spPr>
          <a:xfrm>
            <a:off x="0" y="0"/>
            <a:ext cx="12059920" cy="548640"/>
          </a:xfrm>
        </p:spPr>
        <p:txBody>
          <a:bodyPr>
            <a:noAutofit/>
          </a:bodyPr>
          <a:lstStyle/>
          <a:p>
            <a:r>
              <a:rPr lang="en-IN" sz="4000" dirty="0">
                <a:latin typeface="Sitka Text Semibold" pitchFamily="2" charset="0"/>
              </a:rPr>
              <a:t>Challenges and Solutions</a:t>
            </a:r>
          </a:p>
        </p:txBody>
      </p:sp>
      <p:sp>
        <p:nvSpPr>
          <p:cNvPr id="3" name="Content Placeholder 2">
            <a:extLst>
              <a:ext uri="{FF2B5EF4-FFF2-40B4-BE49-F238E27FC236}">
                <a16:creationId xmlns:a16="http://schemas.microsoft.com/office/drawing/2014/main" id="{5931273B-77A5-C450-6975-9391EC6CDDED}"/>
              </a:ext>
            </a:extLst>
          </p:cNvPr>
          <p:cNvSpPr>
            <a:spLocks noGrp="1"/>
          </p:cNvSpPr>
          <p:nvPr>
            <p:ph idx="1"/>
          </p:nvPr>
        </p:nvSpPr>
        <p:spPr>
          <a:xfrm>
            <a:off x="0" y="670560"/>
            <a:ext cx="12192000" cy="6187440"/>
          </a:xfrm>
        </p:spPr>
        <p:txBody>
          <a:bodyPr>
            <a:normAutofit lnSpcReduction="10000"/>
          </a:bodyPr>
          <a:lstStyle/>
          <a:p>
            <a:pPr marL="0" indent="0">
              <a:lnSpc>
                <a:spcPct val="90000"/>
              </a:lnSpc>
              <a:buNone/>
            </a:pPr>
            <a:r>
              <a:rPr lang="en-US" sz="2600" dirty="0">
                <a:solidFill>
                  <a:schemeClr val="tx1"/>
                </a:solidFill>
                <a:latin typeface="Sitka Text Semibold" pitchFamily="2" charset="0"/>
              </a:rPr>
              <a:t>1. Data Integration  </a:t>
            </a:r>
            <a:endParaRPr lang="en-US" sz="1900" dirty="0">
              <a:solidFill>
                <a:schemeClr val="tx1"/>
              </a:solidFill>
            </a:endParaRPr>
          </a:p>
          <a:p>
            <a:pPr marL="0" indent="0">
              <a:buNone/>
            </a:pPr>
            <a:r>
              <a:rPr lang="en-US" sz="2000" dirty="0">
                <a:solidFill>
                  <a:schemeClr val="tx1"/>
                </a:solidFill>
              </a:rPr>
              <a:t>Combining multiple datasets (books, ratings, users) while maintaining data integrity was challenging. Ensuring that the merged dataset was correctly aligned and free of redundant or missing values was crucial. </a:t>
            </a:r>
          </a:p>
          <a:p>
            <a:pPr marL="0" indent="0">
              <a:buNone/>
            </a:pPr>
            <a:r>
              <a:rPr lang="en-US" sz="2000" dirty="0">
                <a:solidFill>
                  <a:schemeClr val="tx1"/>
                </a:solidFill>
              </a:rPr>
              <a:t>Solution:</a:t>
            </a:r>
          </a:p>
          <a:p>
            <a:pPr marL="0" indent="0">
              <a:lnSpc>
                <a:spcPct val="90000"/>
              </a:lnSpc>
              <a:buNone/>
            </a:pPr>
            <a:r>
              <a:rPr lang="en-US" sz="2000" dirty="0">
                <a:solidFill>
                  <a:schemeClr val="tx1"/>
                </a:solidFill>
              </a:rPr>
              <a:t>Used consistent encoding and ensured the datasets were read and merged correctly. Performed multiple merges between the books, ratings, and users datasets, followed by dropping rows with null values to maintain data integrity.</a:t>
            </a:r>
          </a:p>
          <a:p>
            <a:pPr marL="0" indent="0">
              <a:buNone/>
            </a:pPr>
            <a:r>
              <a:rPr lang="en-US" sz="2800" dirty="0">
                <a:solidFill>
                  <a:schemeClr val="tx1"/>
                </a:solidFill>
                <a:latin typeface="Sitka Text Semibold" pitchFamily="2" charset="0"/>
              </a:rPr>
              <a:t>2. </a:t>
            </a:r>
            <a:r>
              <a:rPr lang="en-US" sz="2400" dirty="0">
                <a:solidFill>
                  <a:schemeClr val="tx1"/>
                </a:solidFill>
                <a:latin typeface="Sitka Text Semibold" pitchFamily="2" charset="0"/>
              </a:rPr>
              <a:t>Data Quality Issues</a:t>
            </a:r>
          </a:p>
          <a:p>
            <a:pPr marL="0" indent="0">
              <a:buNone/>
            </a:pPr>
            <a:r>
              <a:rPr lang="en-US" sz="2000" dirty="0">
                <a:solidFill>
                  <a:schemeClr val="tx1"/>
                </a:solidFill>
              </a:rPr>
              <a:t>Encountered missing values, duplicated records, and inconsistent data formats in the dataset.</a:t>
            </a:r>
          </a:p>
          <a:p>
            <a:pPr marL="0" indent="0">
              <a:buNone/>
            </a:pPr>
            <a:r>
              <a:rPr lang="en-US" sz="2000" dirty="0">
                <a:solidFill>
                  <a:schemeClr val="tx1"/>
                </a:solidFill>
              </a:rPr>
              <a:t>Solution:</a:t>
            </a:r>
          </a:p>
          <a:p>
            <a:pPr marL="0" indent="0">
              <a:buNone/>
            </a:pPr>
            <a:r>
              <a:rPr lang="en-US" sz="2000" dirty="0">
                <a:solidFill>
                  <a:schemeClr val="tx1"/>
                </a:solidFill>
              </a:rPr>
              <a:t>Applied data cleaning techniques such as imputation for missing values and removal of duplicates.</a:t>
            </a:r>
          </a:p>
          <a:p>
            <a:pPr marL="0" indent="0">
              <a:buNone/>
            </a:pPr>
            <a:r>
              <a:rPr lang="en-US" sz="2400" dirty="0">
                <a:solidFill>
                  <a:schemeClr val="tx1"/>
                </a:solidFill>
                <a:latin typeface="Sitka Text Semibold" pitchFamily="2" charset="0"/>
              </a:rPr>
              <a:t>3. Clustering and Model Training</a:t>
            </a:r>
          </a:p>
          <a:p>
            <a:pPr marL="0" indent="0">
              <a:buNone/>
            </a:pPr>
            <a:r>
              <a:rPr lang="en-US" sz="2000" dirty="0">
                <a:solidFill>
                  <a:schemeClr val="tx1"/>
                </a:solidFill>
              </a:rPr>
              <a:t>High computational cost and memory usage during clustering and model training.</a:t>
            </a:r>
          </a:p>
          <a:p>
            <a:pPr marL="0" indent="0">
              <a:buNone/>
            </a:pPr>
            <a:r>
              <a:rPr lang="en-US" sz="2000" dirty="0">
                <a:solidFill>
                  <a:schemeClr val="tx1"/>
                </a:solidFill>
              </a:rPr>
              <a:t>Solution: </a:t>
            </a:r>
          </a:p>
          <a:p>
            <a:pPr marL="0" indent="0">
              <a:buNone/>
            </a:pPr>
            <a:r>
              <a:rPr lang="en-US" sz="2000" dirty="0">
                <a:solidFill>
                  <a:schemeClr val="tx1"/>
                </a:solidFill>
              </a:rPr>
              <a:t>Utilized KMeans for clustering and optimized it by selecting appropriate number of clusters.</a:t>
            </a:r>
          </a:p>
          <a:p>
            <a:pPr marL="0" indent="0">
              <a:buNone/>
            </a:pPr>
            <a:endParaRPr lang="en-US" dirty="0">
              <a:solidFill>
                <a:schemeClr val="tx1"/>
              </a:solidFill>
            </a:endParaRPr>
          </a:p>
          <a:p>
            <a:pPr marL="0" indent="0">
              <a:buNone/>
            </a:pPr>
            <a:endParaRPr lang="en-IN" dirty="0">
              <a:solidFill>
                <a:schemeClr val="tx1"/>
              </a:solidFill>
            </a:endParaRPr>
          </a:p>
        </p:txBody>
      </p:sp>
    </p:spTree>
    <p:extLst>
      <p:ext uri="{BB962C8B-B14F-4D97-AF65-F5344CB8AC3E}">
        <p14:creationId xmlns:p14="http://schemas.microsoft.com/office/powerpoint/2010/main" val="3269181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F0DE2A-6AA6-DBB2-FD27-11B6411F0383}"/>
              </a:ext>
            </a:extLst>
          </p:cNvPr>
          <p:cNvSpPr>
            <a:spLocks noGrp="1"/>
          </p:cNvSpPr>
          <p:nvPr>
            <p:ph idx="1"/>
          </p:nvPr>
        </p:nvSpPr>
        <p:spPr>
          <a:xfrm>
            <a:off x="0" y="0"/>
            <a:ext cx="12192000" cy="6857999"/>
          </a:xfrm>
        </p:spPr>
        <p:txBody>
          <a:bodyPr>
            <a:normAutofit/>
          </a:bodyPr>
          <a:lstStyle/>
          <a:p>
            <a:pPr marL="0" indent="0">
              <a:buNone/>
            </a:pPr>
            <a:endParaRPr lang="en-US" sz="2800" dirty="0">
              <a:solidFill>
                <a:schemeClr val="tx1"/>
              </a:solidFill>
              <a:latin typeface="Sitka Text Semibold" pitchFamily="2" charset="0"/>
            </a:endParaRPr>
          </a:p>
          <a:p>
            <a:pPr marL="0" indent="0">
              <a:buNone/>
            </a:pPr>
            <a:r>
              <a:rPr lang="en-US" sz="2800" dirty="0">
                <a:solidFill>
                  <a:schemeClr val="tx1"/>
                </a:solidFill>
                <a:latin typeface="Sitka Text Semibold" pitchFamily="2" charset="0"/>
              </a:rPr>
              <a:t>4. Feature Engineering and Encoding</a:t>
            </a:r>
          </a:p>
          <a:p>
            <a:pPr marL="0" indent="0">
              <a:buNone/>
            </a:pPr>
            <a:r>
              <a:rPr lang="en-US" dirty="0">
                <a:solidFill>
                  <a:schemeClr val="tx1"/>
                </a:solidFill>
              </a:rPr>
              <a:t> </a:t>
            </a:r>
            <a:r>
              <a:rPr lang="en-US" sz="2000" dirty="0">
                <a:solidFill>
                  <a:schemeClr val="tx1"/>
                </a:solidFill>
              </a:rPr>
              <a:t>Difficulty in transforming categorical features into numerical representations for machine learning models.</a:t>
            </a:r>
          </a:p>
          <a:p>
            <a:pPr marL="0" indent="0">
              <a:buNone/>
            </a:pPr>
            <a:r>
              <a:rPr lang="en-US" sz="2000" dirty="0">
                <a:solidFill>
                  <a:schemeClr val="tx1"/>
                </a:solidFill>
              </a:rPr>
              <a:t> Solution: </a:t>
            </a:r>
          </a:p>
          <a:p>
            <a:pPr marL="0" indent="0">
              <a:buNone/>
            </a:pPr>
            <a:r>
              <a:rPr lang="en-US" sz="2000" dirty="0">
                <a:solidFill>
                  <a:schemeClr val="tx1"/>
                </a:solidFill>
              </a:rPr>
              <a:t>Used one-hot encoding for categorical variables and hashing for high cardinality features to maintain memory efficiency.</a:t>
            </a:r>
          </a:p>
          <a:p>
            <a:pPr marL="0" indent="0">
              <a:buNone/>
            </a:pPr>
            <a:r>
              <a:rPr lang="en-US" sz="2800" dirty="0">
                <a:solidFill>
                  <a:schemeClr val="tx1"/>
                </a:solidFill>
                <a:latin typeface="Sitka Text Semibold" pitchFamily="2" charset="0"/>
              </a:rPr>
              <a:t>5. User Age and Ratings Filtering</a:t>
            </a:r>
          </a:p>
          <a:p>
            <a:pPr marL="0" indent="0">
              <a:buNone/>
            </a:pPr>
            <a:r>
              <a:rPr lang="en-US" sz="2000" dirty="0">
                <a:solidFill>
                  <a:schemeClr val="tx1"/>
                </a:solidFill>
              </a:rPr>
              <a:t>Filtering the data based on user inputs for age and book ratings required careful handling to ensure accurate and meaningful subsets of data.</a:t>
            </a:r>
          </a:p>
          <a:p>
            <a:pPr marL="0" indent="0">
              <a:buNone/>
            </a:pPr>
            <a:r>
              <a:rPr lang="en-US" sz="2000" dirty="0">
                <a:solidFill>
                  <a:schemeClr val="tx1"/>
                </a:solidFill>
              </a:rPr>
              <a:t>Solutions:</a:t>
            </a:r>
          </a:p>
          <a:p>
            <a:pPr marL="0" indent="0">
              <a:buNone/>
            </a:pPr>
            <a:r>
              <a:rPr lang="en-US" sz="2000" dirty="0">
                <a:solidFill>
                  <a:schemeClr val="tx1"/>
                </a:solidFill>
              </a:rPr>
              <a:t>To create a more accurate and meaningful subset of data, we filtered the data to include only users who had rated more than 200 books and books that had more than 100 reviews. This approach helps to focus on active users and popular books, ensuring the analysis is based on significant data points.</a:t>
            </a:r>
          </a:p>
          <a:p>
            <a:pPr marL="0" indent="0">
              <a:buNone/>
            </a:pPr>
            <a:endParaRPr lang="en-IN" sz="2000" dirty="0">
              <a:solidFill>
                <a:schemeClr val="tx1"/>
              </a:solidFill>
            </a:endParaRPr>
          </a:p>
        </p:txBody>
      </p:sp>
    </p:spTree>
    <p:extLst>
      <p:ext uri="{BB962C8B-B14F-4D97-AF65-F5344CB8AC3E}">
        <p14:creationId xmlns:p14="http://schemas.microsoft.com/office/powerpoint/2010/main" val="1645365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C5034-0FC2-52DA-6155-4193A5604FD6}"/>
              </a:ext>
            </a:extLst>
          </p:cNvPr>
          <p:cNvSpPr>
            <a:spLocks noGrp="1"/>
          </p:cNvSpPr>
          <p:nvPr>
            <p:ph type="title"/>
          </p:nvPr>
        </p:nvSpPr>
        <p:spPr>
          <a:xfrm>
            <a:off x="0" y="156238"/>
            <a:ext cx="12192000" cy="1320800"/>
          </a:xfrm>
        </p:spPr>
        <p:txBody>
          <a:bodyPr>
            <a:normAutofit/>
          </a:bodyPr>
          <a:lstStyle/>
          <a:p>
            <a:r>
              <a:rPr lang="en-US" sz="6600" u="sng" dirty="0">
                <a:solidFill>
                  <a:srgbClr val="002060"/>
                </a:solidFill>
                <a:latin typeface="Sitka Heading Semibold" pitchFamily="2" charset="0"/>
              </a:rPr>
              <a:t>Contents</a:t>
            </a:r>
            <a:endParaRPr lang="en-IN" sz="6600" u="sng" dirty="0">
              <a:solidFill>
                <a:srgbClr val="002060"/>
              </a:solidFill>
              <a:latin typeface="Sitka Heading Semibold" pitchFamily="2" charset="0"/>
            </a:endParaRPr>
          </a:p>
        </p:txBody>
      </p:sp>
      <p:sp>
        <p:nvSpPr>
          <p:cNvPr id="4" name="Content Placeholder 3">
            <a:extLst>
              <a:ext uri="{FF2B5EF4-FFF2-40B4-BE49-F238E27FC236}">
                <a16:creationId xmlns:a16="http://schemas.microsoft.com/office/drawing/2014/main" id="{5454E51C-85EF-8128-E38F-0DCC9D00CFDC}"/>
              </a:ext>
            </a:extLst>
          </p:cNvPr>
          <p:cNvSpPr>
            <a:spLocks noGrp="1"/>
          </p:cNvSpPr>
          <p:nvPr>
            <p:ph idx="1"/>
          </p:nvPr>
        </p:nvSpPr>
        <p:spPr>
          <a:xfrm>
            <a:off x="-1" y="1709057"/>
            <a:ext cx="12191999" cy="5148944"/>
          </a:xfrm>
        </p:spPr>
        <p:txBody>
          <a:bodyPr>
            <a:normAutofit lnSpcReduction="10000"/>
          </a:bodyPr>
          <a:lstStyle/>
          <a:p>
            <a:pPr>
              <a:buClr>
                <a:srgbClr val="002060"/>
              </a:buClr>
              <a:buAutoNum type="arabicPeriod"/>
            </a:pPr>
            <a:r>
              <a:rPr lang="en-US" sz="4000" dirty="0">
                <a:solidFill>
                  <a:srgbClr val="002060"/>
                </a:solidFill>
                <a:latin typeface="Sitka Heading Semibold" pitchFamily="2" charset="0"/>
              </a:rPr>
              <a:t> Project Architecture</a:t>
            </a:r>
          </a:p>
          <a:p>
            <a:pPr>
              <a:buClr>
                <a:srgbClr val="002060"/>
              </a:buClr>
              <a:buAutoNum type="arabicPeriod"/>
            </a:pPr>
            <a:r>
              <a:rPr lang="en-US" sz="4000" dirty="0">
                <a:solidFill>
                  <a:srgbClr val="002060"/>
                </a:solidFill>
                <a:latin typeface="Sitka Heading Semibold" pitchFamily="2" charset="0"/>
              </a:rPr>
              <a:t> Introduction to Recommendation System</a:t>
            </a:r>
          </a:p>
          <a:p>
            <a:pPr>
              <a:buClr>
                <a:srgbClr val="002060"/>
              </a:buClr>
              <a:buAutoNum type="arabicPeriod"/>
            </a:pPr>
            <a:r>
              <a:rPr lang="en-US" sz="4000" dirty="0">
                <a:solidFill>
                  <a:srgbClr val="002060"/>
                </a:solidFill>
                <a:latin typeface="Sitka Heading Semibold" pitchFamily="2" charset="0"/>
              </a:rPr>
              <a:t> Dataset Details</a:t>
            </a:r>
          </a:p>
          <a:p>
            <a:pPr>
              <a:buClr>
                <a:srgbClr val="002060"/>
              </a:buClr>
              <a:buAutoNum type="arabicPeriod"/>
            </a:pPr>
            <a:r>
              <a:rPr lang="en-US" sz="4000" dirty="0">
                <a:solidFill>
                  <a:srgbClr val="002060"/>
                </a:solidFill>
                <a:latin typeface="Sitka Heading Semibold" pitchFamily="2" charset="0"/>
              </a:rPr>
              <a:t> EDA &amp; Data Preprocessing</a:t>
            </a:r>
          </a:p>
          <a:p>
            <a:pPr>
              <a:buClr>
                <a:srgbClr val="002060"/>
              </a:buClr>
              <a:buAutoNum type="arabicPeriod"/>
            </a:pPr>
            <a:r>
              <a:rPr lang="en-US" sz="4000" dirty="0">
                <a:solidFill>
                  <a:srgbClr val="002060"/>
                </a:solidFill>
                <a:latin typeface="Sitka Heading Semibold" pitchFamily="2" charset="0"/>
              </a:rPr>
              <a:t> Data Visualizations</a:t>
            </a:r>
          </a:p>
          <a:p>
            <a:pPr marL="354965" indent="-342265">
              <a:spcBef>
                <a:spcPts val="1360"/>
              </a:spcBef>
              <a:buClr>
                <a:srgbClr val="002060"/>
              </a:buClr>
              <a:buSzPct val="60000"/>
              <a:buAutoNum type="arabicPeriod"/>
              <a:tabLst>
                <a:tab pos="354965" algn="l"/>
              </a:tabLst>
            </a:pPr>
            <a:r>
              <a:rPr lang="en-IN" sz="4000" dirty="0">
                <a:solidFill>
                  <a:srgbClr val="002060"/>
                </a:solidFill>
                <a:latin typeface="Sitka Heading Semibold" pitchFamily="2" charset="0"/>
                <a:cs typeface="Trebuchet MS"/>
              </a:rPr>
              <a:t> Model</a:t>
            </a:r>
            <a:r>
              <a:rPr lang="en-IN" sz="4000" spc="-105" dirty="0">
                <a:solidFill>
                  <a:srgbClr val="002060"/>
                </a:solidFill>
                <a:latin typeface="Sitka Heading Semibold" pitchFamily="2" charset="0"/>
                <a:cs typeface="Trebuchet MS"/>
              </a:rPr>
              <a:t> </a:t>
            </a:r>
            <a:r>
              <a:rPr lang="en-IN" sz="4000" spc="-10" dirty="0">
                <a:solidFill>
                  <a:srgbClr val="002060"/>
                </a:solidFill>
                <a:latin typeface="Sitka Heading Semibold" pitchFamily="2" charset="0"/>
                <a:cs typeface="Trebuchet MS"/>
              </a:rPr>
              <a:t>Building</a:t>
            </a:r>
            <a:endParaRPr lang="en-IN" sz="4000" dirty="0">
              <a:solidFill>
                <a:srgbClr val="002060"/>
              </a:solidFill>
              <a:latin typeface="Sitka Heading Semibold" pitchFamily="2" charset="0"/>
              <a:cs typeface="Trebuchet MS"/>
            </a:endParaRPr>
          </a:p>
          <a:p>
            <a:pPr marL="354965" indent="-342265">
              <a:spcBef>
                <a:spcPts val="1355"/>
              </a:spcBef>
              <a:buClr>
                <a:srgbClr val="002060"/>
              </a:buClr>
              <a:buSzPct val="60000"/>
              <a:buAutoNum type="arabicPeriod"/>
              <a:tabLst>
                <a:tab pos="354965" algn="l"/>
              </a:tabLst>
            </a:pPr>
            <a:r>
              <a:rPr lang="en-IN" sz="4000" spc="-10" dirty="0">
                <a:solidFill>
                  <a:srgbClr val="002060"/>
                </a:solidFill>
                <a:latin typeface="Sitka Heading Semibold" pitchFamily="2" charset="0"/>
                <a:cs typeface="Trebuchet MS"/>
              </a:rPr>
              <a:t> Deployment</a:t>
            </a:r>
            <a:endParaRPr lang="en-IN" sz="4000" dirty="0">
              <a:solidFill>
                <a:srgbClr val="002060"/>
              </a:solidFill>
              <a:latin typeface="Sitka Heading Semibold" pitchFamily="2" charset="0"/>
              <a:cs typeface="Trebuchet MS"/>
            </a:endParaRPr>
          </a:p>
        </p:txBody>
      </p:sp>
    </p:spTree>
    <p:extLst>
      <p:ext uri="{BB962C8B-B14F-4D97-AF65-F5344CB8AC3E}">
        <p14:creationId xmlns:p14="http://schemas.microsoft.com/office/powerpoint/2010/main" val="2138059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5177E-2F68-3D8E-3CA2-1C2EB8ED6A41}"/>
              </a:ext>
            </a:extLst>
          </p:cNvPr>
          <p:cNvSpPr>
            <a:spLocks noGrp="1"/>
          </p:cNvSpPr>
          <p:nvPr>
            <p:ph idx="1"/>
          </p:nvPr>
        </p:nvSpPr>
        <p:spPr>
          <a:xfrm>
            <a:off x="0" y="2174240"/>
            <a:ext cx="12192000" cy="4683759"/>
          </a:xfrm>
        </p:spPr>
        <p:txBody>
          <a:bodyPr>
            <a:normAutofit/>
          </a:bodyPr>
          <a:lstStyle/>
          <a:p>
            <a:pPr marL="0" indent="0" algn="ctr">
              <a:buNone/>
            </a:pPr>
            <a:r>
              <a:rPr lang="en-US" sz="9600" dirty="0">
                <a:latin typeface="Sitka Text Semibold" pitchFamily="2" charset="0"/>
              </a:rPr>
              <a:t>Thank You</a:t>
            </a:r>
            <a:endParaRPr lang="en-IN" sz="9600" dirty="0">
              <a:latin typeface="Sitka Text Semibold" pitchFamily="2" charset="0"/>
            </a:endParaRPr>
          </a:p>
        </p:txBody>
      </p:sp>
    </p:spTree>
    <p:extLst>
      <p:ext uri="{BB962C8B-B14F-4D97-AF65-F5344CB8AC3E}">
        <p14:creationId xmlns:p14="http://schemas.microsoft.com/office/powerpoint/2010/main" val="1785326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C158B-F9E7-54C3-282A-593154E0EA27}"/>
              </a:ext>
            </a:extLst>
          </p:cNvPr>
          <p:cNvSpPr>
            <a:spLocks noGrp="1"/>
          </p:cNvSpPr>
          <p:nvPr>
            <p:ph type="title"/>
          </p:nvPr>
        </p:nvSpPr>
        <p:spPr>
          <a:xfrm>
            <a:off x="141514" y="1"/>
            <a:ext cx="11908972" cy="500742"/>
          </a:xfrm>
        </p:spPr>
        <p:txBody>
          <a:bodyPr>
            <a:normAutofit fontScale="90000"/>
          </a:bodyPr>
          <a:lstStyle/>
          <a:p>
            <a:r>
              <a:rPr lang="en-US" sz="4400" u="sng" dirty="0">
                <a:solidFill>
                  <a:srgbClr val="002060"/>
                </a:solidFill>
                <a:latin typeface="Sitka Heading Semibold" pitchFamily="2" charset="0"/>
              </a:rPr>
              <a:t> Project Architecture</a:t>
            </a:r>
            <a:br>
              <a:rPr lang="en-US" sz="3600" dirty="0">
                <a:solidFill>
                  <a:srgbClr val="002060"/>
                </a:solidFill>
                <a:latin typeface="Sitka Heading Semibold" pitchFamily="2" charset="0"/>
              </a:rPr>
            </a:br>
            <a:endParaRPr lang="en-IN" dirty="0"/>
          </a:p>
        </p:txBody>
      </p:sp>
      <p:sp>
        <p:nvSpPr>
          <p:cNvPr id="3" name="Content Placeholder 2">
            <a:extLst>
              <a:ext uri="{FF2B5EF4-FFF2-40B4-BE49-F238E27FC236}">
                <a16:creationId xmlns:a16="http://schemas.microsoft.com/office/drawing/2014/main" id="{765C0DE4-2341-6B3D-AF43-09A9FF616C15}"/>
              </a:ext>
            </a:extLst>
          </p:cNvPr>
          <p:cNvSpPr>
            <a:spLocks noGrp="1"/>
          </p:cNvSpPr>
          <p:nvPr>
            <p:ph idx="1"/>
          </p:nvPr>
        </p:nvSpPr>
        <p:spPr>
          <a:xfrm>
            <a:off x="141513" y="1153887"/>
            <a:ext cx="11908971" cy="5584370"/>
          </a:xfrm>
        </p:spPr>
        <p:txBody>
          <a:bodyPr/>
          <a:lstStyle/>
          <a:p>
            <a:endParaRPr lang="en-IN" dirty="0"/>
          </a:p>
        </p:txBody>
      </p:sp>
      <p:sp>
        <p:nvSpPr>
          <p:cNvPr id="6" name="Rectangle: Rounded Corners 5">
            <a:extLst>
              <a:ext uri="{FF2B5EF4-FFF2-40B4-BE49-F238E27FC236}">
                <a16:creationId xmlns:a16="http://schemas.microsoft.com/office/drawing/2014/main" id="{5DB20025-1D3E-09A1-98BA-BDEA974255B7}"/>
              </a:ext>
            </a:extLst>
          </p:cNvPr>
          <p:cNvSpPr/>
          <p:nvPr/>
        </p:nvSpPr>
        <p:spPr>
          <a:xfrm>
            <a:off x="141513" y="1534885"/>
            <a:ext cx="11958409" cy="690131"/>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400" dirty="0">
                <a:solidFill>
                  <a:srgbClr val="002060"/>
                </a:solidFill>
                <a:latin typeface="Sitka Heading Semibold" pitchFamily="2" charset="0"/>
              </a:rPr>
              <a:t>2. Data Preparation</a:t>
            </a:r>
            <a:r>
              <a:rPr lang="en-US" sz="2400" dirty="0">
                <a:solidFill>
                  <a:schemeClr val="tx1"/>
                </a:solidFill>
                <a:latin typeface="Sitka Heading Semibold" pitchFamily="2" charset="0"/>
                <a:ea typeface="Yu Gothic UI Semibold" panose="020B0700000000000000" pitchFamily="34" charset="-128"/>
              </a:rPr>
              <a:t>                </a:t>
            </a:r>
            <a:r>
              <a:rPr lang="en-US" sz="2000" dirty="0">
                <a:solidFill>
                  <a:schemeClr val="tx1"/>
                </a:solidFill>
                <a:latin typeface="Sitka Heading Semibold" pitchFamily="2" charset="0"/>
                <a:ea typeface="Yu Gothic UI Semibold" panose="020B0700000000000000" pitchFamily="34" charset="-128"/>
              </a:rPr>
              <a:t>1. </a:t>
            </a:r>
            <a:r>
              <a:rPr lang="en-US" sz="2400" dirty="0">
                <a:solidFill>
                  <a:schemeClr val="tx1"/>
                </a:solidFill>
                <a:latin typeface="Sitka Heading Semibold" pitchFamily="2" charset="0"/>
                <a:ea typeface="Yu Gothic UI Semibold" panose="020B0700000000000000" pitchFamily="34" charset="-128"/>
              </a:rPr>
              <a:t>Import the Libraries</a:t>
            </a:r>
          </a:p>
          <a:p>
            <a:r>
              <a:rPr lang="en-US" sz="2000" dirty="0">
                <a:solidFill>
                  <a:schemeClr val="tx1"/>
                </a:solidFill>
                <a:latin typeface="Sitka Heading Semibold" pitchFamily="2" charset="0"/>
                <a:ea typeface="Yu Gothic UI Semibold" panose="020B0700000000000000" pitchFamily="34" charset="-128"/>
              </a:rPr>
              <a:t>                                                           2. </a:t>
            </a:r>
            <a:r>
              <a:rPr lang="en-US" sz="2400" dirty="0">
                <a:solidFill>
                  <a:schemeClr val="tx1"/>
                </a:solidFill>
                <a:latin typeface="Sitka Heading Semibold" pitchFamily="2" charset="0"/>
                <a:ea typeface="Yu Gothic UI Semibold" panose="020B0700000000000000" pitchFamily="34" charset="-128"/>
              </a:rPr>
              <a:t>Load the Datasets</a:t>
            </a:r>
            <a:endParaRPr lang="en-IN" sz="2400" dirty="0">
              <a:solidFill>
                <a:schemeClr val="tx1"/>
              </a:solidFill>
              <a:latin typeface="Sitka Heading Semibold" pitchFamily="2" charset="0"/>
              <a:ea typeface="Yu Gothic UI Semibold" panose="020B0700000000000000" pitchFamily="34" charset="-128"/>
            </a:endParaRPr>
          </a:p>
        </p:txBody>
      </p:sp>
      <p:sp>
        <p:nvSpPr>
          <p:cNvPr id="7" name="Content Placeholder 9">
            <a:extLst>
              <a:ext uri="{FF2B5EF4-FFF2-40B4-BE49-F238E27FC236}">
                <a16:creationId xmlns:a16="http://schemas.microsoft.com/office/drawing/2014/main" id="{9966736D-AADE-BEEB-8A76-A316C63ABD59}"/>
              </a:ext>
            </a:extLst>
          </p:cNvPr>
          <p:cNvSpPr txBox="1">
            <a:spLocks/>
          </p:cNvSpPr>
          <p:nvPr/>
        </p:nvSpPr>
        <p:spPr>
          <a:xfrm>
            <a:off x="141508" y="2348638"/>
            <a:ext cx="11958414" cy="1501242"/>
          </a:xfrm>
          <a:prstGeom prst="roundRect">
            <a:avLst>
              <a:gd name="adj" fmla="val 14492"/>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sz="2400">
                <a:solidFill>
                  <a:schemeClr val="tx1"/>
                </a:solidFill>
                <a:latin typeface="Yu Gothic UI Semibold" panose="020B0700000000000000" pitchFamily="34" charset="-128"/>
                <a:ea typeface="Yu Gothic UI Semibold" panose="020B0700000000000000" pitchFamily="34" charset="-128"/>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pPr algn="l"/>
            <a:r>
              <a:rPr lang="en-US" dirty="0">
                <a:solidFill>
                  <a:srgbClr val="002060"/>
                </a:solidFill>
                <a:latin typeface="Sitka Heading Semibold" pitchFamily="2" charset="0"/>
              </a:rPr>
              <a:t>3. Data Preprocessing/EDA   </a:t>
            </a:r>
            <a:r>
              <a:rPr lang="en-US" sz="2000" dirty="0">
                <a:latin typeface="Sitka Heading Semibold" pitchFamily="2" charset="0"/>
              </a:rPr>
              <a:t>1. </a:t>
            </a:r>
            <a:r>
              <a:rPr lang="en-US" dirty="0">
                <a:latin typeface="Sitka Heading Semibold" pitchFamily="2" charset="0"/>
              </a:rPr>
              <a:t>Rename Column Names</a:t>
            </a:r>
          </a:p>
          <a:p>
            <a:pPr algn="l"/>
            <a:r>
              <a:rPr lang="en-US" sz="2000" dirty="0">
                <a:latin typeface="Sitka Heading Semibold" pitchFamily="2" charset="0"/>
              </a:rPr>
              <a:t>                                                           2. </a:t>
            </a:r>
            <a:r>
              <a:rPr lang="en-US" dirty="0">
                <a:latin typeface="Sitka Heading Semibold" pitchFamily="2" charset="0"/>
              </a:rPr>
              <a:t>Check Duplicates</a:t>
            </a:r>
          </a:p>
          <a:p>
            <a:pPr algn="l"/>
            <a:r>
              <a:rPr lang="en-US" sz="2000" dirty="0">
                <a:latin typeface="Sitka Heading Semibold" pitchFamily="2" charset="0"/>
              </a:rPr>
              <a:t>                                                           3. </a:t>
            </a:r>
            <a:r>
              <a:rPr lang="en-US" dirty="0">
                <a:latin typeface="Sitka Heading Semibold" pitchFamily="2" charset="0"/>
              </a:rPr>
              <a:t>Missing Value Treatment</a:t>
            </a:r>
          </a:p>
          <a:p>
            <a:pPr algn="l"/>
            <a:r>
              <a:rPr lang="en-US" sz="2000" dirty="0">
                <a:latin typeface="Sitka Heading Semibold" pitchFamily="2" charset="0"/>
              </a:rPr>
              <a:t>                                                           4. </a:t>
            </a:r>
            <a:r>
              <a:rPr lang="en-US" dirty="0">
                <a:latin typeface="Sitka Heading Semibold" pitchFamily="2" charset="0"/>
              </a:rPr>
              <a:t>Construct New Columns</a:t>
            </a:r>
            <a:endParaRPr lang="en-IN" sz="2000" dirty="0">
              <a:latin typeface="Sitka Heading Semibold" pitchFamily="2" charset="0"/>
            </a:endParaRPr>
          </a:p>
        </p:txBody>
      </p:sp>
      <p:sp>
        <p:nvSpPr>
          <p:cNvPr id="8" name="Content Placeholder 9">
            <a:extLst>
              <a:ext uri="{FF2B5EF4-FFF2-40B4-BE49-F238E27FC236}">
                <a16:creationId xmlns:a16="http://schemas.microsoft.com/office/drawing/2014/main" id="{B868E717-C411-7083-CB1F-EBE876BA7AB1}"/>
              </a:ext>
            </a:extLst>
          </p:cNvPr>
          <p:cNvSpPr txBox="1">
            <a:spLocks/>
          </p:cNvSpPr>
          <p:nvPr/>
        </p:nvSpPr>
        <p:spPr>
          <a:xfrm>
            <a:off x="141508" y="3969173"/>
            <a:ext cx="11958414" cy="850393"/>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sz="2400">
                <a:solidFill>
                  <a:schemeClr val="tx1"/>
                </a:solidFill>
                <a:latin typeface="Yu Gothic UI Semibold" panose="020B0700000000000000" pitchFamily="34" charset="-128"/>
                <a:ea typeface="Yu Gothic UI Semibold" panose="020B0700000000000000" pitchFamily="34" charset="-128"/>
              </a:defRPr>
            </a:lvl1pPr>
            <a:lvl2pPr marL="742950" indent="-285750">
              <a:spcBef>
                <a:spcPts val="1000"/>
              </a:spcBef>
              <a:spcAft>
                <a:spcPts val="0"/>
              </a:spcAft>
              <a:buClr>
                <a:schemeClr val="accent1"/>
              </a:buClr>
              <a:buSzPct val="80000"/>
              <a:buFont typeface="Wingdings 3" charset="2"/>
              <a:buChar char=""/>
              <a:defRPr sz="1600"/>
            </a:lvl2pPr>
            <a:lvl3pPr marL="1143000" indent="-228600">
              <a:spcBef>
                <a:spcPts val="1000"/>
              </a:spcBef>
              <a:spcAft>
                <a:spcPts val="0"/>
              </a:spcAft>
              <a:buClr>
                <a:schemeClr val="accent1"/>
              </a:buClr>
              <a:buSzPct val="80000"/>
              <a:buFont typeface="Wingdings 3" charset="2"/>
              <a:buChar char=""/>
              <a:defRPr sz="1400"/>
            </a:lvl3pPr>
            <a:lvl4pPr marL="1600200" indent="-228600">
              <a:spcBef>
                <a:spcPts val="1000"/>
              </a:spcBef>
              <a:spcAft>
                <a:spcPts val="0"/>
              </a:spcAft>
              <a:buClr>
                <a:schemeClr val="accent1"/>
              </a:buClr>
              <a:buSzPct val="80000"/>
              <a:buFont typeface="Wingdings 3" charset="2"/>
              <a:buChar char=""/>
              <a:defRPr sz="1200"/>
            </a:lvl4pPr>
            <a:lvl5pPr marL="2057400" indent="-228600">
              <a:spcBef>
                <a:spcPts val="1000"/>
              </a:spcBef>
              <a:spcAft>
                <a:spcPts val="0"/>
              </a:spcAft>
              <a:buClr>
                <a:schemeClr val="accent1"/>
              </a:buClr>
              <a:buSzPct val="80000"/>
              <a:buFont typeface="Wingdings 3" charset="2"/>
              <a:buChar char=""/>
              <a:defRPr sz="1200"/>
            </a:lvl5pPr>
            <a:lvl6pPr marL="2514600" indent="-228600">
              <a:spcBef>
                <a:spcPts val="1000"/>
              </a:spcBef>
              <a:spcAft>
                <a:spcPts val="0"/>
              </a:spcAft>
              <a:buClr>
                <a:schemeClr val="accent1"/>
              </a:buClr>
              <a:buSzPct val="80000"/>
              <a:buFont typeface="Wingdings 3" charset="2"/>
              <a:buChar char=""/>
              <a:defRPr sz="1200"/>
            </a:lvl6pPr>
            <a:lvl7pPr marL="2971800" indent="-228600">
              <a:spcBef>
                <a:spcPts val="1000"/>
              </a:spcBef>
              <a:spcAft>
                <a:spcPts val="0"/>
              </a:spcAft>
              <a:buClr>
                <a:schemeClr val="accent1"/>
              </a:buClr>
              <a:buSzPct val="80000"/>
              <a:buFont typeface="Wingdings 3" charset="2"/>
              <a:buChar char=""/>
              <a:defRPr sz="1200"/>
            </a:lvl7pPr>
            <a:lvl8pPr marL="3429000" indent="-228600">
              <a:spcBef>
                <a:spcPts val="1000"/>
              </a:spcBef>
              <a:spcAft>
                <a:spcPts val="0"/>
              </a:spcAft>
              <a:buClr>
                <a:schemeClr val="accent1"/>
              </a:buClr>
              <a:buSzPct val="80000"/>
              <a:buFont typeface="Wingdings 3" charset="2"/>
              <a:buChar char=""/>
              <a:defRPr sz="1200"/>
            </a:lvl8pPr>
            <a:lvl9pPr marL="3886200" indent="-228600">
              <a:spcBef>
                <a:spcPts val="1000"/>
              </a:spcBef>
              <a:spcAft>
                <a:spcPts val="0"/>
              </a:spcAft>
              <a:buClr>
                <a:schemeClr val="accent1"/>
              </a:buClr>
              <a:buSzPct val="80000"/>
              <a:buFont typeface="Wingdings 3" charset="2"/>
              <a:buChar char=""/>
              <a:defRPr sz="1200"/>
            </a:lvl9pPr>
          </a:lstStyle>
          <a:p>
            <a:pPr algn="l"/>
            <a:r>
              <a:rPr lang="en-IN" dirty="0">
                <a:latin typeface="Sitka Heading Semibold" pitchFamily="2" charset="0"/>
              </a:rPr>
              <a:t>                                                  </a:t>
            </a:r>
          </a:p>
          <a:p>
            <a:pPr algn="l"/>
            <a:r>
              <a:rPr lang="en-IN" dirty="0">
                <a:solidFill>
                  <a:srgbClr val="002060"/>
                </a:solidFill>
                <a:latin typeface="Sitka Heading Semibold" pitchFamily="2" charset="0"/>
              </a:rPr>
              <a:t>4. Data Visualizations            1. </a:t>
            </a:r>
            <a:r>
              <a:rPr lang="en-IN" dirty="0">
                <a:latin typeface="Sitka Heading Semibold" pitchFamily="2" charset="0"/>
              </a:rPr>
              <a:t>Univariate Analysis – Histogram ,Box Plot</a:t>
            </a:r>
          </a:p>
          <a:p>
            <a:pPr algn="l"/>
            <a:r>
              <a:rPr lang="en-IN" dirty="0">
                <a:latin typeface="Sitka Heading Semibold" pitchFamily="2" charset="0"/>
              </a:rPr>
              <a:t>                                                 2. Bivariate Analysis – Bar Chart ,Line Plot</a:t>
            </a:r>
          </a:p>
          <a:p>
            <a:endParaRPr lang="en-IN" dirty="0"/>
          </a:p>
        </p:txBody>
      </p:sp>
      <p:sp>
        <p:nvSpPr>
          <p:cNvPr id="9" name="Content Placeholder 9">
            <a:extLst>
              <a:ext uri="{FF2B5EF4-FFF2-40B4-BE49-F238E27FC236}">
                <a16:creationId xmlns:a16="http://schemas.microsoft.com/office/drawing/2014/main" id="{8B5ED749-D0A4-52E2-E139-7B6F625DDF13}"/>
              </a:ext>
            </a:extLst>
          </p:cNvPr>
          <p:cNvSpPr txBox="1">
            <a:spLocks/>
          </p:cNvSpPr>
          <p:nvPr/>
        </p:nvSpPr>
        <p:spPr>
          <a:xfrm>
            <a:off x="141513" y="677998"/>
            <a:ext cx="11958409" cy="690131"/>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sz="2400">
                <a:solidFill>
                  <a:schemeClr val="tx1"/>
                </a:solidFill>
                <a:latin typeface="Yu Gothic UI Semibold" panose="020B0700000000000000" pitchFamily="34" charset="-128"/>
                <a:ea typeface="Yu Gothic UI Semibold" panose="020B0700000000000000" pitchFamily="34" charset="-128"/>
              </a:defRPr>
            </a:lvl1pPr>
            <a:lvl2pPr marL="742950" indent="-285750">
              <a:spcBef>
                <a:spcPts val="1000"/>
              </a:spcBef>
              <a:spcAft>
                <a:spcPts val="0"/>
              </a:spcAft>
              <a:buClr>
                <a:schemeClr val="accent1"/>
              </a:buClr>
              <a:buSzPct val="80000"/>
              <a:buFont typeface="Wingdings 3" charset="2"/>
              <a:buChar char=""/>
              <a:defRPr sz="1600"/>
            </a:lvl2pPr>
            <a:lvl3pPr marL="1143000" indent="-228600">
              <a:spcBef>
                <a:spcPts val="1000"/>
              </a:spcBef>
              <a:spcAft>
                <a:spcPts val="0"/>
              </a:spcAft>
              <a:buClr>
                <a:schemeClr val="accent1"/>
              </a:buClr>
              <a:buSzPct val="80000"/>
              <a:buFont typeface="Wingdings 3" charset="2"/>
              <a:buChar char=""/>
              <a:defRPr sz="1400"/>
            </a:lvl3pPr>
            <a:lvl4pPr marL="1600200" indent="-228600">
              <a:spcBef>
                <a:spcPts val="1000"/>
              </a:spcBef>
              <a:spcAft>
                <a:spcPts val="0"/>
              </a:spcAft>
              <a:buClr>
                <a:schemeClr val="accent1"/>
              </a:buClr>
              <a:buSzPct val="80000"/>
              <a:buFont typeface="Wingdings 3" charset="2"/>
              <a:buChar char=""/>
              <a:defRPr sz="1200"/>
            </a:lvl4pPr>
            <a:lvl5pPr marL="2057400" indent="-228600">
              <a:spcBef>
                <a:spcPts val="1000"/>
              </a:spcBef>
              <a:spcAft>
                <a:spcPts val="0"/>
              </a:spcAft>
              <a:buClr>
                <a:schemeClr val="accent1"/>
              </a:buClr>
              <a:buSzPct val="80000"/>
              <a:buFont typeface="Wingdings 3" charset="2"/>
              <a:buChar char=""/>
              <a:defRPr sz="1200"/>
            </a:lvl5pPr>
            <a:lvl6pPr marL="2514600" indent="-228600">
              <a:spcBef>
                <a:spcPts val="1000"/>
              </a:spcBef>
              <a:spcAft>
                <a:spcPts val="0"/>
              </a:spcAft>
              <a:buClr>
                <a:schemeClr val="accent1"/>
              </a:buClr>
              <a:buSzPct val="80000"/>
              <a:buFont typeface="Wingdings 3" charset="2"/>
              <a:buChar char=""/>
              <a:defRPr sz="1200"/>
            </a:lvl6pPr>
            <a:lvl7pPr marL="2971800" indent="-228600">
              <a:spcBef>
                <a:spcPts val="1000"/>
              </a:spcBef>
              <a:spcAft>
                <a:spcPts val="0"/>
              </a:spcAft>
              <a:buClr>
                <a:schemeClr val="accent1"/>
              </a:buClr>
              <a:buSzPct val="80000"/>
              <a:buFont typeface="Wingdings 3" charset="2"/>
              <a:buChar char=""/>
              <a:defRPr sz="1200"/>
            </a:lvl7pPr>
            <a:lvl8pPr marL="3429000" indent="-228600">
              <a:spcBef>
                <a:spcPts val="1000"/>
              </a:spcBef>
              <a:spcAft>
                <a:spcPts val="0"/>
              </a:spcAft>
              <a:buClr>
                <a:schemeClr val="accent1"/>
              </a:buClr>
              <a:buSzPct val="80000"/>
              <a:buFont typeface="Wingdings 3" charset="2"/>
              <a:buChar char=""/>
              <a:defRPr sz="1200"/>
            </a:lvl8pPr>
            <a:lvl9pPr marL="3886200" indent="-228600">
              <a:spcBef>
                <a:spcPts val="1000"/>
              </a:spcBef>
              <a:spcAft>
                <a:spcPts val="0"/>
              </a:spcAft>
              <a:buClr>
                <a:schemeClr val="accent1"/>
              </a:buClr>
              <a:buSzPct val="80000"/>
              <a:buFont typeface="Wingdings 3" charset="2"/>
              <a:buChar char=""/>
              <a:defRPr sz="1200"/>
            </a:lvl9pPr>
          </a:lstStyle>
          <a:p>
            <a:pPr algn="l"/>
            <a:r>
              <a:rPr lang="en-IN" sz="2800" dirty="0">
                <a:solidFill>
                  <a:srgbClr val="002060"/>
                </a:solidFill>
                <a:latin typeface="Sitka Heading Semibold" pitchFamily="2" charset="0"/>
              </a:rPr>
              <a:t>1. Introduction to Recommendation System</a:t>
            </a:r>
          </a:p>
        </p:txBody>
      </p:sp>
      <p:sp>
        <p:nvSpPr>
          <p:cNvPr id="10" name="Content Placeholder 9">
            <a:extLst>
              <a:ext uri="{FF2B5EF4-FFF2-40B4-BE49-F238E27FC236}">
                <a16:creationId xmlns:a16="http://schemas.microsoft.com/office/drawing/2014/main" id="{0EC6C598-C022-E96B-DCA5-277351F18049}"/>
              </a:ext>
            </a:extLst>
          </p:cNvPr>
          <p:cNvSpPr txBox="1">
            <a:spLocks/>
          </p:cNvSpPr>
          <p:nvPr/>
        </p:nvSpPr>
        <p:spPr>
          <a:xfrm>
            <a:off x="141508" y="4986461"/>
            <a:ext cx="11958414" cy="850393"/>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sz="2400">
                <a:solidFill>
                  <a:schemeClr val="tx1"/>
                </a:solidFill>
                <a:latin typeface="Yu Gothic UI Semibold" panose="020B0700000000000000" pitchFamily="34" charset="-128"/>
                <a:ea typeface="Yu Gothic UI Semibold" panose="020B0700000000000000" pitchFamily="34" charset="-128"/>
              </a:defRPr>
            </a:lvl1pPr>
            <a:lvl2pPr marL="742950" indent="-285750">
              <a:spcBef>
                <a:spcPts val="1000"/>
              </a:spcBef>
              <a:spcAft>
                <a:spcPts val="0"/>
              </a:spcAft>
              <a:buClr>
                <a:schemeClr val="accent1"/>
              </a:buClr>
              <a:buSzPct val="80000"/>
              <a:buFont typeface="Wingdings 3" charset="2"/>
              <a:buChar char=""/>
              <a:defRPr sz="1600"/>
            </a:lvl2pPr>
            <a:lvl3pPr marL="1143000" indent="-228600">
              <a:spcBef>
                <a:spcPts val="1000"/>
              </a:spcBef>
              <a:spcAft>
                <a:spcPts val="0"/>
              </a:spcAft>
              <a:buClr>
                <a:schemeClr val="accent1"/>
              </a:buClr>
              <a:buSzPct val="80000"/>
              <a:buFont typeface="Wingdings 3" charset="2"/>
              <a:buChar char=""/>
              <a:defRPr sz="1400"/>
            </a:lvl3pPr>
            <a:lvl4pPr marL="1600200" indent="-228600">
              <a:spcBef>
                <a:spcPts val="1000"/>
              </a:spcBef>
              <a:spcAft>
                <a:spcPts val="0"/>
              </a:spcAft>
              <a:buClr>
                <a:schemeClr val="accent1"/>
              </a:buClr>
              <a:buSzPct val="80000"/>
              <a:buFont typeface="Wingdings 3" charset="2"/>
              <a:buChar char=""/>
              <a:defRPr sz="1200"/>
            </a:lvl4pPr>
            <a:lvl5pPr marL="2057400" indent="-228600">
              <a:spcBef>
                <a:spcPts val="1000"/>
              </a:spcBef>
              <a:spcAft>
                <a:spcPts val="0"/>
              </a:spcAft>
              <a:buClr>
                <a:schemeClr val="accent1"/>
              </a:buClr>
              <a:buSzPct val="80000"/>
              <a:buFont typeface="Wingdings 3" charset="2"/>
              <a:buChar char=""/>
              <a:defRPr sz="1200"/>
            </a:lvl5pPr>
            <a:lvl6pPr marL="2514600" indent="-228600">
              <a:spcBef>
                <a:spcPts val="1000"/>
              </a:spcBef>
              <a:spcAft>
                <a:spcPts val="0"/>
              </a:spcAft>
              <a:buClr>
                <a:schemeClr val="accent1"/>
              </a:buClr>
              <a:buSzPct val="80000"/>
              <a:buFont typeface="Wingdings 3" charset="2"/>
              <a:buChar char=""/>
              <a:defRPr sz="1200"/>
            </a:lvl6pPr>
            <a:lvl7pPr marL="2971800" indent="-228600">
              <a:spcBef>
                <a:spcPts val="1000"/>
              </a:spcBef>
              <a:spcAft>
                <a:spcPts val="0"/>
              </a:spcAft>
              <a:buClr>
                <a:schemeClr val="accent1"/>
              </a:buClr>
              <a:buSzPct val="80000"/>
              <a:buFont typeface="Wingdings 3" charset="2"/>
              <a:buChar char=""/>
              <a:defRPr sz="1200"/>
            </a:lvl7pPr>
            <a:lvl8pPr marL="3429000" indent="-228600">
              <a:spcBef>
                <a:spcPts val="1000"/>
              </a:spcBef>
              <a:spcAft>
                <a:spcPts val="0"/>
              </a:spcAft>
              <a:buClr>
                <a:schemeClr val="accent1"/>
              </a:buClr>
              <a:buSzPct val="80000"/>
              <a:buFont typeface="Wingdings 3" charset="2"/>
              <a:buChar char=""/>
              <a:defRPr sz="1200"/>
            </a:lvl8pPr>
            <a:lvl9pPr marL="3886200" indent="-228600">
              <a:spcBef>
                <a:spcPts val="1000"/>
              </a:spcBef>
              <a:spcAft>
                <a:spcPts val="0"/>
              </a:spcAft>
              <a:buClr>
                <a:schemeClr val="accent1"/>
              </a:buClr>
              <a:buSzPct val="80000"/>
              <a:buFont typeface="Wingdings 3" charset="2"/>
              <a:buChar char=""/>
              <a:defRPr sz="1200"/>
            </a:lvl9pPr>
          </a:lstStyle>
          <a:p>
            <a:endParaRPr lang="en-IN" dirty="0">
              <a:solidFill>
                <a:srgbClr val="002060"/>
              </a:solidFill>
              <a:latin typeface="Sitka Heading Semibold" pitchFamily="2" charset="0"/>
            </a:endParaRPr>
          </a:p>
          <a:p>
            <a:pPr algn="l"/>
            <a:r>
              <a:rPr lang="en-IN" dirty="0">
                <a:solidFill>
                  <a:srgbClr val="002060"/>
                </a:solidFill>
                <a:latin typeface="Sitka Heading Semibold" pitchFamily="2" charset="0"/>
              </a:rPr>
              <a:t>5. Model Building                   </a:t>
            </a:r>
            <a:r>
              <a:rPr lang="en-IN" dirty="0">
                <a:latin typeface="Sitka Heading Semibold" pitchFamily="2" charset="0"/>
              </a:rPr>
              <a:t>1. Rating Count ,Popularity Based </a:t>
            </a:r>
          </a:p>
          <a:p>
            <a:pPr algn="l"/>
            <a:r>
              <a:rPr lang="en-IN" dirty="0">
                <a:latin typeface="Sitka Heading Semibold" pitchFamily="2" charset="0"/>
              </a:rPr>
              <a:t>                                                 2. Collaborative Based Recommendation System</a:t>
            </a:r>
          </a:p>
          <a:p>
            <a:endParaRPr lang="en-IN" dirty="0">
              <a:latin typeface="Sitka Heading Semibold" pitchFamily="2" charset="0"/>
            </a:endParaRPr>
          </a:p>
        </p:txBody>
      </p:sp>
      <p:sp>
        <p:nvSpPr>
          <p:cNvPr id="16" name="Content Placeholder 9">
            <a:extLst>
              <a:ext uri="{FF2B5EF4-FFF2-40B4-BE49-F238E27FC236}">
                <a16:creationId xmlns:a16="http://schemas.microsoft.com/office/drawing/2014/main" id="{A33D7777-F601-EFAB-A29F-13717DCDFFEE}"/>
              </a:ext>
            </a:extLst>
          </p:cNvPr>
          <p:cNvSpPr txBox="1">
            <a:spLocks/>
          </p:cNvSpPr>
          <p:nvPr/>
        </p:nvSpPr>
        <p:spPr>
          <a:xfrm>
            <a:off x="166229" y="5977928"/>
            <a:ext cx="11908971" cy="780427"/>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sz="2400">
                <a:solidFill>
                  <a:schemeClr val="tx1"/>
                </a:solidFill>
                <a:latin typeface="Yu Gothic UI Semibold" panose="020B0700000000000000" pitchFamily="34" charset="-128"/>
                <a:ea typeface="Yu Gothic UI Semibold" panose="020B0700000000000000" pitchFamily="34" charset="-128"/>
              </a:defRPr>
            </a:lvl1pPr>
            <a:lvl2pPr marL="742950" indent="-285750">
              <a:spcBef>
                <a:spcPts val="1000"/>
              </a:spcBef>
              <a:spcAft>
                <a:spcPts val="0"/>
              </a:spcAft>
              <a:buClr>
                <a:schemeClr val="accent1"/>
              </a:buClr>
              <a:buSzPct val="80000"/>
              <a:buFont typeface="Wingdings 3" charset="2"/>
              <a:buChar char=""/>
              <a:defRPr sz="1600"/>
            </a:lvl2pPr>
            <a:lvl3pPr marL="1143000" indent="-228600">
              <a:spcBef>
                <a:spcPts val="1000"/>
              </a:spcBef>
              <a:spcAft>
                <a:spcPts val="0"/>
              </a:spcAft>
              <a:buClr>
                <a:schemeClr val="accent1"/>
              </a:buClr>
              <a:buSzPct val="80000"/>
              <a:buFont typeface="Wingdings 3" charset="2"/>
              <a:buChar char=""/>
              <a:defRPr sz="1400"/>
            </a:lvl3pPr>
            <a:lvl4pPr marL="1600200" indent="-228600">
              <a:spcBef>
                <a:spcPts val="1000"/>
              </a:spcBef>
              <a:spcAft>
                <a:spcPts val="0"/>
              </a:spcAft>
              <a:buClr>
                <a:schemeClr val="accent1"/>
              </a:buClr>
              <a:buSzPct val="80000"/>
              <a:buFont typeface="Wingdings 3" charset="2"/>
              <a:buChar char=""/>
              <a:defRPr sz="1200"/>
            </a:lvl4pPr>
            <a:lvl5pPr marL="2057400" indent="-228600">
              <a:spcBef>
                <a:spcPts val="1000"/>
              </a:spcBef>
              <a:spcAft>
                <a:spcPts val="0"/>
              </a:spcAft>
              <a:buClr>
                <a:schemeClr val="accent1"/>
              </a:buClr>
              <a:buSzPct val="80000"/>
              <a:buFont typeface="Wingdings 3" charset="2"/>
              <a:buChar char=""/>
              <a:defRPr sz="1200"/>
            </a:lvl5pPr>
            <a:lvl6pPr marL="2514600" indent="-228600">
              <a:spcBef>
                <a:spcPts val="1000"/>
              </a:spcBef>
              <a:spcAft>
                <a:spcPts val="0"/>
              </a:spcAft>
              <a:buClr>
                <a:schemeClr val="accent1"/>
              </a:buClr>
              <a:buSzPct val="80000"/>
              <a:buFont typeface="Wingdings 3" charset="2"/>
              <a:buChar char=""/>
              <a:defRPr sz="1200"/>
            </a:lvl6pPr>
            <a:lvl7pPr marL="2971800" indent="-228600">
              <a:spcBef>
                <a:spcPts val="1000"/>
              </a:spcBef>
              <a:spcAft>
                <a:spcPts val="0"/>
              </a:spcAft>
              <a:buClr>
                <a:schemeClr val="accent1"/>
              </a:buClr>
              <a:buSzPct val="80000"/>
              <a:buFont typeface="Wingdings 3" charset="2"/>
              <a:buChar char=""/>
              <a:defRPr sz="1200"/>
            </a:lvl7pPr>
            <a:lvl8pPr marL="3429000" indent="-228600">
              <a:spcBef>
                <a:spcPts val="1000"/>
              </a:spcBef>
              <a:spcAft>
                <a:spcPts val="0"/>
              </a:spcAft>
              <a:buClr>
                <a:schemeClr val="accent1"/>
              </a:buClr>
              <a:buSzPct val="80000"/>
              <a:buFont typeface="Wingdings 3" charset="2"/>
              <a:buChar char=""/>
              <a:defRPr sz="1200"/>
            </a:lvl8pPr>
            <a:lvl9pPr marL="3886200" indent="-228600">
              <a:spcBef>
                <a:spcPts val="1000"/>
              </a:spcBef>
              <a:spcAft>
                <a:spcPts val="0"/>
              </a:spcAft>
              <a:buClr>
                <a:schemeClr val="accent1"/>
              </a:buClr>
              <a:buSzPct val="80000"/>
              <a:buFont typeface="Wingdings 3" charset="2"/>
              <a:buChar char=""/>
              <a:defRPr sz="1200"/>
            </a:lvl9pPr>
          </a:lstStyle>
          <a:p>
            <a:pPr algn="l"/>
            <a:r>
              <a:rPr lang="en-IN" dirty="0">
                <a:solidFill>
                  <a:srgbClr val="002060"/>
                </a:solidFill>
                <a:latin typeface="Sitka Heading Semibold" pitchFamily="2" charset="0"/>
              </a:rPr>
              <a:t>6. Model Deployment            </a:t>
            </a:r>
            <a:r>
              <a:rPr lang="en-IN" dirty="0">
                <a:latin typeface="Sitka Heading Semibold" pitchFamily="2" charset="0"/>
              </a:rPr>
              <a:t>Using Flask or Streamlit</a:t>
            </a:r>
          </a:p>
        </p:txBody>
      </p:sp>
    </p:spTree>
    <p:extLst>
      <p:ext uri="{BB962C8B-B14F-4D97-AF65-F5344CB8AC3E}">
        <p14:creationId xmlns:p14="http://schemas.microsoft.com/office/powerpoint/2010/main" val="2264813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9DC70-AA3E-E0D9-E3B0-94F790C34B9B}"/>
              </a:ext>
            </a:extLst>
          </p:cNvPr>
          <p:cNvSpPr>
            <a:spLocks noGrp="1"/>
          </p:cNvSpPr>
          <p:nvPr>
            <p:ph type="title"/>
          </p:nvPr>
        </p:nvSpPr>
        <p:spPr>
          <a:xfrm>
            <a:off x="133047" y="152400"/>
            <a:ext cx="11960981" cy="772886"/>
          </a:xfrm>
        </p:spPr>
        <p:txBody>
          <a:bodyPr>
            <a:normAutofit fontScale="90000"/>
          </a:bodyPr>
          <a:lstStyle/>
          <a:p>
            <a:r>
              <a:rPr lang="en-US" sz="4900" u="sng" dirty="0">
                <a:solidFill>
                  <a:srgbClr val="002060"/>
                </a:solidFill>
                <a:latin typeface="Sitka Heading Semibold" pitchFamily="2" charset="0"/>
              </a:rPr>
              <a:t>Introduction to Recommendation System</a:t>
            </a:r>
            <a:br>
              <a:rPr lang="en-US" sz="3600" dirty="0">
                <a:solidFill>
                  <a:srgbClr val="002060"/>
                </a:solidFill>
                <a:latin typeface="Sitka Heading Semibold" pitchFamily="2" charset="0"/>
              </a:rPr>
            </a:br>
            <a:endParaRPr lang="en-IN" dirty="0"/>
          </a:p>
        </p:txBody>
      </p:sp>
      <p:sp>
        <p:nvSpPr>
          <p:cNvPr id="3" name="Content Placeholder 2">
            <a:extLst>
              <a:ext uri="{FF2B5EF4-FFF2-40B4-BE49-F238E27FC236}">
                <a16:creationId xmlns:a16="http://schemas.microsoft.com/office/drawing/2014/main" id="{15082CE8-858C-3D59-EE8C-DB74CC73CCEE}"/>
              </a:ext>
            </a:extLst>
          </p:cNvPr>
          <p:cNvSpPr>
            <a:spLocks noGrp="1"/>
          </p:cNvSpPr>
          <p:nvPr>
            <p:ph idx="1"/>
          </p:nvPr>
        </p:nvSpPr>
        <p:spPr>
          <a:xfrm>
            <a:off x="217714" y="1001486"/>
            <a:ext cx="11876314" cy="5704113"/>
          </a:xfrm>
        </p:spPr>
        <p:txBody>
          <a:bodyPr>
            <a:normAutofit/>
          </a:bodyPr>
          <a:lstStyle/>
          <a:p>
            <a:pPr marL="0" indent="0">
              <a:buNone/>
            </a:pPr>
            <a:r>
              <a:rPr lang="en-US" sz="2800" dirty="0">
                <a:solidFill>
                  <a:schemeClr val="tx1"/>
                </a:solidFill>
                <a:latin typeface="Sitka Heading Semibold" pitchFamily="2" charset="0"/>
              </a:rPr>
              <a:t>Recommender System is an automatic suggestion system that provides suggestions on things just like your friends, relatives, or neighbors give suggestions. A recommender system will help customers to find interesting things, reduce the number of options, and discover new things. At the same time, it also helps businesses to increase sales, increase user satisfaction and understand user needs. You have also seen YouTube where they recommend videos based on your previously watched videos. Netflix recommends related movies based on previously watched movies.</a:t>
            </a:r>
          </a:p>
          <a:p>
            <a:pPr marL="0" indent="0">
              <a:buNone/>
            </a:pPr>
            <a:r>
              <a:rPr lang="en-US" sz="2800" dirty="0">
                <a:solidFill>
                  <a:schemeClr val="tx1"/>
                </a:solidFill>
                <a:latin typeface="Sitka Heading Semibold" pitchFamily="2" charset="0"/>
              </a:rPr>
              <a:t>Functions of Recommender System :</a:t>
            </a:r>
          </a:p>
          <a:p>
            <a:pPr marL="0" indent="0">
              <a:buNone/>
            </a:pPr>
            <a:r>
              <a:rPr lang="en-US" sz="2800" dirty="0">
                <a:solidFill>
                  <a:schemeClr val="tx1"/>
                </a:solidFill>
                <a:latin typeface="Sitka Heading Semibold" pitchFamily="2" charset="0"/>
              </a:rPr>
              <a:t>1. It helps user to deal with information overload by filtering recommendations of product.</a:t>
            </a:r>
          </a:p>
          <a:p>
            <a:pPr marL="0" indent="0">
              <a:buNone/>
            </a:pPr>
            <a:r>
              <a:rPr lang="en-US" sz="2800" dirty="0">
                <a:solidFill>
                  <a:schemeClr val="tx1"/>
                </a:solidFill>
                <a:latin typeface="Sitka Heading Semibold" pitchFamily="2" charset="0"/>
              </a:rPr>
              <a:t>2. It helps businesses to generate more profits by selling more products.</a:t>
            </a:r>
          </a:p>
        </p:txBody>
      </p:sp>
    </p:spTree>
    <p:extLst>
      <p:ext uri="{BB962C8B-B14F-4D97-AF65-F5344CB8AC3E}">
        <p14:creationId xmlns:p14="http://schemas.microsoft.com/office/powerpoint/2010/main" val="3630811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A32B32-DF6B-EEAA-CFF4-73CA685E1B05}"/>
              </a:ext>
            </a:extLst>
          </p:cNvPr>
          <p:cNvSpPr>
            <a:spLocks noGrp="1"/>
          </p:cNvSpPr>
          <p:nvPr>
            <p:ph type="title"/>
          </p:nvPr>
        </p:nvSpPr>
        <p:spPr>
          <a:xfrm>
            <a:off x="0" y="0"/>
            <a:ext cx="12017829" cy="653143"/>
          </a:xfrm>
        </p:spPr>
        <p:txBody>
          <a:bodyPr>
            <a:normAutofit fontScale="90000"/>
          </a:bodyPr>
          <a:lstStyle/>
          <a:p>
            <a:r>
              <a:rPr lang="en-US" sz="4400" u="sng" dirty="0">
                <a:solidFill>
                  <a:srgbClr val="002060"/>
                </a:solidFill>
                <a:latin typeface="Sitka Heading Semibold" pitchFamily="2" charset="0"/>
              </a:rPr>
              <a:t>Dataset Details</a:t>
            </a:r>
            <a:br>
              <a:rPr lang="en-US" sz="3600" dirty="0">
                <a:solidFill>
                  <a:srgbClr val="002060"/>
                </a:solidFill>
                <a:latin typeface="Sitka Heading Semibold" pitchFamily="2" charset="0"/>
              </a:rPr>
            </a:br>
            <a:endParaRPr lang="en-IN" dirty="0"/>
          </a:p>
        </p:txBody>
      </p:sp>
      <p:sp>
        <p:nvSpPr>
          <p:cNvPr id="5" name="Content Placeholder 4">
            <a:extLst>
              <a:ext uri="{FF2B5EF4-FFF2-40B4-BE49-F238E27FC236}">
                <a16:creationId xmlns:a16="http://schemas.microsoft.com/office/drawing/2014/main" id="{DE03981E-3700-A976-0906-21176B7840D4}"/>
              </a:ext>
            </a:extLst>
          </p:cNvPr>
          <p:cNvSpPr>
            <a:spLocks noGrp="1"/>
          </p:cNvSpPr>
          <p:nvPr>
            <p:ph idx="1"/>
          </p:nvPr>
        </p:nvSpPr>
        <p:spPr>
          <a:xfrm>
            <a:off x="130629" y="566057"/>
            <a:ext cx="11887200" cy="6291943"/>
          </a:xfrm>
        </p:spPr>
        <p:txBody>
          <a:bodyPr>
            <a:normAutofit/>
          </a:bodyPr>
          <a:lstStyle/>
          <a:p>
            <a:pPr marL="0" indent="0">
              <a:buClr>
                <a:srgbClr val="002060"/>
              </a:buClr>
              <a:buNone/>
            </a:pPr>
            <a:r>
              <a:rPr lang="en-US" sz="2400" dirty="0">
                <a:solidFill>
                  <a:schemeClr val="tx1"/>
                </a:solidFill>
                <a:latin typeface="Sitka Heading Semibold" pitchFamily="2" charset="0"/>
              </a:rPr>
              <a:t>The dataset comprises 3 files :</a:t>
            </a:r>
          </a:p>
        </p:txBody>
      </p:sp>
      <p:pic>
        <p:nvPicPr>
          <p:cNvPr id="7" name="Picture 6">
            <a:extLst>
              <a:ext uri="{FF2B5EF4-FFF2-40B4-BE49-F238E27FC236}">
                <a16:creationId xmlns:a16="http://schemas.microsoft.com/office/drawing/2014/main" id="{A562D657-1024-7F87-D492-653441CA2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71" y="2530930"/>
            <a:ext cx="3603172" cy="4120242"/>
          </a:xfrm>
          <a:prstGeom prst="rect">
            <a:avLst/>
          </a:prstGeom>
          <a:ln>
            <a:solidFill>
              <a:schemeClr val="tx1"/>
            </a:solidFill>
          </a:ln>
        </p:spPr>
      </p:pic>
      <p:pic>
        <p:nvPicPr>
          <p:cNvPr id="9" name="Picture 8">
            <a:extLst>
              <a:ext uri="{FF2B5EF4-FFF2-40B4-BE49-F238E27FC236}">
                <a16:creationId xmlns:a16="http://schemas.microsoft.com/office/drawing/2014/main" id="{099B7CAD-A5E1-84A2-40CA-74F22C4D59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3285" y="2530930"/>
            <a:ext cx="4245430" cy="4120242"/>
          </a:xfrm>
          <a:prstGeom prst="rect">
            <a:avLst/>
          </a:prstGeom>
          <a:ln>
            <a:solidFill>
              <a:schemeClr val="tx1"/>
            </a:solidFill>
          </a:ln>
        </p:spPr>
      </p:pic>
      <p:pic>
        <p:nvPicPr>
          <p:cNvPr id="11" name="Picture 10">
            <a:extLst>
              <a:ext uri="{FF2B5EF4-FFF2-40B4-BE49-F238E27FC236}">
                <a16:creationId xmlns:a16="http://schemas.microsoft.com/office/drawing/2014/main" id="{87A5CB2C-8657-64C1-89B0-B762E514CE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4657" y="2530930"/>
            <a:ext cx="3603172" cy="4120242"/>
          </a:xfrm>
          <a:prstGeom prst="rect">
            <a:avLst/>
          </a:prstGeom>
          <a:ln>
            <a:solidFill>
              <a:schemeClr val="tx1"/>
            </a:solidFill>
          </a:ln>
        </p:spPr>
      </p:pic>
      <p:sp>
        <p:nvSpPr>
          <p:cNvPr id="12" name="Content Placeholder 9">
            <a:extLst>
              <a:ext uri="{FF2B5EF4-FFF2-40B4-BE49-F238E27FC236}">
                <a16:creationId xmlns:a16="http://schemas.microsoft.com/office/drawing/2014/main" id="{929BEC84-C88A-CB94-BF92-687FD28B92FF}"/>
              </a:ext>
            </a:extLst>
          </p:cNvPr>
          <p:cNvSpPr txBox="1">
            <a:spLocks/>
          </p:cNvSpPr>
          <p:nvPr/>
        </p:nvSpPr>
        <p:spPr>
          <a:xfrm>
            <a:off x="174172" y="1110341"/>
            <a:ext cx="3603171" cy="1328059"/>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sz="2400">
                <a:solidFill>
                  <a:schemeClr val="tx1"/>
                </a:solidFill>
                <a:latin typeface="Yu Gothic UI Semibold" panose="020B0700000000000000" pitchFamily="34" charset="-128"/>
                <a:ea typeface="Yu Gothic UI Semibold" panose="020B0700000000000000" pitchFamily="34" charset="-128"/>
              </a:defRPr>
            </a:lvl1pPr>
            <a:lvl2pPr marL="742950" indent="-285750">
              <a:spcBef>
                <a:spcPts val="1000"/>
              </a:spcBef>
              <a:spcAft>
                <a:spcPts val="0"/>
              </a:spcAft>
              <a:buClr>
                <a:schemeClr val="accent1"/>
              </a:buClr>
              <a:buSzPct val="80000"/>
              <a:buFont typeface="Wingdings 3" charset="2"/>
              <a:buChar char=""/>
              <a:defRPr sz="1600"/>
            </a:lvl2pPr>
            <a:lvl3pPr marL="1143000" indent="-228600">
              <a:spcBef>
                <a:spcPts val="1000"/>
              </a:spcBef>
              <a:spcAft>
                <a:spcPts val="0"/>
              </a:spcAft>
              <a:buClr>
                <a:schemeClr val="accent1"/>
              </a:buClr>
              <a:buSzPct val="80000"/>
              <a:buFont typeface="Wingdings 3" charset="2"/>
              <a:buChar char=""/>
              <a:defRPr sz="1400"/>
            </a:lvl3pPr>
            <a:lvl4pPr marL="1600200" indent="-228600">
              <a:spcBef>
                <a:spcPts val="1000"/>
              </a:spcBef>
              <a:spcAft>
                <a:spcPts val="0"/>
              </a:spcAft>
              <a:buClr>
                <a:schemeClr val="accent1"/>
              </a:buClr>
              <a:buSzPct val="80000"/>
              <a:buFont typeface="Wingdings 3" charset="2"/>
              <a:buChar char=""/>
              <a:defRPr sz="1200"/>
            </a:lvl4pPr>
            <a:lvl5pPr marL="2057400" indent="-228600">
              <a:spcBef>
                <a:spcPts val="1000"/>
              </a:spcBef>
              <a:spcAft>
                <a:spcPts val="0"/>
              </a:spcAft>
              <a:buClr>
                <a:schemeClr val="accent1"/>
              </a:buClr>
              <a:buSzPct val="80000"/>
              <a:buFont typeface="Wingdings 3" charset="2"/>
              <a:buChar char=""/>
              <a:defRPr sz="1200"/>
            </a:lvl5pPr>
            <a:lvl6pPr marL="2514600" indent="-228600">
              <a:spcBef>
                <a:spcPts val="1000"/>
              </a:spcBef>
              <a:spcAft>
                <a:spcPts val="0"/>
              </a:spcAft>
              <a:buClr>
                <a:schemeClr val="accent1"/>
              </a:buClr>
              <a:buSzPct val="80000"/>
              <a:buFont typeface="Wingdings 3" charset="2"/>
              <a:buChar char=""/>
              <a:defRPr sz="1200"/>
            </a:lvl6pPr>
            <a:lvl7pPr marL="2971800" indent="-228600">
              <a:spcBef>
                <a:spcPts val="1000"/>
              </a:spcBef>
              <a:spcAft>
                <a:spcPts val="0"/>
              </a:spcAft>
              <a:buClr>
                <a:schemeClr val="accent1"/>
              </a:buClr>
              <a:buSzPct val="80000"/>
              <a:buFont typeface="Wingdings 3" charset="2"/>
              <a:buChar char=""/>
              <a:defRPr sz="1200"/>
            </a:lvl7pPr>
            <a:lvl8pPr marL="3429000" indent="-228600">
              <a:spcBef>
                <a:spcPts val="1000"/>
              </a:spcBef>
              <a:spcAft>
                <a:spcPts val="0"/>
              </a:spcAft>
              <a:buClr>
                <a:schemeClr val="accent1"/>
              </a:buClr>
              <a:buSzPct val="80000"/>
              <a:buFont typeface="Wingdings 3" charset="2"/>
              <a:buChar char=""/>
              <a:defRPr sz="1200"/>
            </a:lvl8pPr>
            <a:lvl9pPr marL="3886200" indent="-228600">
              <a:spcBef>
                <a:spcPts val="1000"/>
              </a:spcBef>
              <a:spcAft>
                <a:spcPts val="0"/>
              </a:spcAft>
              <a:buClr>
                <a:schemeClr val="accent1"/>
              </a:buClr>
              <a:buSzPct val="80000"/>
              <a:buFont typeface="Wingdings 3" charset="2"/>
              <a:buChar char=""/>
              <a:defRPr sz="1200"/>
            </a:lvl9pPr>
          </a:lstStyle>
          <a:p>
            <a:r>
              <a:rPr lang="en-IN" sz="3200" dirty="0">
                <a:solidFill>
                  <a:srgbClr val="002060"/>
                </a:solidFill>
                <a:latin typeface="Sitka Heading Semibold" pitchFamily="2" charset="0"/>
              </a:rPr>
              <a:t>Users</a:t>
            </a:r>
          </a:p>
          <a:p>
            <a:pPr algn="l"/>
            <a:r>
              <a:rPr lang="en-IN" dirty="0">
                <a:solidFill>
                  <a:srgbClr val="002060"/>
                </a:solidFill>
                <a:latin typeface="Sitka Heading Semibold" pitchFamily="2" charset="0"/>
              </a:rPr>
              <a:t>No. of Rows –  278858</a:t>
            </a:r>
          </a:p>
          <a:p>
            <a:pPr algn="l"/>
            <a:r>
              <a:rPr lang="en-IN" dirty="0">
                <a:solidFill>
                  <a:srgbClr val="002060"/>
                </a:solidFill>
                <a:latin typeface="Sitka Heading Semibold" pitchFamily="2" charset="0"/>
              </a:rPr>
              <a:t>No. of Columns - 4</a:t>
            </a:r>
          </a:p>
        </p:txBody>
      </p:sp>
      <p:sp>
        <p:nvSpPr>
          <p:cNvPr id="13" name="Content Placeholder 9">
            <a:extLst>
              <a:ext uri="{FF2B5EF4-FFF2-40B4-BE49-F238E27FC236}">
                <a16:creationId xmlns:a16="http://schemas.microsoft.com/office/drawing/2014/main" id="{A601C8D2-8A6F-36E4-4C37-F7FDEEA5AB5F}"/>
              </a:ext>
            </a:extLst>
          </p:cNvPr>
          <p:cNvSpPr txBox="1">
            <a:spLocks/>
          </p:cNvSpPr>
          <p:nvPr/>
        </p:nvSpPr>
        <p:spPr>
          <a:xfrm>
            <a:off x="3973284" y="1099457"/>
            <a:ext cx="4245429" cy="1328059"/>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sz="2400">
                <a:solidFill>
                  <a:schemeClr val="tx1"/>
                </a:solidFill>
                <a:latin typeface="Yu Gothic UI Semibold" panose="020B0700000000000000" pitchFamily="34" charset="-128"/>
                <a:ea typeface="Yu Gothic UI Semibold" panose="020B0700000000000000" pitchFamily="34" charset="-128"/>
              </a:defRPr>
            </a:lvl1pPr>
            <a:lvl2pPr marL="742950" indent="-285750">
              <a:spcBef>
                <a:spcPts val="1000"/>
              </a:spcBef>
              <a:spcAft>
                <a:spcPts val="0"/>
              </a:spcAft>
              <a:buClr>
                <a:schemeClr val="accent1"/>
              </a:buClr>
              <a:buSzPct val="80000"/>
              <a:buFont typeface="Wingdings 3" charset="2"/>
              <a:buChar char=""/>
              <a:defRPr sz="1600"/>
            </a:lvl2pPr>
            <a:lvl3pPr marL="1143000" indent="-228600">
              <a:spcBef>
                <a:spcPts val="1000"/>
              </a:spcBef>
              <a:spcAft>
                <a:spcPts val="0"/>
              </a:spcAft>
              <a:buClr>
                <a:schemeClr val="accent1"/>
              </a:buClr>
              <a:buSzPct val="80000"/>
              <a:buFont typeface="Wingdings 3" charset="2"/>
              <a:buChar char=""/>
              <a:defRPr sz="1400"/>
            </a:lvl3pPr>
            <a:lvl4pPr marL="1600200" indent="-228600">
              <a:spcBef>
                <a:spcPts val="1000"/>
              </a:spcBef>
              <a:spcAft>
                <a:spcPts val="0"/>
              </a:spcAft>
              <a:buClr>
                <a:schemeClr val="accent1"/>
              </a:buClr>
              <a:buSzPct val="80000"/>
              <a:buFont typeface="Wingdings 3" charset="2"/>
              <a:buChar char=""/>
              <a:defRPr sz="1200"/>
            </a:lvl4pPr>
            <a:lvl5pPr marL="2057400" indent="-228600">
              <a:spcBef>
                <a:spcPts val="1000"/>
              </a:spcBef>
              <a:spcAft>
                <a:spcPts val="0"/>
              </a:spcAft>
              <a:buClr>
                <a:schemeClr val="accent1"/>
              </a:buClr>
              <a:buSzPct val="80000"/>
              <a:buFont typeface="Wingdings 3" charset="2"/>
              <a:buChar char=""/>
              <a:defRPr sz="1200"/>
            </a:lvl5pPr>
            <a:lvl6pPr marL="2514600" indent="-228600">
              <a:spcBef>
                <a:spcPts val="1000"/>
              </a:spcBef>
              <a:spcAft>
                <a:spcPts val="0"/>
              </a:spcAft>
              <a:buClr>
                <a:schemeClr val="accent1"/>
              </a:buClr>
              <a:buSzPct val="80000"/>
              <a:buFont typeface="Wingdings 3" charset="2"/>
              <a:buChar char=""/>
              <a:defRPr sz="1200"/>
            </a:lvl6pPr>
            <a:lvl7pPr marL="2971800" indent="-228600">
              <a:spcBef>
                <a:spcPts val="1000"/>
              </a:spcBef>
              <a:spcAft>
                <a:spcPts val="0"/>
              </a:spcAft>
              <a:buClr>
                <a:schemeClr val="accent1"/>
              </a:buClr>
              <a:buSzPct val="80000"/>
              <a:buFont typeface="Wingdings 3" charset="2"/>
              <a:buChar char=""/>
              <a:defRPr sz="1200"/>
            </a:lvl7pPr>
            <a:lvl8pPr marL="3429000" indent="-228600">
              <a:spcBef>
                <a:spcPts val="1000"/>
              </a:spcBef>
              <a:spcAft>
                <a:spcPts val="0"/>
              </a:spcAft>
              <a:buClr>
                <a:schemeClr val="accent1"/>
              </a:buClr>
              <a:buSzPct val="80000"/>
              <a:buFont typeface="Wingdings 3" charset="2"/>
              <a:buChar char=""/>
              <a:defRPr sz="1200"/>
            </a:lvl8pPr>
            <a:lvl9pPr marL="3886200" indent="-228600">
              <a:spcBef>
                <a:spcPts val="1000"/>
              </a:spcBef>
              <a:spcAft>
                <a:spcPts val="0"/>
              </a:spcAft>
              <a:buClr>
                <a:schemeClr val="accent1"/>
              </a:buClr>
              <a:buSzPct val="80000"/>
              <a:buFont typeface="Wingdings 3" charset="2"/>
              <a:buChar char=""/>
              <a:defRPr sz="1200"/>
            </a:lvl9pPr>
          </a:lstStyle>
          <a:p>
            <a:r>
              <a:rPr lang="en-IN" sz="3200" dirty="0">
                <a:solidFill>
                  <a:srgbClr val="002060"/>
                </a:solidFill>
                <a:latin typeface="Sitka Heading Semibold" pitchFamily="2" charset="0"/>
              </a:rPr>
              <a:t>Books</a:t>
            </a:r>
          </a:p>
          <a:p>
            <a:pPr algn="l"/>
            <a:r>
              <a:rPr lang="en-IN" dirty="0">
                <a:solidFill>
                  <a:srgbClr val="002060"/>
                </a:solidFill>
                <a:latin typeface="Sitka Heading Semibold" pitchFamily="2" charset="0"/>
              </a:rPr>
              <a:t>No. of Rows –  271360</a:t>
            </a:r>
          </a:p>
          <a:p>
            <a:pPr algn="l"/>
            <a:r>
              <a:rPr lang="en-IN" dirty="0">
                <a:solidFill>
                  <a:srgbClr val="002060"/>
                </a:solidFill>
                <a:latin typeface="Sitka Heading Semibold" pitchFamily="2" charset="0"/>
              </a:rPr>
              <a:t>No. of Columns - 8</a:t>
            </a:r>
          </a:p>
        </p:txBody>
      </p:sp>
      <p:sp>
        <p:nvSpPr>
          <p:cNvPr id="14" name="Content Placeholder 9">
            <a:extLst>
              <a:ext uri="{FF2B5EF4-FFF2-40B4-BE49-F238E27FC236}">
                <a16:creationId xmlns:a16="http://schemas.microsoft.com/office/drawing/2014/main" id="{F450F066-60FF-A1DC-F7B1-FE333BCDEE94}"/>
              </a:ext>
            </a:extLst>
          </p:cNvPr>
          <p:cNvSpPr txBox="1">
            <a:spLocks/>
          </p:cNvSpPr>
          <p:nvPr/>
        </p:nvSpPr>
        <p:spPr>
          <a:xfrm>
            <a:off x="8414654" y="1099456"/>
            <a:ext cx="3603171" cy="1328059"/>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sz="2400">
                <a:solidFill>
                  <a:schemeClr val="tx1"/>
                </a:solidFill>
                <a:latin typeface="Yu Gothic UI Semibold" panose="020B0700000000000000" pitchFamily="34" charset="-128"/>
                <a:ea typeface="Yu Gothic UI Semibold" panose="020B0700000000000000" pitchFamily="34" charset="-128"/>
              </a:defRPr>
            </a:lvl1pPr>
            <a:lvl2pPr marL="742950" indent="-285750">
              <a:spcBef>
                <a:spcPts val="1000"/>
              </a:spcBef>
              <a:spcAft>
                <a:spcPts val="0"/>
              </a:spcAft>
              <a:buClr>
                <a:schemeClr val="accent1"/>
              </a:buClr>
              <a:buSzPct val="80000"/>
              <a:buFont typeface="Wingdings 3" charset="2"/>
              <a:buChar char=""/>
              <a:defRPr sz="1600"/>
            </a:lvl2pPr>
            <a:lvl3pPr marL="1143000" indent="-228600">
              <a:spcBef>
                <a:spcPts val="1000"/>
              </a:spcBef>
              <a:spcAft>
                <a:spcPts val="0"/>
              </a:spcAft>
              <a:buClr>
                <a:schemeClr val="accent1"/>
              </a:buClr>
              <a:buSzPct val="80000"/>
              <a:buFont typeface="Wingdings 3" charset="2"/>
              <a:buChar char=""/>
              <a:defRPr sz="1400"/>
            </a:lvl3pPr>
            <a:lvl4pPr marL="1600200" indent="-228600">
              <a:spcBef>
                <a:spcPts val="1000"/>
              </a:spcBef>
              <a:spcAft>
                <a:spcPts val="0"/>
              </a:spcAft>
              <a:buClr>
                <a:schemeClr val="accent1"/>
              </a:buClr>
              <a:buSzPct val="80000"/>
              <a:buFont typeface="Wingdings 3" charset="2"/>
              <a:buChar char=""/>
              <a:defRPr sz="1200"/>
            </a:lvl4pPr>
            <a:lvl5pPr marL="2057400" indent="-228600">
              <a:spcBef>
                <a:spcPts val="1000"/>
              </a:spcBef>
              <a:spcAft>
                <a:spcPts val="0"/>
              </a:spcAft>
              <a:buClr>
                <a:schemeClr val="accent1"/>
              </a:buClr>
              <a:buSzPct val="80000"/>
              <a:buFont typeface="Wingdings 3" charset="2"/>
              <a:buChar char=""/>
              <a:defRPr sz="1200"/>
            </a:lvl5pPr>
            <a:lvl6pPr marL="2514600" indent="-228600">
              <a:spcBef>
                <a:spcPts val="1000"/>
              </a:spcBef>
              <a:spcAft>
                <a:spcPts val="0"/>
              </a:spcAft>
              <a:buClr>
                <a:schemeClr val="accent1"/>
              </a:buClr>
              <a:buSzPct val="80000"/>
              <a:buFont typeface="Wingdings 3" charset="2"/>
              <a:buChar char=""/>
              <a:defRPr sz="1200"/>
            </a:lvl6pPr>
            <a:lvl7pPr marL="2971800" indent="-228600">
              <a:spcBef>
                <a:spcPts val="1000"/>
              </a:spcBef>
              <a:spcAft>
                <a:spcPts val="0"/>
              </a:spcAft>
              <a:buClr>
                <a:schemeClr val="accent1"/>
              </a:buClr>
              <a:buSzPct val="80000"/>
              <a:buFont typeface="Wingdings 3" charset="2"/>
              <a:buChar char=""/>
              <a:defRPr sz="1200"/>
            </a:lvl7pPr>
            <a:lvl8pPr marL="3429000" indent="-228600">
              <a:spcBef>
                <a:spcPts val="1000"/>
              </a:spcBef>
              <a:spcAft>
                <a:spcPts val="0"/>
              </a:spcAft>
              <a:buClr>
                <a:schemeClr val="accent1"/>
              </a:buClr>
              <a:buSzPct val="80000"/>
              <a:buFont typeface="Wingdings 3" charset="2"/>
              <a:buChar char=""/>
              <a:defRPr sz="1200"/>
            </a:lvl8pPr>
            <a:lvl9pPr marL="3886200" indent="-228600">
              <a:spcBef>
                <a:spcPts val="1000"/>
              </a:spcBef>
              <a:spcAft>
                <a:spcPts val="0"/>
              </a:spcAft>
              <a:buClr>
                <a:schemeClr val="accent1"/>
              </a:buClr>
              <a:buSzPct val="80000"/>
              <a:buFont typeface="Wingdings 3" charset="2"/>
              <a:buChar char=""/>
              <a:defRPr sz="1200"/>
            </a:lvl9pPr>
          </a:lstStyle>
          <a:p>
            <a:r>
              <a:rPr lang="en-IN" sz="3200" dirty="0">
                <a:solidFill>
                  <a:srgbClr val="002060"/>
                </a:solidFill>
                <a:latin typeface="Sitka Heading Semibold" pitchFamily="2" charset="0"/>
              </a:rPr>
              <a:t>Ratings</a:t>
            </a:r>
          </a:p>
          <a:p>
            <a:pPr algn="l"/>
            <a:r>
              <a:rPr lang="en-IN" dirty="0">
                <a:solidFill>
                  <a:srgbClr val="002060"/>
                </a:solidFill>
                <a:latin typeface="Sitka Heading Semibold" pitchFamily="2" charset="0"/>
              </a:rPr>
              <a:t>No. of Rows –  1149780</a:t>
            </a:r>
          </a:p>
          <a:p>
            <a:pPr algn="l"/>
            <a:r>
              <a:rPr lang="en-IN" dirty="0">
                <a:solidFill>
                  <a:srgbClr val="002060"/>
                </a:solidFill>
                <a:latin typeface="Sitka Heading Semibold" pitchFamily="2" charset="0"/>
              </a:rPr>
              <a:t>No. of Columns - 3</a:t>
            </a:r>
          </a:p>
        </p:txBody>
      </p:sp>
    </p:spTree>
    <p:extLst>
      <p:ext uri="{BB962C8B-B14F-4D97-AF65-F5344CB8AC3E}">
        <p14:creationId xmlns:p14="http://schemas.microsoft.com/office/powerpoint/2010/main" val="644690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F10E4-9B78-DF48-EE6C-4EFA191A26A6}"/>
              </a:ext>
            </a:extLst>
          </p:cNvPr>
          <p:cNvSpPr>
            <a:spLocks noGrp="1"/>
          </p:cNvSpPr>
          <p:nvPr>
            <p:ph type="title"/>
          </p:nvPr>
        </p:nvSpPr>
        <p:spPr>
          <a:xfrm>
            <a:off x="1" y="76199"/>
            <a:ext cx="12083142" cy="838201"/>
          </a:xfrm>
        </p:spPr>
        <p:txBody>
          <a:bodyPr>
            <a:normAutofit/>
          </a:bodyPr>
          <a:lstStyle/>
          <a:p>
            <a:r>
              <a:rPr lang="en-IN" sz="4000" u="sng" dirty="0">
                <a:solidFill>
                  <a:srgbClr val="002060"/>
                </a:solidFill>
                <a:latin typeface="Sitka Heading Semibold" pitchFamily="2" charset="0"/>
              </a:rPr>
              <a:t>EDA and Data Preprocessing</a:t>
            </a:r>
          </a:p>
        </p:txBody>
      </p:sp>
      <p:sp>
        <p:nvSpPr>
          <p:cNvPr id="3" name="Content Placeholder 2">
            <a:extLst>
              <a:ext uri="{FF2B5EF4-FFF2-40B4-BE49-F238E27FC236}">
                <a16:creationId xmlns:a16="http://schemas.microsoft.com/office/drawing/2014/main" id="{4B65D348-2181-8FDF-3EF7-269398D610F7}"/>
              </a:ext>
            </a:extLst>
          </p:cNvPr>
          <p:cNvSpPr>
            <a:spLocks noGrp="1"/>
          </p:cNvSpPr>
          <p:nvPr>
            <p:ph idx="1"/>
          </p:nvPr>
        </p:nvSpPr>
        <p:spPr>
          <a:xfrm>
            <a:off x="130629" y="772887"/>
            <a:ext cx="11952513" cy="6008914"/>
          </a:xfrm>
        </p:spPr>
        <p:txBody>
          <a:bodyPr>
            <a:normAutofit fontScale="92500" lnSpcReduction="20000"/>
          </a:bodyPr>
          <a:lstStyle/>
          <a:p>
            <a:pPr marL="0" indent="0">
              <a:buNone/>
            </a:pPr>
            <a:r>
              <a:rPr lang="en-US" sz="2400" dirty="0">
                <a:solidFill>
                  <a:srgbClr val="002060"/>
                </a:solidFill>
                <a:latin typeface="Sitka Heading Semibold" pitchFamily="2" charset="0"/>
              </a:rPr>
              <a:t>1. Books Dataset</a:t>
            </a:r>
          </a:p>
          <a:p>
            <a:pPr marL="0" indent="0">
              <a:buNone/>
            </a:pPr>
            <a:r>
              <a:rPr lang="en-US" sz="2400" dirty="0">
                <a:solidFill>
                  <a:schemeClr val="tx1"/>
                </a:solidFill>
                <a:latin typeface="Sitka Heading Semibold" pitchFamily="2" charset="0"/>
              </a:rPr>
              <a:t>- Checking for null values and missing data.</a:t>
            </a:r>
          </a:p>
          <a:p>
            <a:pPr marL="0" indent="0">
              <a:buNone/>
            </a:pPr>
            <a:r>
              <a:rPr lang="en-US" sz="2400" dirty="0">
                <a:solidFill>
                  <a:schemeClr val="tx1"/>
                </a:solidFill>
                <a:latin typeface="Sitka Heading Semibold" pitchFamily="2" charset="0"/>
              </a:rPr>
              <a:t>- Changing column names for easy recognition.</a:t>
            </a:r>
          </a:p>
          <a:p>
            <a:pPr marL="0" indent="0">
              <a:buNone/>
            </a:pPr>
            <a:r>
              <a:rPr lang="en-US" sz="2400" dirty="0">
                <a:solidFill>
                  <a:schemeClr val="tx1"/>
                </a:solidFill>
                <a:latin typeface="Sitka Heading Semibold" pitchFamily="2" charset="0"/>
              </a:rPr>
              <a:t>- In the publisher column, replacing missing values with others.</a:t>
            </a:r>
          </a:p>
          <a:p>
            <a:pPr marL="0" indent="0">
              <a:buNone/>
            </a:pPr>
            <a:r>
              <a:rPr lang="en-US" sz="2400" dirty="0">
                <a:solidFill>
                  <a:schemeClr val="tx1"/>
                </a:solidFill>
                <a:latin typeface="Sitka Heading Semibold" pitchFamily="2" charset="0"/>
              </a:rPr>
              <a:t>- In the Year Of Publication column, replacing two object data entries ("DK Publishing Inc" and "Gallimard") with 2002 , respectively.</a:t>
            </a:r>
          </a:p>
          <a:p>
            <a:pPr marL="0" indent="0">
              <a:buNone/>
            </a:pPr>
            <a:endParaRPr lang="en-US" sz="2400" dirty="0">
              <a:solidFill>
                <a:schemeClr val="tx1"/>
              </a:solidFill>
              <a:latin typeface="Sitka Heading Semibold" pitchFamily="2" charset="0"/>
            </a:endParaRPr>
          </a:p>
          <a:p>
            <a:pPr marL="0" indent="0">
              <a:buNone/>
            </a:pPr>
            <a:r>
              <a:rPr lang="en-US" sz="2400" dirty="0">
                <a:solidFill>
                  <a:srgbClr val="002060"/>
                </a:solidFill>
                <a:latin typeface="Sitka Heading Semibold" pitchFamily="2" charset="0"/>
              </a:rPr>
              <a:t> 2. In Users Dataset</a:t>
            </a:r>
          </a:p>
          <a:p>
            <a:pPr marL="0" indent="0">
              <a:buNone/>
            </a:pPr>
            <a:r>
              <a:rPr lang="en-US" sz="2400" dirty="0">
                <a:solidFill>
                  <a:schemeClr val="tx1"/>
                </a:solidFill>
                <a:latin typeface="Sitka Heading Semibold" pitchFamily="2" charset="0"/>
              </a:rPr>
              <a:t>- In the Users dataset, finding unique values in the Age column and fixing  values &lt;5 and values&gt;105 with median age of each country they belong to.</a:t>
            </a:r>
          </a:p>
          <a:p>
            <a:pPr marL="0" indent="0">
              <a:buNone/>
            </a:pPr>
            <a:r>
              <a:rPr lang="en-US" sz="2400" dirty="0">
                <a:solidFill>
                  <a:schemeClr val="tx1"/>
                </a:solidFill>
                <a:latin typeface="Sitka Heading Semibold" pitchFamily="2" charset="0"/>
              </a:rPr>
              <a:t>- In the Location column, splitting combined information about the city, state, and country into three different columns and creating a new column .</a:t>
            </a:r>
          </a:p>
          <a:p>
            <a:pPr marL="0" indent="0">
              <a:buNone/>
            </a:pPr>
            <a:endParaRPr lang="en-US" sz="2400" dirty="0">
              <a:solidFill>
                <a:srgbClr val="002060"/>
              </a:solidFill>
              <a:latin typeface="Sitka Heading Semibold" pitchFamily="2" charset="0"/>
            </a:endParaRPr>
          </a:p>
          <a:p>
            <a:pPr marL="0" indent="0">
              <a:buNone/>
            </a:pPr>
            <a:r>
              <a:rPr lang="en-US" sz="2400" dirty="0">
                <a:solidFill>
                  <a:srgbClr val="002060"/>
                </a:solidFill>
                <a:latin typeface="Sitka Heading Semibold" pitchFamily="2" charset="0"/>
              </a:rPr>
              <a:t>3. Rating Dataset</a:t>
            </a:r>
          </a:p>
          <a:p>
            <a:pPr marL="0" indent="0">
              <a:buNone/>
            </a:pPr>
            <a:r>
              <a:rPr lang="en-US" sz="2400" dirty="0">
                <a:solidFill>
                  <a:schemeClr val="tx1"/>
                </a:solidFill>
                <a:latin typeface="Sitka Heading Semibold" pitchFamily="2" charset="0"/>
              </a:rPr>
              <a:t>- Checking that the Book-rating and User-ID columns are of numerical type.</a:t>
            </a:r>
          </a:p>
          <a:p>
            <a:pPr marL="0" indent="0">
              <a:buNone/>
            </a:pPr>
            <a:r>
              <a:rPr lang="en-US" sz="2400" dirty="0">
                <a:solidFill>
                  <a:schemeClr val="tx1"/>
                </a:solidFill>
                <a:latin typeface="Sitka Heading Semibold" pitchFamily="2" charset="0"/>
              </a:rPr>
              <a:t>- Removing extra characters from the ISBN column.</a:t>
            </a:r>
            <a:endParaRPr lang="en-IN" sz="2400" dirty="0">
              <a:solidFill>
                <a:schemeClr val="tx1"/>
              </a:solidFill>
              <a:latin typeface="Sitka Heading Semibold" pitchFamily="2" charset="0"/>
            </a:endParaRPr>
          </a:p>
        </p:txBody>
      </p:sp>
    </p:spTree>
    <p:extLst>
      <p:ext uri="{BB962C8B-B14F-4D97-AF65-F5344CB8AC3E}">
        <p14:creationId xmlns:p14="http://schemas.microsoft.com/office/powerpoint/2010/main" val="1279983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FF604-5A46-E795-1E9B-B65776076396}"/>
              </a:ext>
            </a:extLst>
          </p:cNvPr>
          <p:cNvSpPr>
            <a:spLocks noGrp="1"/>
          </p:cNvSpPr>
          <p:nvPr>
            <p:ph type="title"/>
          </p:nvPr>
        </p:nvSpPr>
        <p:spPr>
          <a:xfrm>
            <a:off x="-76199" y="1"/>
            <a:ext cx="12268200" cy="1046826"/>
          </a:xfrm>
        </p:spPr>
        <p:txBody>
          <a:bodyPr>
            <a:normAutofit/>
          </a:bodyPr>
          <a:lstStyle/>
          <a:p>
            <a:r>
              <a:rPr lang="en-US" sz="4000" u="sng" dirty="0">
                <a:solidFill>
                  <a:srgbClr val="002060"/>
                </a:solidFill>
                <a:latin typeface="Sitka Heading Semibold" pitchFamily="2" charset="0"/>
              </a:rPr>
              <a:t>Data Visualizations</a:t>
            </a:r>
            <a:endParaRPr lang="en-IN" sz="4000" u="sng" dirty="0"/>
          </a:p>
        </p:txBody>
      </p:sp>
      <p:sp>
        <p:nvSpPr>
          <p:cNvPr id="3" name="Content Placeholder 2">
            <a:extLst>
              <a:ext uri="{FF2B5EF4-FFF2-40B4-BE49-F238E27FC236}">
                <a16:creationId xmlns:a16="http://schemas.microsoft.com/office/drawing/2014/main" id="{FECAC747-6FB2-F241-E687-AA1298AFB6FA}"/>
              </a:ext>
            </a:extLst>
          </p:cNvPr>
          <p:cNvSpPr>
            <a:spLocks noGrp="1"/>
          </p:cNvSpPr>
          <p:nvPr>
            <p:ph idx="1"/>
          </p:nvPr>
        </p:nvSpPr>
        <p:spPr>
          <a:xfrm>
            <a:off x="100391" y="722086"/>
            <a:ext cx="11917438" cy="5918200"/>
          </a:xfrm>
        </p:spPr>
        <p:txBody>
          <a:bodyPr/>
          <a:lstStyle/>
          <a:p>
            <a:pPr marL="0" indent="0">
              <a:buNone/>
            </a:pPr>
            <a:r>
              <a:rPr lang="en-US" sz="2400" dirty="0">
                <a:solidFill>
                  <a:srgbClr val="002060"/>
                </a:solidFill>
                <a:latin typeface="Sitka Heading Semibold" pitchFamily="2" charset="0"/>
              </a:rPr>
              <a:t>1. Top 10 Authors with Most Written Books</a:t>
            </a:r>
          </a:p>
          <a:p>
            <a:pPr marL="0" indent="0">
              <a:buNone/>
            </a:pPr>
            <a:endParaRPr lang="en-IN" dirty="0"/>
          </a:p>
        </p:txBody>
      </p:sp>
      <p:pic>
        <p:nvPicPr>
          <p:cNvPr id="6" name="Picture 5">
            <a:extLst>
              <a:ext uri="{FF2B5EF4-FFF2-40B4-BE49-F238E27FC236}">
                <a16:creationId xmlns:a16="http://schemas.microsoft.com/office/drawing/2014/main" id="{3D2D5089-2383-0434-7556-8F91A9869E53}"/>
              </a:ext>
            </a:extLst>
          </p:cNvPr>
          <p:cNvPicPr>
            <a:picLocks noChangeAspect="1"/>
          </p:cNvPicPr>
          <p:nvPr/>
        </p:nvPicPr>
        <p:blipFill>
          <a:blip r:embed="rId2"/>
          <a:stretch>
            <a:fillRect/>
          </a:stretch>
        </p:blipFill>
        <p:spPr>
          <a:xfrm>
            <a:off x="100392" y="1158240"/>
            <a:ext cx="11917438" cy="5618480"/>
          </a:xfrm>
          <a:prstGeom prst="rect">
            <a:avLst/>
          </a:prstGeom>
        </p:spPr>
      </p:pic>
    </p:spTree>
    <p:extLst>
      <p:ext uri="{BB962C8B-B14F-4D97-AF65-F5344CB8AC3E}">
        <p14:creationId xmlns:p14="http://schemas.microsoft.com/office/powerpoint/2010/main" val="1396289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24DCF1-CEE4-E1D0-4D6E-E434C02205F8}"/>
              </a:ext>
            </a:extLst>
          </p:cNvPr>
          <p:cNvSpPr>
            <a:spLocks noGrp="1"/>
          </p:cNvSpPr>
          <p:nvPr>
            <p:ph type="title"/>
          </p:nvPr>
        </p:nvSpPr>
        <p:spPr>
          <a:xfrm>
            <a:off x="0" y="0"/>
            <a:ext cx="12192000" cy="783771"/>
          </a:xfrm>
        </p:spPr>
        <p:txBody>
          <a:bodyPr>
            <a:normAutofit/>
          </a:bodyPr>
          <a:lstStyle/>
          <a:p>
            <a:r>
              <a:rPr lang="en-IN" sz="2800" dirty="0">
                <a:solidFill>
                  <a:srgbClr val="002060"/>
                </a:solidFill>
                <a:latin typeface="Sitka Heading Semibold" pitchFamily="2" charset="0"/>
              </a:rPr>
              <a:t>2. </a:t>
            </a:r>
            <a:r>
              <a:rPr lang="en-US" sz="2800" dirty="0">
                <a:solidFill>
                  <a:srgbClr val="002060"/>
                </a:solidFill>
                <a:latin typeface="Sitka Heading Semibold" pitchFamily="2" charset="0"/>
              </a:rPr>
              <a:t>Top 10 Publishers with Most Books Published</a:t>
            </a:r>
            <a:endParaRPr lang="en-IN" sz="2800" dirty="0">
              <a:solidFill>
                <a:srgbClr val="002060"/>
              </a:solidFill>
              <a:latin typeface="Sitka Heading Semibold" pitchFamily="2" charset="0"/>
            </a:endParaRPr>
          </a:p>
        </p:txBody>
      </p:sp>
      <p:pic>
        <p:nvPicPr>
          <p:cNvPr id="7" name="Picture 6">
            <a:extLst>
              <a:ext uri="{FF2B5EF4-FFF2-40B4-BE49-F238E27FC236}">
                <a16:creationId xmlns:a16="http://schemas.microsoft.com/office/drawing/2014/main" id="{CD889B4E-FD88-9B09-5887-D0A6462C19B2}"/>
              </a:ext>
            </a:extLst>
          </p:cNvPr>
          <p:cNvPicPr>
            <a:picLocks noChangeAspect="1"/>
          </p:cNvPicPr>
          <p:nvPr/>
        </p:nvPicPr>
        <p:blipFill>
          <a:blip r:embed="rId2"/>
          <a:stretch>
            <a:fillRect/>
          </a:stretch>
        </p:blipFill>
        <p:spPr>
          <a:xfrm>
            <a:off x="142240" y="783771"/>
            <a:ext cx="11907520" cy="5878792"/>
          </a:xfrm>
          <a:prstGeom prst="rect">
            <a:avLst/>
          </a:prstGeom>
        </p:spPr>
      </p:pic>
    </p:spTree>
    <p:extLst>
      <p:ext uri="{BB962C8B-B14F-4D97-AF65-F5344CB8AC3E}">
        <p14:creationId xmlns:p14="http://schemas.microsoft.com/office/powerpoint/2010/main" val="2529746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8509C-6E1A-07FF-78AB-AD56277D6B65}"/>
              </a:ext>
            </a:extLst>
          </p:cNvPr>
          <p:cNvSpPr>
            <a:spLocks noGrp="1"/>
          </p:cNvSpPr>
          <p:nvPr>
            <p:ph type="title"/>
          </p:nvPr>
        </p:nvSpPr>
        <p:spPr>
          <a:xfrm>
            <a:off x="0" y="0"/>
            <a:ext cx="8596668" cy="1320800"/>
          </a:xfrm>
        </p:spPr>
        <p:txBody>
          <a:bodyPr>
            <a:normAutofit/>
          </a:bodyPr>
          <a:lstStyle/>
          <a:p>
            <a:r>
              <a:rPr lang="en-IN" sz="3200" dirty="0">
                <a:solidFill>
                  <a:srgbClr val="002060"/>
                </a:solidFill>
                <a:latin typeface="Sitka Heading Semibold" pitchFamily="2" charset="0"/>
              </a:rPr>
              <a:t>3 . Country wise Users</a:t>
            </a:r>
          </a:p>
        </p:txBody>
      </p:sp>
      <p:pic>
        <p:nvPicPr>
          <p:cNvPr id="6" name="Picture 5">
            <a:extLst>
              <a:ext uri="{FF2B5EF4-FFF2-40B4-BE49-F238E27FC236}">
                <a16:creationId xmlns:a16="http://schemas.microsoft.com/office/drawing/2014/main" id="{59BDF85B-EA7A-CDF4-6041-9F10944CA594}"/>
              </a:ext>
            </a:extLst>
          </p:cNvPr>
          <p:cNvPicPr>
            <a:picLocks noChangeAspect="1"/>
          </p:cNvPicPr>
          <p:nvPr/>
        </p:nvPicPr>
        <p:blipFill>
          <a:blip r:embed="rId2"/>
          <a:stretch>
            <a:fillRect/>
          </a:stretch>
        </p:blipFill>
        <p:spPr>
          <a:xfrm>
            <a:off x="284480" y="556490"/>
            <a:ext cx="11714480" cy="6179589"/>
          </a:xfrm>
          <a:prstGeom prst="rect">
            <a:avLst/>
          </a:prstGeom>
        </p:spPr>
      </p:pic>
    </p:spTree>
    <p:extLst>
      <p:ext uri="{BB962C8B-B14F-4D97-AF65-F5344CB8AC3E}">
        <p14:creationId xmlns:p14="http://schemas.microsoft.com/office/powerpoint/2010/main" val="17396278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434</TotalTime>
  <Words>900</Words>
  <Application>Microsoft Office PowerPoint</Application>
  <PresentationFormat>Widescreen</PresentationFormat>
  <Paragraphs>103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Helvetica Neue</vt:lpstr>
      <vt:lpstr>Sitka Heading Semibold</vt:lpstr>
      <vt:lpstr>Sitka Text Semibold</vt:lpstr>
      <vt:lpstr>Trebuchet MS</vt:lpstr>
      <vt:lpstr>Wingdings 3</vt:lpstr>
      <vt:lpstr>Facet</vt:lpstr>
      <vt:lpstr>Book  Recommendation  System</vt:lpstr>
      <vt:lpstr>Contents</vt:lpstr>
      <vt:lpstr> Project Architecture </vt:lpstr>
      <vt:lpstr>Introduction to Recommendation System </vt:lpstr>
      <vt:lpstr>Dataset Details </vt:lpstr>
      <vt:lpstr>EDA and Data Preprocessing</vt:lpstr>
      <vt:lpstr>Data Visualizations</vt:lpstr>
      <vt:lpstr>2. Top 10 Publishers with Most Books Published</vt:lpstr>
      <vt:lpstr>3 . Country wise Users</vt:lpstr>
      <vt:lpstr>4. Age Distribution</vt:lpstr>
      <vt:lpstr>5 . Ratings Distribution</vt:lpstr>
      <vt:lpstr>Model Building</vt:lpstr>
      <vt:lpstr>1. Recommendations based on Rating Counts </vt:lpstr>
      <vt:lpstr>2. Popularity Based Recommendation System Dataframe</vt:lpstr>
      <vt:lpstr>3. Result of Collaborative Filtering</vt:lpstr>
      <vt:lpstr>Deployment</vt:lpstr>
      <vt:lpstr>PowerPoint Presentation</vt:lpstr>
      <vt:lpstr>Challenges and Solutions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Rahul Yadav</dc:creator>
  <cp:lastModifiedBy>Rahul Yadav</cp:lastModifiedBy>
  <cp:revision>21</cp:revision>
  <dcterms:created xsi:type="dcterms:W3CDTF">2024-06-15T05:28:59Z</dcterms:created>
  <dcterms:modified xsi:type="dcterms:W3CDTF">2024-06-30T13:44:48Z</dcterms:modified>
</cp:coreProperties>
</file>