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117eae04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117eae04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223efde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223efde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17eae04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117eae04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223efde0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223efde0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Hospitality And Tourism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Checkpoint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3638450"/>
            <a:ext cx="82221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Garvit Dhawan (2020CS50425)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Pratik Nimbalkar (2020CS10607)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Nikhil Unavekar (2020CS10363)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01525" y="318325"/>
            <a:ext cx="31425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COL865 Project: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Existing working in the Field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10325" y="1331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datasets are present on Kaggle in CSV format having numerous features (column headers)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have been developed to assess the quality and credibility of hotel reviews. This can be useful for users to filter out fake or biased reviews.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modeling techniques have been applied to hotel reviews to identify common themes and topics in customer feedback.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profiles and their review history have been analysed to personalize hotel recommendations and marketing strategies.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20475" y="1138625"/>
            <a:ext cx="8853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3057" algn="l" rtl="0">
              <a:spcBef>
                <a:spcPts val="0"/>
              </a:spcBef>
              <a:spcAft>
                <a:spcPts val="0"/>
              </a:spcAft>
              <a:buSzPts val="1645"/>
              <a:buChar char="●"/>
            </a:pPr>
            <a:r>
              <a:rPr lang="en" sz="1645"/>
              <a:t>Collected datasets of hotels in Delhi and NCR from MakeMyTrip, Goibibo and tripadvisor </a:t>
            </a:r>
            <a:endParaRPr sz="1645"/>
          </a:p>
          <a:p>
            <a:pPr marL="457200" lvl="0" indent="-333057" algn="l" rtl="0">
              <a:spcBef>
                <a:spcPts val="0"/>
              </a:spcBef>
              <a:spcAft>
                <a:spcPts val="0"/>
              </a:spcAft>
              <a:buSzPts val="1645"/>
              <a:buChar char="●"/>
            </a:pPr>
            <a:r>
              <a:rPr lang="en" sz="1645"/>
              <a:t>Performed preliminary analysis of the data using matplotlib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l="4000" r="-4000"/>
          <a:stretch/>
        </p:blipFill>
        <p:spPr>
          <a:xfrm>
            <a:off x="193074" y="1970275"/>
            <a:ext cx="4378924" cy="26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57475" y="4394200"/>
            <a:ext cx="37206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MakeMyTrip Delhi Hotel Ratings analysis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525" y="1803324"/>
            <a:ext cx="3653601" cy="2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506200" y="3961150"/>
            <a:ext cx="2311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Distribution of MakeMyTrip hotels in Delhi NCR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312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79550" y="810225"/>
            <a:ext cx="8784900" cy="3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3057" algn="l" rtl="0">
              <a:spcBef>
                <a:spcPts val="0"/>
              </a:spcBef>
              <a:spcAft>
                <a:spcPts val="0"/>
              </a:spcAft>
              <a:buSzPts val="1645"/>
              <a:buChar char="●"/>
            </a:pPr>
            <a:r>
              <a:rPr lang="en" sz="1645"/>
              <a:t>Started working on web scraping using BeautifulSoup library to obtain customer reviews, Hotel price, amenities (if available), Hotel ratings, etc.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45100"/>
            <a:ext cx="3460501" cy="205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850" y="1545100"/>
            <a:ext cx="3811900" cy="205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3371350" y="3562075"/>
            <a:ext cx="1693800" cy="127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3371350" y="3549786"/>
            <a:ext cx="1693800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Current Scrapper uses requests from .xml file and BeautifulSoup to generate excel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322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Targets for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200600" y="12048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Perform web scraping on various websites and extract data on ratings, customer reviews, location, amenities, etc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Sentiment Analysis through NLP on text reviews and compare them with ratings to verify genuineness of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Perform statistical analysis on the data to highlight the hotspots and the quality of Hospitality industry in different cities of India at different times   (pre and post COVID)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Build a Graphical User Interface (GUI) for easy, user-friendly data visualization for further needs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2875350" y="2171550"/>
            <a:ext cx="3393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Times New Roman</vt:lpstr>
      <vt:lpstr>Geometric</vt:lpstr>
      <vt:lpstr>Hospitality And Tourism  Checkpoint 1</vt:lpstr>
      <vt:lpstr>Existing working in the Field</vt:lpstr>
      <vt:lpstr>Current Progress</vt:lpstr>
      <vt:lpstr>Current Progress</vt:lpstr>
      <vt:lpstr>Targets for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And Tourism  Checkpoint 1</dc:title>
  <cp:lastModifiedBy>Nimbalkar Pratik Jyotiba</cp:lastModifiedBy>
  <cp:revision>1</cp:revision>
  <dcterms:modified xsi:type="dcterms:W3CDTF">2023-11-11T10:50:21Z</dcterms:modified>
</cp:coreProperties>
</file>