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1860-366D-47E2-9278-EB28EF3E0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0F4C3-A67C-440D-966E-80ADD0E2B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93F95-A535-481D-A7CD-0EB192B6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3AF5-B1AD-40AE-A072-2553D2811BD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147C-69B4-41D2-BAC6-C9C59A51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A064-11AB-4A9E-B71E-6ED16C1A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208-E730-4FEA-9D60-8A83170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4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E68A-C6BB-46B5-819F-E3C8ADE9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E0EB-7C59-409C-87F2-40FB67EF1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17013-7EB6-4992-8753-7A3725C0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3AF5-B1AD-40AE-A072-2553D2811BD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40CDE-49A7-4BF8-A926-C2AC5601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3B08-D5A5-4B88-9CFB-1A0BB103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208-E730-4FEA-9D60-8A83170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2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67F40-2C5F-40C0-A707-2B8DBBFF7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7F96E-5AF7-481A-A1F8-8FDF95384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442C-C600-4ED3-847C-9F4FF52E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3AF5-B1AD-40AE-A072-2553D2811BD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4410-D2CD-489B-96F7-351EEEF5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75C0A-EF88-470C-B089-A7CFAEDA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208-E730-4FEA-9D60-8A83170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9D88-0596-4AED-B496-9551C8A4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0951-FF42-4200-8C0D-A84D6D860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0228B-A750-45D1-89F5-ACC37AFC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3AF5-B1AD-40AE-A072-2553D2811BD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6A2E-8F93-48D2-A39D-11E6FB95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6EE8-8BAB-47DD-A29C-FE045A9C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208-E730-4FEA-9D60-8A83170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0E7F-9161-4B29-B80B-67BE2049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54DE-B44F-41E4-9202-FBF35DDB3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C7FD-3F89-4DA6-B2CF-4A9BF4BB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3AF5-B1AD-40AE-A072-2553D2811BD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54109-F45A-465D-95E1-970A05E9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4E548-FC00-4904-B996-16A48063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208-E730-4FEA-9D60-8A83170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3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4888-BB56-4C43-ABBF-1511657B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4BF1-345F-4DFD-B9E7-1305E2AD7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F8ED4-0867-438C-AADD-150396733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DDB39-F4A1-48DD-9163-48EA5C40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3AF5-B1AD-40AE-A072-2553D2811BD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387C4-3B99-4689-8111-46034691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D2216-0479-484C-B718-8637E352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208-E730-4FEA-9D60-8A83170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450C-B274-4048-8408-CDAFE11C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AA839-7A91-456D-9A69-341A7682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652C0-5467-4DDC-BAB7-3B0FAA2B2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BF838-F4D7-43CC-ADE6-44D37E37F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9F5AE-AEB6-4857-A051-C0DEEFAD8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5E4B0-128D-4BA8-98B1-28293F8B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3AF5-B1AD-40AE-A072-2553D2811BD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3F286-39EC-4E6E-B606-73774A86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C2566-4E8B-4AB1-A4EF-8FD6323B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208-E730-4FEA-9D60-8A83170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5DA2-8D09-401F-9EC7-D71027C9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4ACF3-30C4-4C83-AF70-3816B0F2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3AF5-B1AD-40AE-A072-2553D2811BD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5F06F-44BE-4460-98FD-86721606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73262-426A-4385-AFEB-C1EE9FAC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208-E730-4FEA-9D60-8A83170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AAFC8-43C0-4D7B-92EE-4573F9D5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3AF5-B1AD-40AE-A072-2553D2811BD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09015-32AD-4AA9-8BD3-34CA0051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7FD89-AB9C-4AC2-B828-E9100C5A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208-E730-4FEA-9D60-8A83170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ABAC-5D59-4B52-ADC0-D747448A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1DE94-3B0D-4974-B04B-01B47699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70187-7951-44D3-B760-91DE5C789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DFC91-8BDC-43A9-82A2-1EC069F9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3AF5-B1AD-40AE-A072-2553D2811BD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9F7B7-DFE9-40A2-B4FA-24020F22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2592C-2E3A-46B4-95DC-C7CDD66E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208-E730-4FEA-9D60-8A83170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6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8EC0-6784-4282-9018-A928DC56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09675-C281-431C-BEAB-14AAC1073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D527F-7703-49D0-8D19-8CE324EA9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CB954-9046-44BB-8B1D-8B884655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3AF5-B1AD-40AE-A072-2553D2811BD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D9528-4FBA-4AFD-9EC3-837B2EB1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1A036-4018-46AF-B737-00595277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208-E730-4FEA-9D60-8A83170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B6591-B23D-4DB8-8204-A715FA47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66F85-7558-4768-B259-5A2FEA8D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B096-28AC-4EB5-96D3-90E5F0C00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3AF5-B1AD-40AE-A072-2553D2811BD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31D49-D2F2-49B5-A70C-FB4B4412F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6DFFC-14AB-4F40-A50E-15CC3DE40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A208-E730-4FEA-9D60-8A83170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4E00-A8A9-4EEC-BE6D-8894D0D81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Intuition and Limitation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6F2C3-0C37-4017-BA3E-9FDCF0436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Benny</a:t>
            </a:r>
          </a:p>
        </p:txBody>
      </p:sp>
    </p:spTree>
    <p:extLst>
      <p:ext uri="{BB962C8B-B14F-4D97-AF65-F5344CB8AC3E}">
        <p14:creationId xmlns:p14="http://schemas.microsoft.com/office/powerpoint/2010/main" val="416995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AB02-84EB-42A4-BB13-9B692C7F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4A65-25A7-487F-B0B7-378171A8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A:1+1/2+1/4+1/8+1/16+……….(keep adding)=∞?</a:t>
            </a:r>
          </a:p>
          <a:p>
            <a:pPr marL="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9137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9FBE-899B-420A-A3DA-05B2EED5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ACC7-91F1-4EC1-B697-C94D6283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B:1+1/2+1/3+1/4+1/5+……….(keep adding</a:t>
            </a:r>
            <a:r>
              <a:rPr lang="en-US" sz="2400" dirty="0"/>
              <a:t>)=</a:t>
            </a:r>
            <a:r>
              <a:rPr lang="en-US" sz="4400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4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6A9D-9DE1-49CE-99B8-7AE535FD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or 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860C5-A519-4D97-AAAA-188BA54CC2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860C5-A519-4D97-AAAA-188BA54CC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14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6BE3-96B0-44C9-8746-608D5C72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AI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195058-00EE-458D-B2C8-67A503AFC410}"/>
              </a:ext>
            </a:extLst>
          </p:cNvPr>
          <p:cNvSpPr/>
          <p:nvPr/>
        </p:nvSpPr>
        <p:spPr>
          <a:xfrm>
            <a:off x="1447061" y="1530257"/>
            <a:ext cx="5113538" cy="4962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AAE1B-5A11-4E23-84F3-3F0A53E5FE00}"/>
              </a:ext>
            </a:extLst>
          </p:cNvPr>
          <p:cNvSpPr txBox="1"/>
          <p:nvPr/>
        </p:nvSpPr>
        <p:spPr>
          <a:xfrm>
            <a:off x="2752078" y="2210541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problems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178F5-EDAE-4605-8479-AB03E4216224}"/>
              </a:ext>
            </a:extLst>
          </p:cNvPr>
          <p:cNvSpPr/>
          <p:nvPr/>
        </p:nvSpPr>
        <p:spPr>
          <a:xfrm>
            <a:off x="2769833" y="3266983"/>
            <a:ext cx="2823099" cy="29029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44711-B02D-423B-A0AA-B8722C856E14}"/>
              </a:ext>
            </a:extLst>
          </p:cNvPr>
          <p:cNvSpPr txBox="1"/>
          <p:nvPr/>
        </p:nvSpPr>
        <p:spPr>
          <a:xfrm>
            <a:off x="3231472" y="3745005"/>
            <a:ext cx="166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 Problems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4144E8-CE4D-489A-B553-2FB31D29E9AA}"/>
              </a:ext>
            </a:extLst>
          </p:cNvPr>
          <p:cNvSpPr/>
          <p:nvPr/>
        </p:nvSpPr>
        <p:spPr>
          <a:xfrm>
            <a:off x="3533313" y="4305670"/>
            <a:ext cx="1615736" cy="16512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68198-4CF2-4B83-B799-83B67A440722}"/>
              </a:ext>
            </a:extLst>
          </p:cNvPr>
          <p:cNvSpPr txBox="1"/>
          <p:nvPr/>
        </p:nvSpPr>
        <p:spPr>
          <a:xfrm>
            <a:off x="3915054" y="4309645"/>
            <a:ext cx="1118585" cy="64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Solvable  problems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3BF2FE-8711-40F9-A41E-6F87359D1D9D}"/>
              </a:ext>
            </a:extLst>
          </p:cNvPr>
          <p:cNvSpPr/>
          <p:nvPr/>
        </p:nvSpPr>
        <p:spPr>
          <a:xfrm>
            <a:off x="4039340" y="5069150"/>
            <a:ext cx="781235" cy="7634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DDEC54-BE1E-4D7D-B52C-7C0FF08ACEC1}"/>
              </a:ext>
            </a:extLst>
          </p:cNvPr>
          <p:cNvSpPr/>
          <p:nvPr/>
        </p:nvSpPr>
        <p:spPr>
          <a:xfrm>
            <a:off x="4305670" y="5327743"/>
            <a:ext cx="337351" cy="3628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6E84E6-358C-45D8-9B2D-BA360F763550}"/>
              </a:ext>
            </a:extLst>
          </p:cNvPr>
          <p:cNvSpPr/>
          <p:nvPr/>
        </p:nvSpPr>
        <p:spPr>
          <a:xfrm>
            <a:off x="7350711" y="4394448"/>
            <a:ext cx="390617" cy="3639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1B0417-30C2-4C37-9C90-48891F11F431}"/>
              </a:ext>
            </a:extLst>
          </p:cNvPr>
          <p:cNvSpPr/>
          <p:nvPr/>
        </p:nvSpPr>
        <p:spPr>
          <a:xfrm>
            <a:off x="4421080" y="5513033"/>
            <a:ext cx="115409" cy="12781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87D63F-D46F-432C-91E7-827E162D404F}"/>
              </a:ext>
            </a:extLst>
          </p:cNvPr>
          <p:cNvSpPr txBox="1"/>
          <p:nvPr/>
        </p:nvSpPr>
        <p:spPr>
          <a:xfrm>
            <a:off x="8291744" y="4394449"/>
            <a:ext cx="33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Solvable Problems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4D3133-350E-4199-AF06-D2A980625E12}"/>
              </a:ext>
            </a:extLst>
          </p:cNvPr>
          <p:cNvSpPr/>
          <p:nvPr/>
        </p:nvSpPr>
        <p:spPr>
          <a:xfrm>
            <a:off x="7350711" y="5166804"/>
            <a:ext cx="221941" cy="2485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37D5CD-EBBB-400E-BC8E-A1FC5433AAD5}"/>
              </a:ext>
            </a:extLst>
          </p:cNvPr>
          <p:cNvSpPr/>
          <p:nvPr/>
        </p:nvSpPr>
        <p:spPr>
          <a:xfrm>
            <a:off x="7399538" y="5823751"/>
            <a:ext cx="150919" cy="1420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E68FEA-33B1-4DBD-8E24-F4C40F9DAADC}"/>
              </a:ext>
            </a:extLst>
          </p:cNvPr>
          <p:cNvSpPr txBox="1"/>
          <p:nvPr/>
        </p:nvSpPr>
        <p:spPr>
          <a:xfrm>
            <a:off x="8291744" y="5148733"/>
            <a:ext cx="27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Able to Solve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7DF60F-E23B-4676-A488-F1F650B3E266}"/>
              </a:ext>
            </a:extLst>
          </p:cNvPr>
          <p:cNvSpPr txBox="1"/>
          <p:nvPr/>
        </p:nvSpPr>
        <p:spPr>
          <a:xfrm>
            <a:off x="8291744" y="5690632"/>
            <a:ext cx="285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already find the solution</a:t>
            </a:r>
          </a:p>
        </p:txBody>
      </p:sp>
    </p:spTree>
    <p:extLst>
      <p:ext uri="{BB962C8B-B14F-4D97-AF65-F5344CB8AC3E}">
        <p14:creationId xmlns:p14="http://schemas.microsoft.com/office/powerpoint/2010/main" val="189718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Intuition and Limitation</vt:lpstr>
      <vt:lpstr>Infinite number?</vt:lpstr>
      <vt:lpstr>Infinite number?</vt:lpstr>
      <vt:lpstr>Formula or Math</vt:lpstr>
      <vt:lpstr>Limitation of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Intuition and Limitation</dc:title>
  <dc:creator>Benny Guan</dc:creator>
  <cp:lastModifiedBy>Benny Guan</cp:lastModifiedBy>
  <cp:revision>6</cp:revision>
  <dcterms:created xsi:type="dcterms:W3CDTF">2019-08-19T17:58:06Z</dcterms:created>
  <dcterms:modified xsi:type="dcterms:W3CDTF">2019-08-19T22:33:07Z</dcterms:modified>
</cp:coreProperties>
</file>