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87f9df66f_2_35:notes"/>
          <p:cNvSpPr txBox="1"/>
          <p:nvPr>
            <p:ph idx="1" type="body"/>
          </p:nvPr>
        </p:nvSpPr>
        <p:spPr>
          <a:xfrm>
            <a:off x="685793" y="4343375"/>
            <a:ext cx="5486397" cy="41147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487f9df66f_2_35:notes"/>
          <p:cNvSpPr/>
          <p:nvPr>
            <p:ph idx="2" type="sldImg"/>
          </p:nvPr>
        </p:nvSpPr>
        <p:spPr>
          <a:xfrm>
            <a:off x="381190" y="685781"/>
            <a:ext cx="609630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7f9df66f_2_88:notes"/>
          <p:cNvSpPr txBox="1"/>
          <p:nvPr>
            <p:ph idx="1" type="body"/>
          </p:nvPr>
        </p:nvSpPr>
        <p:spPr>
          <a:xfrm>
            <a:off x="685793" y="4343375"/>
            <a:ext cx="5486397" cy="41147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487f9df66f_2_88:notes"/>
          <p:cNvSpPr/>
          <p:nvPr>
            <p:ph idx="2" type="sldImg"/>
          </p:nvPr>
        </p:nvSpPr>
        <p:spPr>
          <a:xfrm>
            <a:off x="381190" y="685781"/>
            <a:ext cx="609630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87f9df66f_2_137:notes"/>
          <p:cNvSpPr txBox="1"/>
          <p:nvPr>
            <p:ph idx="1" type="body"/>
          </p:nvPr>
        </p:nvSpPr>
        <p:spPr>
          <a:xfrm>
            <a:off x="685793" y="4343375"/>
            <a:ext cx="5486397" cy="41147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487f9df66f_2_137:notes"/>
          <p:cNvSpPr/>
          <p:nvPr>
            <p:ph idx="2" type="sldImg"/>
          </p:nvPr>
        </p:nvSpPr>
        <p:spPr>
          <a:xfrm>
            <a:off x="381190" y="685781"/>
            <a:ext cx="609630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87f9df66f_2_187:notes"/>
          <p:cNvSpPr txBox="1"/>
          <p:nvPr>
            <p:ph idx="1" type="body"/>
          </p:nvPr>
        </p:nvSpPr>
        <p:spPr>
          <a:xfrm>
            <a:off x="685793" y="4343375"/>
            <a:ext cx="5486397" cy="41147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487f9df66f_2_187:notes"/>
          <p:cNvSpPr/>
          <p:nvPr>
            <p:ph idx="2" type="sldImg"/>
          </p:nvPr>
        </p:nvSpPr>
        <p:spPr>
          <a:xfrm>
            <a:off x="381190" y="685781"/>
            <a:ext cx="609630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87f9df66f_2_237:notes"/>
          <p:cNvSpPr txBox="1"/>
          <p:nvPr>
            <p:ph idx="1" type="body"/>
          </p:nvPr>
        </p:nvSpPr>
        <p:spPr>
          <a:xfrm>
            <a:off x="685793" y="4343375"/>
            <a:ext cx="5486397" cy="41147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487f9df66f_2_237:notes"/>
          <p:cNvSpPr/>
          <p:nvPr>
            <p:ph idx="2" type="sldImg"/>
          </p:nvPr>
        </p:nvSpPr>
        <p:spPr>
          <a:xfrm>
            <a:off x="381190" y="685781"/>
            <a:ext cx="609630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87f9df66f_2_287:notes"/>
          <p:cNvSpPr txBox="1"/>
          <p:nvPr>
            <p:ph idx="1" type="body"/>
          </p:nvPr>
        </p:nvSpPr>
        <p:spPr>
          <a:xfrm>
            <a:off x="685793" y="4343375"/>
            <a:ext cx="5486397" cy="41147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487f9df66f_2_287:notes"/>
          <p:cNvSpPr/>
          <p:nvPr>
            <p:ph idx="2" type="sldImg"/>
          </p:nvPr>
        </p:nvSpPr>
        <p:spPr>
          <a:xfrm>
            <a:off x="381190" y="685781"/>
            <a:ext cx="609630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992511" y="1609799"/>
            <a:ext cx="5158977" cy="535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4100">
                <a:solidFill>
                  <a:srgbClr val="D400F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1463305" y="1386057"/>
            <a:ext cx="6217387" cy="283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ctrTitle"/>
          </p:nvPr>
        </p:nvSpPr>
        <p:spPr>
          <a:xfrm>
            <a:off x="693471" y="2075534"/>
            <a:ext cx="7757058" cy="1252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6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1992511" y="1609799"/>
            <a:ext cx="5158977" cy="535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4100">
                <a:solidFill>
                  <a:srgbClr val="D400F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1992511" y="1609799"/>
            <a:ext cx="5158977" cy="535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4100">
                <a:solidFill>
                  <a:srgbClr val="D400F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992511" y="1609799"/>
            <a:ext cx="5158977" cy="535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4100" u="none" cap="none" strike="noStrike">
                <a:solidFill>
                  <a:srgbClr val="D400F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463305" y="1386057"/>
            <a:ext cx="6217387" cy="283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2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2391435" y="2553105"/>
            <a:ext cx="6043612" cy="794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SNAKE	VS	BLOCKS</a:t>
            </a:r>
            <a:endParaRPr sz="6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1797516" y="4395005"/>
            <a:ext cx="63066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 A D E  B Y  P R A T I K P A T H A K A N D  K A N I S H K  R A N 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6215063" y="2022574"/>
            <a:ext cx="964406" cy="7233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2" name="Google Shape;92;p19"/>
          <p:cNvSpPr/>
          <p:nvPr/>
        </p:nvSpPr>
        <p:spPr>
          <a:xfrm>
            <a:off x="7509867" y="2022574"/>
            <a:ext cx="964406" cy="7233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3" name="Google Shape;93;p19"/>
          <p:cNvSpPr/>
          <p:nvPr/>
        </p:nvSpPr>
        <p:spPr>
          <a:xfrm>
            <a:off x="4893469" y="2022574"/>
            <a:ext cx="964406" cy="72330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4" name="Google Shape;94;p19"/>
          <p:cNvSpPr txBox="1"/>
          <p:nvPr/>
        </p:nvSpPr>
        <p:spPr>
          <a:xfrm>
            <a:off x="241102" y="180826"/>
            <a:ext cx="669727" cy="502295"/>
          </a:xfrm>
          <a:prstGeom prst="rect">
            <a:avLst/>
          </a:pr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115675">
            <a:noAutofit/>
          </a:bodyPr>
          <a:lstStyle/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GG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409241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6" name="Google Shape;96;p19"/>
          <p:cNvSpPr/>
          <p:nvPr/>
        </p:nvSpPr>
        <p:spPr>
          <a:xfrm>
            <a:off x="3873833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7" name="Google Shape;97;p19"/>
          <p:cNvSpPr/>
          <p:nvPr/>
        </p:nvSpPr>
        <p:spPr>
          <a:xfrm>
            <a:off x="3655251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8" name="Google Shape;98;p19"/>
          <p:cNvSpPr/>
          <p:nvPr/>
        </p:nvSpPr>
        <p:spPr>
          <a:xfrm>
            <a:off x="3218084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9" name="Google Shape;99;p19"/>
          <p:cNvSpPr/>
          <p:nvPr/>
        </p:nvSpPr>
        <p:spPr>
          <a:xfrm>
            <a:off x="2999500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0" name="Google Shape;100;p19"/>
          <p:cNvSpPr/>
          <p:nvPr/>
        </p:nvSpPr>
        <p:spPr>
          <a:xfrm>
            <a:off x="343666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1" name="Google Shape;101;p19"/>
          <p:cNvSpPr/>
          <p:nvPr/>
        </p:nvSpPr>
        <p:spPr>
          <a:xfrm>
            <a:off x="278091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2" name="Google Shape;102;p19"/>
          <p:cNvSpPr/>
          <p:nvPr/>
        </p:nvSpPr>
        <p:spPr>
          <a:xfrm>
            <a:off x="3765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3" name="Google Shape;103;p19"/>
          <p:cNvSpPr/>
          <p:nvPr/>
        </p:nvSpPr>
        <p:spPr>
          <a:xfrm>
            <a:off x="5950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4" name="Google Shape;104;p19"/>
          <p:cNvSpPr/>
          <p:nvPr/>
        </p:nvSpPr>
        <p:spPr>
          <a:xfrm>
            <a:off x="813668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5" name="Google Shape;105;p19"/>
          <p:cNvSpPr/>
          <p:nvPr/>
        </p:nvSpPr>
        <p:spPr>
          <a:xfrm>
            <a:off x="157918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6" name="Google Shape;106;p19"/>
          <p:cNvSpPr/>
          <p:nvPr/>
        </p:nvSpPr>
        <p:spPr>
          <a:xfrm>
            <a:off x="24313" y="4823656"/>
            <a:ext cx="0" cy="79028"/>
          </a:xfrm>
          <a:custGeom>
            <a:rect b="b" l="l" r="r" t="t"/>
            <a:pathLst>
              <a:path extrusionOk="0" h="112395" w="120000">
                <a:moveTo>
                  <a:pt x="0" y="0"/>
                </a:moveTo>
                <a:lnTo>
                  <a:pt x="0" y="111983"/>
                </a:lnTo>
              </a:path>
            </a:pathLst>
          </a:custGeom>
          <a:noFill/>
          <a:ln cap="flat" cmpd="sng" w="51850">
            <a:solidFill>
              <a:srgbClr val="D400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7" name="Google Shape;107;p19"/>
          <p:cNvSpPr/>
          <p:nvPr/>
        </p:nvSpPr>
        <p:spPr>
          <a:xfrm>
            <a:off x="1250834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8" name="Google Shape;108;p19"/>
          <p:cNvSpPr/>
          <p:nvPr/>
        </p:nvSpPr>
        <p:spPr>
          <a:xfrm>
            <a:off x="1906584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9" name="Google Shape;109;p19"/>
          <p:cNvSpPr/>
          <p:nvPr/>
        </p:nvSpPr>
        <p:spPr>
          <a:xfrm>
            <a:off x="212516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0" name="Google Shape;110;p19"/>
          <p:cNvSpPr/>
          <p:nvPr/>
        </p:nvSpPr>
        <p:spPr>
          <a:xfrm>
            <a:off x="2343751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1" name="Google Shape;111;p19"/>
          <p:cNvSpPr/>
          <p:nvPr/>
        </p:nvSpPr>
        <p:spPr>
          <a:xfrm>
            <a:off x="1469418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2" name="Google Shape;112;p19"/>
          <p:cNvSpPr/>
          <p:nvPr/>
        </p:nvSpPr>
        <p:spPr>
          <a:xfrm>
            <a:off x="2562334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3" name="Google Shape;113;p19"/>
          <p:cNvSpPr/>
          <p:nvPr/>
        </p:nvSpPr>
        <p:spPr>
          <a:xfrm>
            <a:off x="1688001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4" name="Google Shape;114;p19"/>
          <p:cNvSpPr/>
          <p:nvPr/>
        </p:nvSpPr>
        <p:spPr>
          <a:xfrm>
            <a:off x="103225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5" name="Google Shape;115;p19"/>
          <p:cNvSpPr/>
          <p:nvPr/>
        </p:nvSpPr>
        <p:spPr>
          <a:xfrm>
            <a:off x="84630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6" name="Google Shape;116;p19"/>
          <p:cNvSpPr/>
          <p:nvPr/>
        </p:nvSpPr>
        <p:spPr>
          <a:xfrm>
            <a:off x="8244418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7" name="Google Shape;117;p19"/>
          <p:cNvSpPr/>
          <p:nvPr/>
        </p:nvSpPr>
        <p:spPr>
          <a:xfrm>
            <a:off x="8025834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8" name="Google Shape;118;p19"/>
          <p:cNvSpPr/>
          <p:nvPr/>
        </p:nvSpPr>
        <p:spPr>
          <a:xfrm>
            <a:off x="7588668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9" name="Google Shape;119;p19"/>
          <p:cNvSpPr/>
          <p:nvPr/>
        </p:nvSpPr>
        <p:spPr>
          <a:xfrm>
            <a:off x="73700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0" name="Google Shape;120;p19"/>
          <p:cNvSpPr/>
          <p:nvPr/>
        </p:nvSpPr>
        <p:spPr>
          <a:xfrm>
            <a:off x="7807252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1" name="Google Shape;121;p19"/>
          <p:cNvSpPr/>
          <p:nvPr/>
        </p:nvSpPr>
        <p:spPr>
          <a:xfrm>
            <a:off x="71515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2" name="Google Shape;122;p19"/>
          <p:cNvSpPr/>
          <p:nvPr/>
        </p:nvSpPr>
        <p:spPr>
          <a:xfrm>
            <a:off x="4747085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3" name="Google Shape;123;p19"/>
          <p:cNvSpPr/>
          <p:nvPr/>
        </p:nvSpPr>
        <p:spPr>
          <a:xfrm>
            <a:off x="4965668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4" name="Google Shape;124;p19"/>
          <p:cNvSpPr/>
          <p:nvPr/>
        </p:nvSpPr>
        <p:spPr>
          <a:xfrm>
            <a:off x="5184252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5" name="Google Shape;125;p19"/>
          <p:cNvSpPr/>
          <p:nvPr/>
        </p:nvSpPr>
        <p:spPr>
          <a:xfrm>
            <a:off x="4528503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6" name="Google Shape;126;p19"/>
          <p:cNvSpPr/>
          <p:nvPr/>
        </p:nvSpPr>
        <p:spPr>
          <a:xfrm>
            <a:off x="4309919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7" name="Google Shape;127;p19"/>
          <p:cNvSpPr/>
          <p:nvPr/>
        </p:nvSpPr>
        <p:spPr>
          <a:xfrm>
            <a:off x="5621419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8" name="Google Shape;128;p19"/>
          <p:cNvSpPr/>
          <p:nvPr/>
        </p:nvSpPr>
        <p:spPr>
          <a:xfrm>
            <a:off x="6277169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9" name="Google Shape;129;p19"/>
          <p:cNvSpPr/>
          <p:nvPr/>
        </p:nvSpPr>
        <p:spPr>
          <a:xfrm>
            <a:off x="6495752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0" name="Google Shape;130;p19"/>
          <p:cNvSpPr/>
          <p:nvPr/>
        </p:nvSpPr>
        <p:spPr>
          <a:xfrm>
            <a:off x="671433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1" name="Google Shape;131;p19"/>
          <p:cNvSpPr/>
          <p:nvPr/>
        </p:nvSpPr>
        <p:spPr>
          <a:xfrm>
            <a:off x="5840002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2" name="Google Shape;132;p19"/>
          <p:cNvSpPr/>
          <p:nvPr/>
        </p:nvSpPr>
        <p:spPr>
          <a:xfrm>
            <a:off x="6932919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3" name="Google Shape;133;p19"/>
          <p:cNvSpPr/>
          <p:nvPr/>
        </p:nvSpPr>
        <p:spPr>
          <a:xfrm>
            <a:off x="60585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4" name="Google Shape;134;p19"/>
          <p:cNvSpPr/>
          <p:nvPr/>
        </p:nvSpPr>
        <p:spPr>
          <a:xfrm>
            <a:off x="5402835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5" name="Google Shape;135;p19"/>
          <p:cNvSpPr/>
          <p:nvPr/>
        </p:nvSpPr>
        <p:spPr>
          <a:xfrm>
            <a:off x="9130834" y="4823656"/>
            <a:ext cx="0" cy="79028"/>
          </a:xfrm>
          <a:custGeom>
            <a:rect b="b" l="l" r="r" t="t"/>
            <a:pathLst>
              <a:path extrusionOk="0" h="112395" w="120000">
                <a:moveTo>
                  <a:pt x="0" y="0"/>
                </a:moveTo>
                <a:lnTo>
                  <a:pt x="0" y="111983"/>
                </a:lnTo>
              </a:path>
            </a:pathLst>
          </a:custGeom>
          <a:noFill/>
          <a:ln cap="flat" cmpd="sng" w="28075">
            <a:solidFill>
              <a:srgbClr val="D400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6" name="Google Shape;136;p19"/>
          <p:cNvSpPr/>
          <p:nvPr/>
        </p:nvSpPr>
        <p:spPr>
          <a:xfrm>
            <a:off x="88990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7" name="Google Shape;137;p19"/>
          <p:cNvSpPr/>
          <p:nvPr/>
        </p:nvSpPr>
        <p:spPr>
          <a:xfrm>
            <a:off x="86805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562201" y="575351"/>
            <a:ext cx="16050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DESIGN</a:t>
            </a:r>
            <a:endParaRPr sz="3000"/>
          </a:p>
        </p:txBody>
      </p:sp>
      <p:sp>
        <p:nvSpPr>
          <p:cNvPr id="143" name="Google Shape;143;p20"/>
          <p:cNvSpPr txBox="1"/>
          <p:nvPr/>
        </p:nvSpPr>
        <p:spPr>
          <a:xfrm>
            <a:off x="1463305" y="1386057"/>
            <a:ext cx="6209109" cy="283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">
            <a:noAutofit/>
          </a:bodyPr>
          <a:lstStyle/>
          <a:p>
            <a:pPr indent="0" lvl="0" marL="25400" marR="12700" rtl="0" algn="ctr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Main Menu comprises of Play Game,Resume Game,Leaderboard and Exit  Game Option.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8900" marR="88900" rtl="0" algn="ctr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Leaderboard Page has an option to add your name and HiScores obtained  by the players of this game are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14300" marR="114300" rtl="0" algn="ctr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Pressing the Play Game Option takes you to the game screen where you  have a snake of fixed length 5.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gameplay you earn your points by destroying blocks and to help you  in your journey you would have a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12700" rtl="0" algn="ctr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Shield: To shield you from damages taken during destroying the blocks  Magnets:Automatically collect the balls for increasing the size of your snake  Destroyer: Destroy all the blocks on the screen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Balls: Increase the length of your snake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03200" marR="203200" rtl="0" algn="ctr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game ends once you hit a block that has greater weight than your  snake's current length.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241102" y="180826"/>
            <a:ext cx="669727" cy="502295"/>
          </a:xfrm>
          <a:prstGeom prst="rect">
            <a:avLst/>
          </a:pr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115675">
            <a:noAutofit/>
          </a:bodyPr>
          <a:lstStyle/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GG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409241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6" name="Google Shape;146;p20"/>
          <p:cNvSpPr/>
          <p:nvPr/>
        </p:nvSpPr>
        <p:spPr>
          <a:xfrm>
            <a:off x="3873833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7" name="Google Shape;147;p20"/>
          <p:cNvSpPr/>
          <p:nvPr/>
        </p:nvSpPr>
        <p:spPr>
          <a:xfrm>
            <a:off x="3655251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8" name="Google Shape;148;p20"/>
          <p:cNvSpPr/>
          <p:nvPr/>
        </p:nvSpPr>
        <p:spPr>
          <a:xfrm>
            <a:off x="3218084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9" name="Google Shape;149;p20"/>
          <p:cNvSpPr/>
          <p:nvPr/>
        </p:nvSpPr>
        <p:spPr>
          <a:xfrm>
            <a:off x="2999500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0" name="Google Shape;150;p20"/>
          <p:cNvSpPr/>
          <p:nvPr/>
        </p:nvSpPr>
        <p:spPr>
          <a:xfrm>
            <a:off x="343666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1" name="Google Shape;151;p20"/>
          <p:cNvSpPr/>
          <p:nvPr/>
        </p:nvSpPr>
        <p:spPr>
          <a:xfrm>
            <a:off x="278091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2" name="Google Shape;152;p20"/>
          <p:cNvSpPr/>
          <p:nvPr/>
        </p:nvSpPr>
        <p:spPr>
          <a:xfrm>
            <a:off x="3765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3" name="Google Shape;153;p20"/>
          <p:cNvSpPr/>
          <p:nvPr/>
        </p:nvSpPr>
        <p:spPr>
          <a:xfrm>
            <a:off x="5950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4" name="Google Shape;154;p20"/>
          <p:cNvSpPr/>
          <p:nvPr/>
        </p:nvSpPr>
        <p:spPr>
          <a:xfrm>
            <a:off x="813668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5" name="Google Shape;155;p20"/>
          <p:cNvSpPr/>
          <p:nvPr/>
        </p:nvSpPr>
        <p:spPr>
          <a:xfrm>
            <a:off x="157918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6" name="Google Shape;156;p20"/>
          <p:cNvSpPr/>
          <p:nvPr/>
        </p:nvSpPr>
        <p:spPr>
          <a:xfrm>
            <a:off x="24313" y="4823656"/>
            <a:ext cx="0" cy="79028"/>
          </a:xfrm>
          <a:custGeom>
            <a:rect b="b" l="l" r="r" t="t"/>
            <a:pathLst>
              <a:path extrusionOk="0" h="112395" w="120000">
                <a:moveTo>
                  <a:pt x="0" y="0"/>
                </a:moveTo>
                <a:lnTo>
                  <a:pt x="0" y="111983"/>
                </a:lnTo>
              </a:path>
            </a:pathLst>
          </a:custGeom>
          <a:noFill/>
          <a:ln cap="flat" cmpd="sng" w="51850">
            <a:solidFill>
              <a:srgbClr val="D400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7" name="Google Shape;157;p20"/>
          <p:cNvSpPr/>
          <p:nvPr/>
        </p:nvSpPr>
        <p:spPr>
          <a:xfrm>
            <a:off x="1250834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8" name="Google Shape;158;p20"/>
          <p:cNvSpPr/>
          <p:nvPr/>
        </p:nvSpPr>
        <p:spPr>
          <a:xfrm>
            <a:off x="1906584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9" name="Google Shape;159;p20"/>
          <p:cNvSpPr/>
          <p:nvPr/>
        </p:nvSpPr>
        <p:spPr>
          <a:xfrm>
            <a:off x="212516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0" name="Google Shape;160;p20"/>
          <p:cNvSpPr/>
          <p:nvPr/>
        </p:nvSpPr>
        <p:spPr>
          <a:xfrm>
            <a:off x="2343751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1" name="Google Shape;161;p20"/>
          <p:cNvSpPr/>
          <p:nvPr/>
        </p:nvSpPr>
        <p:spPr>
          <a:xfrm>
            <a:off x="1469418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2" name="Google Shape;162;p20"/>
          <p:cNvSpPr/>
          <p:nvPr/>
        </p:nvSpPr>
        <p:spPr>
          <a:xfrm>
            <a:off x="2562334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3" name="Google Shape;163;p20"/>
          <p:cNvSpPr/>
          <p:nvPr/>
        </p:nvSpPr>
        <p:spPr>
          <a:xfrm>
            <a:off x="1688001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4" name="Google Shape;164;p20"/>
          <p:cNvSpPr/>
          <p:nvPr/>
        </p:nvSpPr>
        <p:spPr>
          <a:xfrm>
            <a:off x="103225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5" name="Google Shape;165;p20"/>
          <p:cNvSpPr/>
          <p:nvPr/>
        </p:nvSpPr>
        <p:spPr>
          <a:xfrm>
            <a:off x="84630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6" name="Google Shape;166;p20"/>
          <p:cNvSpPr/>
          <p:nvPr/>
        </p:nvSpPr>
        <p:spPr>
          <a:xfrm>
            <a:off x="8244418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7" name="Google Shape;167;p20"/>
          <p:cNvSpPr/>
          <p:nvPr/>
        </p:nvSpPr>
        <p:spPr>
          <a:xfrm>
            <a:off x="8025834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8" name="Google Shape;168;p20"/>
          <p:cNvSpPr/>
          <p:nvPr/>
        </p:nvSpPr>
        <p:spPr>
          <a:xfrm>
            <a:off x="7588668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9" name="Google Shape;169;p20"/>
          <p:cNvSpPr/>
          <p:nvPr/>
        </p:nvSpPr>
        <p:spPr>
          <a:xfrm>
            <a:off x="73700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0" name="Google Shape;170;p20"/>
          <p:cNvSpPr/>
          <p:nvPr/>
        </p:nvSpPr>
        <p:spPr>
          <a:xfrm>
            <a:off x="7807252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1" name="Google Shape;171;p20"/>
          <p:cNvSpPr/>
          <p:nvPr/>
        </p:nvSpPr>
        <p:spPr>
          <a:xfrm>
            <a:off x="71515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2" name="Google Shape;172;p20"/>
          <p:cNvSpPr/>
          <p:nvPr/>
        </p:nvSpPr>
        <p:spPr>
          <a:xfrm>
            <a:off x="4747085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3" name="Google Shape;173;p20"/>
          <p:cNvSpPr/>
          <p:nvPr/>
        </p:nvSpPr>
        <p:spPr>
          <a:xfrm>
            <a:off x="4965668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4" name="Google Shape;174;p20"/>
          <p:cNvSpPr/>
          <p:nvPr/>
        </p:nvSpPr>
        <p:spPr>
          <a:xfrm>
            <a:off x="5184252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5" name="Google Shape;175;p20"/>
          <p:cNvSpPr/>
          <p:nvPr/>
        </p:nvSpPr>
        <p:spPr>
          <a:xfrm>
            <a:off x="4528503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6" name="Google Shape;176;p20"/>
          <p:cNvSpPr/>
          <p:nvPr/>
        </p:nvSpPr>
        <p:spPr>
          <a:xfrm>
            <a:off x="4309919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7" name="Google Shape;177;p20"/>
          <p:cNvSpPr/>
          <p:nvPr/>
        </p:nvSpPr>
        <p:spPr>
          <a:xfrm>
            <a:off x="5621419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8" name="Google Shape;178;p20"/>
          <p:cNvSpPr/>
          <p:nvPr/>
        </p:nvSpPr>
        <p:spPr>
          <a:xfrm>
            <a:off x="6277169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9" name="Google Shape;179;p20"/>
          <p:cNvSpPr/>
          <p:nvPr/>
        </p:nvSpPr>
        <p:spPr>
          <a:xfrm>
            <a:off x="6495752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0" name="Google Shape;180;p20"/>
          <p:cNvSpPr/>
          <p:nvPr/>
        </p:nvSpPr>
        <p:spPr>
          <a:xfrm>
            <a:off x="671433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1" name="Google Shape;181;p20"/>
          <p:cNvSpPr/>
          <p:nvPr/>
        </p:nvSpPr>
        <p:spPr>
          <a:xfrm>
            <a:off x="5840002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2" name="Google Shape;182;p20"/>
          <p:cNvSpPr/>
          <p:nvPr/>
        </p:nvSpPr>
        <p:spPr>
          <a:xfrm>
            <a:off x="6932919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3" name="Google Shape;183;p20"/>
          <p:cNvSpPr/>
          <p:nvPr/>
        </p:nvSpPr>
        <p:spPr>
          <a:xfrm>
            <a:off x="60585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4" name="Google Shape;184;p20"/>
          <p:cNvSpPr/>
          <p:nvPr/>
        </p:nvSpPr>
        <p:spPr>
          <a:xfrm>
            <a:off x="5402835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5" name="Google Shape;185;p20"/>
          <p:cNvSpPr/>
          <p:nvPr/>
        </p:nvSpPr>
        <p:spPr>
          <a:xfrm>
            <a:off x="9130834" y="4823656"/>
            <a:ext cx="0" cy="79028"/>
          </a:xfrm>
          <a:custGeom>
            <a:rect b="b" l="l" r="r" t="t"/>
            <a:pathLst>
              <a:path extrusionOk="0" h="112395" w="120000">
                <a:moveTo>
                  <a:pt x="0" y="0"/>
                </a:moveTo>
                <a:lnTo>
                  <a:pt x="0" y="111983"/>
                </a:lnTo>
              </a:path>
            </a:pathLst>
          </a:custGeom>
          <a:noFill/>
          <a:ln cap="flat" cmpd="sng" w="28075">
            <a:solidFill>
              <a:srgbClr val="D400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6" name="Google Shape;186;p20"/>
          <p:cNvSpPr/>
          <p:nvPr/>
        </p:nvSpPr>
        <p:spPr>
          <a:xfrm>
            <a:off x="88990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7" name="Google Shape;187;p20"/>
          <p:cNvSpPr/>
          <p:nvPr/>
        </p:nvSpPr>
        <p:spPr>
          <a:xfrm>
            <a:off x="86805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/>
        </p:nvSpPr>
        <p:spPr>
          <a:xfrm>
            <a:off x="241102" y="180826"/>
            <a:ext cx="669727" cy="502295"/>
          </a:xfrm>
          <a:prstGeom prst="rect">
            <a:avLst/>
          </a:pr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115675">
            <a:noAutofit/>
          </a:bodyPr>
          <a:lstStyle/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GG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409241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4" name="Google Shape;194;p21"/>
          <p:cNvSpPr/>
          <p:nvPr/>
        </p:nvSpPr>
        <p:spPr>
          <a:xfrm>
            <a:off x="3873833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5" name="Google Shape;195;p21"/>
          <p:cNvSpPr/>
          <p:nvPr/>
        </p:nvSpPr>
        <p:spPr>
          <a:xfrm>
            <a:off x="3655251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6" name="Google Shape;196;p21"/>
          <p:cNvSpPr/>
          <p:nvPr/>
        </p:nvSpPr>
        <p:spPr>
          <a:xfrm>
            <a:off x="3218084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7" name="Google Shape;197;p21"/>
          <p:cNvSpPr/>
          <p:nvPr/>
        </p:nvSpPr>
        <p:spPr>
          <a:xfrm>
            <a:off x="2999500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8" name="Google Shape;198;p21"/>
          <p:cNvSpPr/>
          <p:nvPr/>
        </p:nvSpPr>
        <p:spPr>
          <a:xfrm>
            <a:off x="343666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9" name="Google Shape;199;p21"/>
          <p:cNvSpPr/>
          <p:nvPr/>
        </p:nvSpPr>
        <p:spPr>
          <a:xfrm>
            <a:off x="278091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0" name="Google Shape;200;p21"/>
          <p:cNvSpPr/>
          <p:nvPr/>
        </p:nvSpPr>
        <p:spPr>
          <a:xfrm>
            <a:off x="3765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1" name="Google Shape;201;p21"/>
          <p:cNvSpPr/>
          <p:nvPr/>
        </p:nvSpPr>
        <p:spPr>
          <a:xfrm>
            <a:off x="5950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2" name="Google Shape;202;p21"/>
          <p:cNvSpPr/>
          <p:nvPr/>
        </p:nvSpPr>
        <p:spPr>
          <a:xfrm>
            <a:off x="813668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3" name="Google Shape;203;p21"/>
          <p:cNvSpPr/>
          <p:nvPr/>
        </p:nvSpPr>
        <p:spPr>
          <a:xfrm>
            <a:off x="157918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4" name="Google Shape;204;p21"/>
          <p:cNvSpPr/>
          <p:nvPr/>
        </p:nvSpPr>
        <p:spPr>
          <a:xfrm>
            <a:off x="24313" y="4823656"/>
            <a:ext cx="0" cy="79028"/>
          </a:xfrm>
          <a:custGeom>
            <a:rect b="b" l="l" r="r" t="t"/>
            <a:pathLst>
              <a:path extrusionOk="0" h="112395" w="120000">
                <a:moveTo>
                  <a:pt x="0" y="0"/>
                </a:moveTo>
                <a:lnTo>
                  <a:pt x="0" y="111983"/>
                </a:lnTo>
              </a:path>
            </a:pathLst>
          </a:custGeom>
          <a:noFill/>
          <a:ln cap="flat" cmpd="sng" w="51850">
            <a:solidFill>
              <a:srgbClr val="D400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5" name="Google Shape;205;p21"/>
          <p:cNvSpPr/>
          <p:nvPr/>
        </p:nvSpPr>
        <p:spPr>
          <a:xfrm>
            <a:off x="1250834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6" name="Google Shape;206;p21"/>
          <p:cNvSpPr/>
          <p:nvPr/>
        </p:nvSpPr>
        <p:spPr>
          <a:xfrm>
            <a:off x="1906584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7" name="Google Shape;207;p21"/>
          <p:cNvSpPr/>
          <p:nvPr/>
        </p:nvSpPr>
        <p:spPr>
          <a:xfrm>
            <a:off x="212516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8" name="Google Shape;208;p21"/>
          <p:cNvSpPr/>
          <p:nvPr/>
        </p:nvSpPr>
        <p:spPr>
          <a:xfrm>
            <a:off x="2343751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9" name="Google Shape;209;p21"/>
          <p:cNvSpPr/>
          <p:nvPr/>
        </p:nvSpPr>
        <p:spPr>
          <a:xfrm>
            <a:off x="1469418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0" name="Google Shape;210;p21"/>
          <p:cNvSpPr/>
          <p:nvPr/>
        </p:nvSpPr>
        <p:spPr>
          <a:xfrm>
            <a:off x="2562334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1" name="Google Shape;211;p21"/>
          <p:cNvSpPr/>
          <p:nvPr/>
        </p:nvSpPr>
        <p:spPr>
          <a:xfrm>
            <a:off x="1688001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2" name="Google Shape;212;p21"/>
          <p:cNvSpPr/>
          <p:nvPr/>
        </p:nvSpPr>
        <p:spPr>
          <a:xfrm>
            <a:off x="103225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3" name="Google Shape;213;p21"/>
          <p:cNvSpPr/>
          <p:nvPr/>
        </p:nvSpPr>
        <p:spPr>
          <a:xfrm>
            <a:off x="84630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4" name="Google Shape;214;p21"/>
          <p:cNvSpPr/>
          <p:nvPr/>
        </p:nvSpPr>
        <p:spPr>
          <a:xfrm>
            <a:off x="8244418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5" name="Google Shape;215;p21"/>
          <p:cNvSpPr/>
          <p:nvPr/>
        </p:nvSpPr>
        <p:spPr>
          <a:xfrm>
            <a:off x="8025834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6" name="Google Shape;216;p21"/>
          <p:cNvSpPr/>
          <p:nvPr/>
        </p:nvSpPr>
        <p:spPr>
          <a:xfrm>
            <a:off x="7588668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7" name="Google Shape;217;p21"/>
          <p:cNvSpPr/>
          <p:nvPr/>
        </p:nvSpPr>
        <p:spPr>
          <a:xfrm>
            <a:off x="73700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8" name="Google Shape;218;p21"/>
          <p:cNvSpPr/>
          <p:nvPr/>
        </p:nvSpPr>
        <p:spPr>
          <a:xfrm>
            <a:off x="7807252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9" name="Google Shape;219;p21"/>
          <p:cNvSpPr/>
          <p:nvPr/>
        </p:nvSpPr>
        <p:spPr>
          <a:xfrm>
            <a:off x="71515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0" name="Google Shape;220;p21"/>
          <p:cNvSpPr/>
          <p:nvPr/>
        </p:nvSpPr>
        <p:spPr>
          <a:xfrm>
            <a:off x="4747085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1" name="Google Shape;221;p21"/>
          <p:cNvSpPr/>
          <p:nvPr/>
        </p:nvSpPr>
        <p:spPr>
          <a:xfrm>
            <a:off x="4965668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2" name="Google Shape;222;p21"/>
          <p:cNvSpPr/>
          <p:nvPr/>
        </p:nvSpPr>
        <p:spPr>
          <a:xfrm>
            <a:off x="5184252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3" name="Google Shape;223;p21"/>
          <p:cNvSpPr/>
          <p:nvPr/>
        </p:nvSpPr>
        <p:spPr>
          <a:xfrm>
            <a:off x="4528503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4" name="Google Shape;224;p21"/>
          <p:cNvSpPr/>
          <p:nvPr/>
        </p:nvSpPr>
        <p:spPr>
          <a:xfrm>
            <a:off x="4309919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5" name="Google Shape;225;p21"/>
          <p:cNvSpPr/>
          <p:nvPr/>
        </p:nvSpPr>
        <p:spPr>
          <a:xfrm>
            <a:off x="5621419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6" name="Google Shape;226;p21"/>
          <p:cNvSpPr/>
          <p:nvPr/>
        </p:nvSpPr>
        <p:spPr>
          <a:xfrm>
            <a:off x="6277169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7" name="Google Shape;227;p21"/>
          <p:cNvSpPr/>
          <p:nvPr/>
        </p:nvSpPr>
        <p:spPr>
          <a:xfrm>
            <a:off x="6495752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8" name="Google Shape;228;p21"/>
          <p:cNvSpPr/>
          <p:nvPr/>
        </p:nvSpPr>
        <p:spPr>
          <a:xfrm>
            <a:off x="671433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9" name="Google Shape;229;p21"/>
          <p:cNvSpPr/>
          <p:nvPr/>
        </p:nvSpPr>
        <p:spPr>
          <a:xfrm>
            <a:off x="5840002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30" name="Google Shape;230;p21"/>
          <p:cNvSpPr/>
          <p:nvPr/>
        </p:nvSpPr>
        <p:spPr>
          <a:xfrm>
            <a:off x="6932919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31" name="Google Shape;231;p21"/>
          <p:cNvSpPr/>
          <p:nvPr/>
        </p:nvSpPr>
        <p:spPr>
          <a:xfrm>
            <a:off x="60585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32" name="Google Shape;232;p21"/>
          <p:cNvSpPr/>
          <p:nvPr/>
        </p:nvSpPr>
        <p:spPr>
          <a:xfrm>
            <a:off x="5402835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33" name="Google Shape;233;p21"/>
          <p:cNvSpPr/>
          <p:nvPr/>
        </p:nvSpPr>
        <p:spPr>
          <a:xfrm>
            <a:off x="9130834" y="4823656"/>
            <a:ext cx="0" cy="79028"/>
          </a:xfrm>
          <a:custGeom>
            <a:rect b="b" l="l" r="r" t="t"/>
            <a:pathLst>
              <a:path extrusionOk="0" h="112395" w="120000">
                <a:moveTo>
                  <a:pt x="0" y="0"/>
                </a:moveTo>
                <a:lnTo>
                  <a:pt x="0" y="111983"/>
                </a:lnTo>
              </a:path>
            </a:pathLst>
          </a:custGeom>
          <a:noFill/>
          <a:ln cap="flat" cmpd="sng" w="28075">
            <a:solidFill>
              <a:srgbClr val="D400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34" name="Google Shape;234;p21"/>
          <p:cNvSpPr/>
          <p:nvPr/>
        </p:nvSpPr>
        <p:spPr>
          <a:xfrm>
            <a:off x="88990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35" name="Google Shape;235;p21"/>
          <p:cNvSpPr/>
          <p:nvPr/>
        </p:nvSpPr>
        <p:spPr>
          <a:xfrm>
            <a:off x="86805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36" name="Google Shape;236;p21"/>
          <p:cNvSpPr txBox="1"/>
          <p:nvPr>
            <p:ph type="title"/>
          </p:nvPr>
        </p:nvSpPr>
        <p:spPr>
          <a:xfrm>
            <a:off x="2918897" y="683114"/>
            <a:ext cx="37659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</a:t>
            </a:r>
            <a:r>
              <a:rPr lang="en" sz="2400"/>
              <a:t>IMPLEMENTATION</a:t>
            </a:r>
            <a:endParaRPr sz="2400"/>
          </a:p>
        </p:txBody>
      </p:sp>
      <p:sp>
        <p:nvSpPr>
          <p:cNvPr id="237" name="Google Shape;237;p21"/>
          <p:cNvSpPr txBox="1"/>
          <p:nvPr/>
        </p:nvSpPr>
        <p:spPr>
          <a:xfrm>
            <a:off x="1559421" y="1538275"/>
            <a:ext cx="60252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75">
            <a:noAutofit/>
          </a:bodyPr>
          <a:lstStyle/>
          <a:p>
            <a:pPr indent="0" lvl="0" marL="82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Leaderboard is implemented by Observable List.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Game Logic works on the Animation Timer where a gameloop has been  called which has essential functionality of rendering game objects such as  balls, shield , magnet, snake and sound effect after destroying the blocks.  The rendering of random objects is taken care by logic which has random  generator class at its heart.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1992511" y="1609799"/>
            <a:ext cx="5158977" cy="535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75">
            <a:noAutofit/>
          </a:bodyPr>
          <a:lstStyle/>
          <a:p>
            <a:pPr indent="0" lvl="0" marL="177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CONTRIBUTION</a:t>
            </a:r>
            <a:endParaRPr sz="2400"/>
          </a:p>
        </p:txBody>
      </p:sp>
      <p:sp>
        <p:nvSpPr>
          <p:cNvPr id="243" name="Google Shape;243;p22"/>
          <p:cNvSpPr txBox="1"/>
          <p:nvPr/>
        </p:nvSpPr>
        <p:spPr>
          <a:xfrm>
            <a:off x="3917156" y="2698721"/>
            <a:ext cx="3828455" cy="12233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">
            <a:noAutofit/>
          </a:bodyPr>
          <a:lstStyle/>
          <a:p>
            <a:pPr indent="0" lvl="0" marL="12700" marR="406400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Pratik Pathak: Game logic classes viz Test  HomeScreen,Snake,Tokens and Balls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Kanishk Rana: Leaderboard Class, Layout of the  Game, Home Page Elements, Confirm class,  Styling and Music Components,JavaDocs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241102" y="180826"/>
            <a:ext cx="669727" cy="502295"/>
          </a:xfrm>
          <a:prstGeom prst="rect">
            <a:avLst/>
          </a:pr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115675">
            <a:noAutofit/>
          </a:bodyPr>
          <a:lstStyle/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GG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409241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46" name="Google Shape;246;p22"/>
          <p:cNvSpPr/>
          <p:nvPr/>
        </p:nvSpPr>
        <p:spPr>
          <a:xfrm>
            <a:off x="3873833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47" name="Google Shape;247;p22"/>
          <p:cNvSpPr/>
          <p:nvPr/>
        </p:nvSpPr>
        <p:spPr>
          <a:xfrm>
            <a:off x="3655251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48" name="Google Shape;248;p22"/>
          <p:cNvSpPr/>
          <p:nvPr/>
        </p:nvSpPr>
        <p:spPr>
          <a:xfrm>
            <a:off x="3218084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49" name="Google Shape;249;p22"/>
          <p:cNvSpPr/>
          <p:nvPr/>
        </p:nvSpPr>
        <p:spPr>
          <a:xfrm>
            <a:off x="2999500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50" name="Google Shape;250;p22"/>
          <p:cNvSpPr/>
          <p:nvPr/>
        </p:nvSpPr>
        <p:spPr>
          <a:xfrm>
            <a:off x="343666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51" name="Google Shape;251;p22"/>
          <p:cNvSpPr/>
          <p:nvPr/>
        </p:nvSpPr>
        <p:spPr>
          <a:xfrm>
            <a:off x="278091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52" name="Google Shape;252;p22"/>
          <p:cNvSpPr/>
          <p:nvPr/>
        </p:nvSpPr>
        <p:spPr>
          <a:xfrm>
            <a:off x="3765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53" name="Google Shape;253;p22"/>
          <p:cNvSpPr/>
          <p:nvPr/>
        </p:nvSpPr>
        <p:spPr>
          <a:xfrm>
            <a:off x="5950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54" name="Google Shape;254;p22"/>
          <p:cNvSpPr/>
          <p:nvPr/>
        </p:nvSpPr>
        <p:spPr>
          <a:xfrm>
            <a:off x="813668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55" name="Google Shape;255;p22"/>
          <p:cNvSpPr/>
          <p:nvPr/>
        </p:nvSpPr>
        <p:spPr>
          <a:xfrm>
            <a:off x="157918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56" name="Google Shape;256;p22"/>
          <p:cNvSpPr/>
          <p:nvPr/>
        </p:nvSpPr>
        <p:spPr>
          <a:xfrm>
            <a:off x="24313" y="4823656"/>
            <a:ext cx="0" cy="79028"/>
          </a:xfrm>
          <a:custGeom>
            <a:rect b="b" l="l" r="r" t="t"/>
            <a:pathLst>
              <a:path extrusionOk="0" h="112395" w="120000">
                <a:moveTo>
                  <a:pt x="0" y="0"/>
                </a:moveTo>
                <a:lnTo>
                  <a:pt x="0" y="111983"/>
                </a:lnTo>
              </a:path>
            </a:pathLst>
          </a:custGeom>
          <a:noFill/>
          <a:ln cap="flat" cmpd="sng" w="51850">
            <a:solidFill>
              <a:srgbClr val="D400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57" name="Google Shape;257;p22"/>
          <p:cNvSpPr/>
          <p:nvPr/>
        </p:nvSpPr>
        <p:spPr>
          <a:xfrm>
            <a:off x="1250834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58" name="Google Shape;258;p22"/>
          <p:cNvSpPr/>
          <p:nvPr/>
        </p:nvSpPr>
        <p:spPr>
          <a:xfrm>
            <a:off x="1906584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59" name="Google Shape;259;p22"/>
          <p:cNvSpPr/>
          <p:nvPr/>
        </p:nvSpPr>
        <p:spPr>
          <a:xfrm>
            <a:off x="212516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60" name="Google Shape;260;p22"/>
          <p:cNvSpPr/>
          <p:nvPr/>
        </p:nvSpPr>
        <p:spPr>
          <a:xfrm>
            <a:off x="2343751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61" name="Google Shape;261;p22"/>
          <p:cNvSpPr/>
          <p:nvPr/>
        </p:nvSpPr>
        <p:spPr>
          <a:xfrm>
            <a:off x="1469418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62" name="Google Shape;262;p22"/>
          <p:cNvSpPr/>
          <p:nvPr/>
        </p:nvSpPr>
        <p:spPr>
          <a:xfrm>
            <a:off x="2562334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63" name="Google Shape;263;p22"/>
          <p:cNvSpPr/>
          <p:nvPr/>
        </p:nvSpPr>
        <p:spPr>
          <a:xfrm>
            <a:off x="1688001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64" name="Google Shape;264;p22"/>
          <p:cNvSpPr/>
          <p:nvPr/>
        </p:nvSpPr>
        <p:spPr>
          <a:xfrm>
            <a:off x="103225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65" name="Google Shape;265;p22"/>
          <p:cNvSpPr/>
          <p:nvPr/>
        </p:nvSpPr>
        <p:spPr>
          <a:xfrm>
            <a:off x="84630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66" name="Google Shape;266;p22"/>
          <p:cNvSpPr/>
          <p:nvPr/>
        </p:nvSpPr>
        <p:spPr>
          <a:xfrm>
            <a:off x="8244418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67" name="Google Shape;267;p22"/>
          <p:cNvSpPr/>
          <p:nvPr/>
        </p:nvSpPr>
        <p:spPr>
          <a:xfrm>
            <a:off x="8025834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68" name="Google Shape;268;p22"/>
          <p:cNvSpPr/>
          <p:nvPr/>
        </p:nvSpPr>
        <p:spPr>
          <a:xfrm>
            <a:off x="7588668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69" name="Google Shape;269;p22"/>
          <p:cNvSpPr/>
          <p:nvPr/>
        </p:nvSpPr>
        <p:spPr>
          <a:xfrm>
            <a:off x="73700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70" name="Google Shape;270;p22"/>
          <p:cNvSpPr/>
          <p:nvPr/>
        </p:nvSpPr>
        <p:spPr>
          <a:xfrm>
            <a:off x="7807252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71" name="Google Shape;271;p22"/>
          <p:cNvSpPr/>
          <p:nvPr/>
        </p:nvSpPr>
        <p:spPr>
          <a:xfrm>
            <a:off x="71515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72" name="Google Shape;272;p22"/>
          <p:cNvSpPr/>
          <p:nvPr/>
        </p:nvSpPr>
        <p:spPr>
          <a:xfrm>
            <a:off x="4747085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73" name="Google Shape;273;p22"/>
          <p:cNvSpPr/>
          <p:nvPr/>
        </p:nvSpPr>
        <p:spPr>
          <a:xfrm>
            <a:off x="4965668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74" name="Google Shape;274;p22"/>
          <p:cNvSpPr/>
          <p:nvPr/>
        </p:nvSpPr>
        <p:spPr>
          <a:xfrm>
            <a:off x="5184252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75" name="Google Shape;275;p22"/>
          <p:cNvSpPr/>
          <p:nvPr/>
        </p:nvSpPr>
        <p:spPr>
          <a:xfrm>
            <a:off x="4528503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76" name="Google Shape;276;p22"/>
          <p:cNvSpPr/>
          <p:nvPr/>
        </p:nvSpPr>
        <p:spPr>
          <a:xfrm>
            <a:off x="4309919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77" name="Google Shape;277;p22"/>
          <p:cNvSpPr/>
          <p:nvPr/>
        </p:nvSpPr>
        <p:spPr>
          <a:xfrm>
            <a:off x="5621419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78" name="Google Shape;278;p22"/>
          <p:cNvSpPr/>
          <p:nvPr/>
        </p:nvSpPr>
        <p:spPr>
          <a:xfrm>
            <a:off x="6277169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79" name="Google Shape;279;p22"/>
          <p:cNvSpPr/>
          <p:nvPr/>
        </p:nvSpPr>
        <p:spPr>
          <a:xfrm>
            <a:off x="6495752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80" name="Google Shape;280;p22"/>
          <p:cNvSpPr/>
          <p:nvPr/>
        </p:nvSpPr>
        <p:spPr>
          <a:xfrm>
            <a:off x="671433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81" name="Google Shape;281;p22"/>
          <p:cNvSpPr/>
          <p:nvPr/>
        </p:nvSpPr>
        <p:spPr>
          <a:xfrm>
            <a:off x="5840002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82" name="Google Shape;282;p22"/>
          <p:cNvSpPr/>
          <p:nvPr/>
        </p:nvSpPr>
        <p:spPr>
          <a:xfrm>
            <a:off x="6932919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83" name="Google Shape;283;p22"/>
          <p:cNvSpPr/>
          <p:nvPr/>
        </p:nvSpPr>
        <p:spPr>
          <a:xfrm>
            <a:off x="60585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84" name="Google Shape;284;p22"/>
          <p:cNvSpPr/>
          <p:nvPr/>
        </p:nvSpPr>
        <p:spPr>
          <a:xfrm>
            <a:off x="5402835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85" name="Google Shape;285;p22"/>
          <p:cNvSpPr/>
          <p:nvPr/>
        </p:nvSpPr>
        <p:spPr>
          <a:xfrm>
            <a:off x="9130834" y="4823656"/>
            <a:ext cx="0" cy="79028"/>
          </a:xfrm>
          <a:custGeom>
            <a:rect b="b" l="l" r="r" t="t"/>
            <a:pathLst>
              <a:path extrusionOk="0" h="112395" w="120000">
                <a:moveTo>
                  <a:pt x="0" y="0"/>
                </a:moveTo>
                <a:lnTo>
                  <a:pt x="0" y="111983"/>
                </a:lnTo>
              </a:path>
            </a:pathLst>
          </a:custGeom>
          <a:noFill/>
          <a:ln cap="flat" cmpd="sng" w="28075">
            <a:solidFill>
              <a:srgbClr val="D400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86" name="Google Shape;286;p22"/>
          <p:cNvSpPr/>
          <p:nvPr/>
        </p:nvSpPr>
        <p:spPr>
          <a:xfrm>
            <a:off x="88990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87" name="Google Shape;287;p22"/>
          <p:cNvSpPr/>
          <p:nvPr/>
        </p:nvSpPr>
        <p:spPr>
          <a:xfrm>
            <a:off x="86805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88" name="Google Shape;288;p22"/>
          <p:cNvSpPr/>
          <p:nvPr/>
        </p:nvSpPr>
        <p:spPr>
          <a:xfrm>
            <a:off x="937617" y="1453307"/>
            <a:ext cx="2991445" cy="22435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94" name="Google Shape;294;p23"/>
          <p:cNvSpPr txBox="1"/>
          <p:nvPr/>
        </p:nvSpPr>
        <p:spPr>
          <a:xfrm>
            <a:off x="3264593" y="2891267"/>
            <a:ext cx="2606278" cy="4388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00">
            <a:noAutofit/>
          </a:bodyPr>
          <a:lstStyle/>
          <a:p>
            <a:pPr indent="0" lvl="0" marL="0" marR="0" rtl="0" algn="ctr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ARCADE MUSIC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UNDERSTAND GRAPHICS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3"/>
          <p:cNvSpPr txBox="1"/>
          <p:nvPr>
            <p:ph type="title"/>
          </p:nvPr>
        </p:nvSpPr>
        <p:spPr>
          <a:xfrm>
            <a:off x="3320403" y="1967232"/>
            <a:ext cx="2209205" cy="362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0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Best Features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23"/>
          <p:cNvSpPr txBox="1"/>
          <p:nvPr/>
        </p:nvSpPr>
        <p:spPr>
          <a:xfrm>
            <a:off x="241102" y="180826"/>
            <a:ext cx="669727" cy="502295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115675">
            <a:noAutofit/>
          </a:bodyPr>
          <a:lstStyle/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GG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3"/>
          <p:cNvSpPr/>
          <p:nvPr/>
        </p:nvSpPr>
        <p:spPr>
          <a:xfrm>
            <a:off x="409241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98" name="Google Shape;298;p23"/>
          <p:cNvSpPr/>
          <p:nvPr/>
        </p:nvSpPr>
        <p:spPr>
          <a:xfrm>
            <a:off x="3873833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99" name="Google Shape;299;p23"/>
          <p:cNvSpPr/>
          <p:nvPr/>
        </p:nvSpPr>
        <p:spPr>
          <a:xfrm>
            <a:off x="3655251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00" name="Google Shape;300;p23"/>
          <p:cNvSpPr/>
          <p:nvPr/>
        </p:nvSpPr>
        <p:spPr>
          <a:xfrm>
            <a:off x="3218084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01" name="Google Shape;301;p23"/>
          <p:cNvSpPr/>
          <p:nvPr/>
        </p:nvSpPr>
        <p:spPr>
          <a:xfrm>
            <a:off x="2999500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02" name="Google Shape;302;p23"/>
          <p:cNvSpPr/>
          <p:nvPr/>
        </p:nvSpPr>
        <p:spPr>
          <a:xfrm>
            <a:off x="343666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03" name="Google Shape;303;p23"/>
          <p:cNvSpPr/>
          <p:nvPr/>
        </p:nvSpPr>
        <p:spPr>
          <a:xfrm>
            <a:off x="278091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04" name="Google Shape;304;p23"/>
          <p:cNvSpPr/>
          <p:nvPr/>
        </p:nvSpPr>
        <p:spPr>
          <a:xfrm>
            <a:off x="3765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05" name="Google Shape;305;p23"/>
          <p:cNvSpPr/>
          <p:nvPr/>
        </p:nvSpPr>
        <p:spPr>
          <a:xfrm>
            <a:off x="5950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06" name="Google Shape;306;p23"/>
          <p:cNvSpPr/>
          <p:nvPr/>
        </p:nvSpPr>
        <p:spPr>
          <a:xfrm>
            <a:off x="813668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07" name="Google Shape;307;p23"/>
          <p:cNvSpPr/>
          <p:nvPr/>
        </p:nvSpPr>
        <p:spPr>
          <a:xfrm>
            <a:off x="157918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08" name="Google Shape;308;p23"/>
          <p:cNvSpPr/>
          <p:nvPr/>
        </p:nvSpPr>
        <p:spPr>
          <a:xfrm>
            <a:off x="24313" y="4823656"/>
            <a:ext cx="0" cy="79028"/>
          </a:xfrm>
          <a:custGeom>
            <a:rect b="b" l="l" r="r" t="t"/>
            <a:pathLst>
              <a:path extrusionOk="0" h="112395" w="120000">
                <a:moveTo>
                  <a:pt x="0" y="0"/>
                </a:moveTo>
                <a:lnTo>
                  <a:pt x="0" y="111983"/>
                </a:lnTo>
              </a:path>
            </a:pathLst>
          </a:custGeom>
          <a:noFill/>
          <a:ln cap="flat" cmpd="sng" w="51850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09" name="Google Shape;309;p23"/>
          <p:cNvSpPr/>
          <p:nvPr/>
        </p:nvSpPr>
        <p:spPr>
          <a:xfrm>
            <a:off x="1250834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0" name="Google Shape;310;p23"/>
          <p:cNvSpPr/>
          <p:nvPr/>
        </p:nvSpPr>
        <p:spPr>
          <a:xfrm>
            <a:off x="1906584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1" name="Google Shape;311;p23"/>
          <p:cNvSpPr/>
          <p:nvPr/>
        </p:nvSpPr>
        <p:spPr>
          <a:xfrm>
            <a:off x="212516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2" name="Google Shape;312;p23"/>
          <p:cNvSpPr/>
          <p:nvPr/>
        </p:nvSpPr>
        <p:spPr>
          <a:xfrm>
            <a:off x="2343751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3" name="Google Shape;313;p23"/>
          <p:cNvSpPr/>
          <p:nvPr/>
        </p:nvSpPr>
        <p:spPr>
          <a:xfrm>
            <a:off x="1469418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4" name="Google Shape;314;p23"/>
          <p:cNvSpPr/>
          <p:nvPr/>
        </p:nvSpPr>
        <p:spPr>
          <a:xfrm>
            <a:off x="2562334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5" name="Google Shape;315;p23"/>
          <p:cNvSpPr/>
          <p:nvPr/>
        </p:nvSpPr>
        <p:spPr>
          <a:xfrm>
            <a:off x="1688001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6" name="Google Shape;316;p23"/>
          <p:cNvSpPr/>
          <p:nvPr/>
        </p:nvSpPr>
        <p:spPr>
          <a:xfrm>
            <a:off x="103225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7" name="Google Shape;317;p23"/>
          <p:cNvSpPr/>
          <p:nvPr/>
        </p:nvSpPr>
        <p:spPr>
          <a:xfrm>
            <a:off x="84630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8" name="Google Shape;318;p23"/>
          <p:cNvSpPr/>
          <p:nvPr/>
        </p:nvSpPr>
        <p:spPr>
          <a:xfrm>
            <a:off x="8244418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9" name="Google Shape;319;p23"/>
          <p:cNvSpPr/>
          <p:nvPr/>
        </p:nvSpPr>
        <p:spPr>
          <a:xfrm>
            <a:off x="8025834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0" name="Google Shape;320;p23"/>
          <p:cNvSpPr/>
          <p:nvPr/>
        </p:nvSpPr>
        <p:spPr>
          <a:xfrm>
            <a:off x="7588668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1" name="Google Shape;321;p23"/>
          <p:cNvSpPr/>
          <p:nvPr/>
        </p:nvSpPr>
        <p:spPr>
          <a:xfrm>
            <a:off x="73700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2" name="Google Shape;322;p23"/>
          <p:cNvSpPr/>
          <p:nvPr/>
        </p:nvSpPr>
        <p:spPr>
          <a:xfrm>
            <a:off x="7807252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3" name="Google Shape;323;p23"/>
          <p:cNvSpPr/>
          <p:nvPr/>
        </p:nvSpPr>
        <p:spPr>
          <a:xfrm>
            <a:off x="71515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4" name="Google Shape;324;p23"/>
          <p:cNvSpPr/>
          <p:nvPr/>
        </p:nvSpPr>
        <p:spPr>
          <a:xfrm>
            <a:off x="4747085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5" name="Google Shape;325;p23"/>
          <p:cNvSpPr/>
          <p:nvPr/>
        </p:nvSpPr>
        <p:spPr>
          <a:xfrm>
            <a:off x="4965668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6" name="Google Shape;326;p23"/>
          <p:cNvSpPr/>
          <p:nvPr/>
        </p:nvSpPr>
        <p:spPr>
          <a:xfrm>
            <a:off x="5184252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7" name="Google Shape;327;p23"/>
          <p:cNvSpPr/>
          <p:nvPr/>
        </p:nvSpPr>
        <p:spPr>
          <a:xfrm>
            <a:off x="4528503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8" name="Google Shape;328;p23"/>
          <p:cNvSpPr/>
          <p:nvPr/>
        </p:nvSpPr>
        <p:spPr>
          <a:xfrm>
            <a:off x="4309919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9" name="Google Shape;329;p23"/>
          <p:cNvSpPr/>
          <p:nvPr/>
        </p:nvSpPr>
        <p:spPr>
          <a:xfrm>
            <a:off x="5621419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0" name="Google Shape;330;p23"/>
          <p:cNvSpPr/>
          <p:nvPr/>
        </p:nvSpPr>
        <p:spPr>
          <a:xfrm>
            <a:off x="6277169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1" name="Google Shape;331;p23"/>
          <p:cNvSpPr/>
          <p:nvPr/>
        </p:nvSpPr>
        <p:spPr>
          <a:xfrm>
            <a:off x="6495752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2" name="Google Shape;332;p23"/>
          <p:cNvSpPr/>
          <p:nvPr/>
        </p:nvSpPr>
        <p:spPr>
          <a:xfrm>
            <a:off x="671433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3" name="Google Shape;333;p23"/>
          <p:cNvSpPr/>
          <p:nvPr/>
        </p:nvSpPr>
        <p:spPr>
          <a:xfrm>
            <a:off x="5840002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4" name="Google Shape;334;p23"/>
          <p:cNvSpPr/>
          <p:nvPr/>
        </p:nvSpPr>
        <p:spPr>
          <a:xfrm>
            <a:off x="6932919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5" name="Google Shape;335;p23"/>
          <p:cNvSpPr/>
          <p:nvPr/>
        </p:nvSpPr>
        <p:spPr>
          <a:xfrm>
            <a:off x="60585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6" name="Google Shape;336;p23"/>
          <p:cNvSpPr/>
          <p:nvPr/>
        </p:nvSpPr>
        <p:spPr>
          <a:xfrm>
            <a:off x="5402835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7" name="Google Shape;337;p23"/>
          <p:cNvSpPr/>
          <p:nvPr/>
        </p:nvSpPr>
        <p:spPr>
          <a:xfrm>
            <a:off x="9130834" y="4823656"/>
            <a:ext cx="0" cy="79028"/>
          </a:xfrm>
          <a:custGeom>
            <a:rect b="b" l="l" r="r" t="t"/>
            <a:pathLst>
              <a:path extrusionOk="0" h="112395" w="120000">
                <a:moveTo>
                  <a:pt x="0" y="0"/>
                </a:moveTo>
                <a:lnTo>
                  <a:pt x="0" y="111983"/>
                </a:lnTo>
              </a:path>
            </a:pathLst>
          </a:custGeom>
          <a:noFill/>
          <a:ln cap="flat" cmpd="sng" w="2807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8" name="Google Shape;338;p23"/>
          <p:cNvSpPr/>
          <p:nvPr/>
        </p:nvSpPr>
        <p:spPr>
          <a:xfrm>
            <a:off x="88990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9" name="Google Shape;339;p23"/>
          <p:cNvSpPr/>
          <p:nvPr/>
        </p:nvSpPr>
        <p:spPr>
          <a:xfrm>
            <a:off x="86805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ctrTitle"/>
          </p:nvPr>
        </p:nvSpPr>
        <p:spPr>
          <a:xfrm>
            <a:off x="704746" y="2980872"/>
            <a:ext cx="77571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0">
            <a:noAutofit/>
          </a:bodyPr>
          <a:lstStyle/>
          <a:p>
            <a:pPr indent="45720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THANK YOU!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W E  H O P E	Y O U  L I K E D  O U R  P R O J E C T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5" name="Google Shape;345;p24"/>
          <p:cNvSpPr/>
          <p:nvPr/>
        </p:nvSpPr>
        <p:spPr>
          <a:xfrm>
            <a:off x="6215063" y="1667619"/>
            <a:ext cx="964406" cy="7233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46" name="Google Shape;346;p24"/>
          <p:cNvSpPr/>
          <p:nvPr/>
        </p:nvSpPr>
        <p:spPr>
          <a:xfrm>
            <a:off x="7509867" y="1667619"/>
            <a:ext cx="964406" cy="7233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47" name="Google Shape;347;p24"/>
          <p:cNvSpPr/>
          <p:nvPr/>
        </p:nvSpPr>
        <p:spPr>
          <a:xfrm>
            <a:off x="4893469" y="1667619"/>
            <a:ext cx="964406" cy="72330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48" name="Google Shape;348;p24"/>
          <p:cNvSpPr txBox="1"/>
          <p:nvPr/>
        </p:nvSpPr>
        <p:spPr>
          <a:xfrm>
            <a:off x="241102" y="180826"/>
            <a:ext cx="669727" cy="502295"/>
          </a:xfrm>
          <a:prstGeom prst="rect">
            <a:avLst/>
          </a:pr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115675">
            <a:noAutofit/>
          </a:bodyPr>
          <a:lstStyle/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GG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409241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50" name="Google Shape;350;p24"/>
          <p:cNvSpPr/>
          <p:nvPr/>
        </p:nvSpPr>
        <p:spPr>
          <a:xfrm>
            <a:off x="3873833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51" name="Google Shape;351;p24"/>
          <p:cNvSpPr/>
          <p:nvPr/>
        </p:nvSpPr>
        <p:spPr>
          <a:xfrm>
            <a:off x="3655251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52" name="Google Shape;352;p24"/>
          <p:cNvSpPr/>
          <p:nvPr/>
        </p:nvSpPr>
        <p:spPr>
          <a:xfrm>
            <a:off x="3218084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53" name="Google Shape;353;p24"/>
          <p:cNvSpPr/>
          <p:nvPr/>
        </p:nvSpPr>
        <p:spPr>
          <a:xfrm>
            <a:off x="2999500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54" name="Google Shape;354;p24"/>
          <p:cNvSpPr/>
          <p:nvPr/>
        </p:nvSpPr>
        <p:spPr>
          <a:xfrm>
            <a:off x="343666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55" name="Google Shape;355;p24"/>
          <p:cNvSpPr/>
          <p:nvPr/>
        </p:nvSpPr>
        <p:spPr>
          <a:xfrm>
            <a:off x="278091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56" name="Google Shape;356;p24"/>
          <p:cNvSpPr/>
          <p:nvPr/>
        </p:nvSpPr>
        <p:spPr>
          <a:xfrm>
            <a:off x="3765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57" name="Google Shape;357;p24"/>
          <p:cNvSpPr/>
          <p:nvPr/>
        </p:nvSpPr>
        <p:spPr>
          <a:xfrm>
            <a:off x="5950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58" name="Google Shape;358;p24"/>
          <p:cNvSpPr/>
          <p:nvPr/>
        </p:nvSpPr>
        <p:spPr>
          <a:xfrm>
            <a:off x="813668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59" name="Google Shape;359;p24"/>
          <p:cNvSpPr/>
          <p:nvPr/>
        </p:nvSpPr>
        <p:spPr>
          <a:xfrm>
            <a:off x="157918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60" name="Google Shape;360;p24"/>
          <p:cNvSpPr/>
          <p:nvPr/>
        </p:nvSpPr>
        <p:spPr>
          <a:xfrm>
            <a:off x="24313" y="4823656"/>
            <a:ext cx="0" cy="79028"/>
          </a:xfrm>
          <a:custGeom>
            <a:rect b="b" l="l" r="r" t="t"/>
            <a:pathLst>
              <a:path extrusionOk="0" h="112395" w="120000">
                <a:moveTo>
                  <a:pt x="0" y="0"/>
                </a:moveTo>
                <a:lnTo>
                  <a:pt x="0" y="111983"/>
                </a:lnTo>
              </a:path>
            </a:pathLst>
          </a:custGeom>
          <a:noFill/>
          <a:ln cap="flat" cmpd="sng" w="51850">
            <a:solidFill>
              <a:srgbClr val="D400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61" name="Google Shape;361;p24"/>
          <p:cNvSpPr/>
          <p:nvPr/>
        </p:nvSpPr>
        <p:spPr>
          <a:xfrm>
            <a:off x="1250834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62" name="Google Shape;362;p24"/>
          <p:cNvSpPr/>
          <p:nvPr/>
        </p:nvSpPr>
        <p:spPr>
          <a:xfrm>
            <a:off x="1906584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63" name="Google Shape;363;p24"/>
          <p:cNvSpPr/>
          <p:nvPr/>
        </p:nvSpPr>
        <p:spPr>
          <a:xfrm>
            <a:off x="2125167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64" name="Google Shape;364;p24"/>
          <p:cNvSpPr/>
          <p:nvPr/>
        </p:nvSpPr>
        <p:spPr>
          <a:xfrm>
            <a:off x="2343751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65" name="Google Shape;365;p24"/>
          <p:cNvSpPr/>
          <p:nvPr/>
        </p:nvSpPr>
        <p:spPr>
          <a:xfrm>
            <a:off x="1469418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66" name="Google Shape;366;p24"/>
          <p:cNvSpPr/>
          <p:nvPr/>
        </p:nvSpPr>
        <p:spPr>
          <a:xfrm>
            <a:off x="2562334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67" name="Google Shape;367;p24"/>
          <p:cNvSpPr/>
          <p:nvPr/>
        </p:nvSpPr>
        <p:spPr>
          <a:xfrm>
            <a:off x="1688001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68" name="Google Shape;368;p24"/>
          <p:cNvSpPr/>
          <p:nvPr/>
        </p:nvSpPr>
        <p:spPr>
          <a:xfrm>
            <a:off x="103225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69" name="Google Shape;369;p24"/>
          <p:cNvSpPr/>
          <p:nvPr/>
        </p:nvSpPr>
        <p:spPr>
          <a:xfrm>
            <a:off x="84630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70" name="Google Shape;370;p24"/>
          <p:cNvSpPr/>
          <p:nvPr/>
        </p:nvSpPr>
        <p:spPr>
          <a:xfrm>
            <a:off x="8244418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71" name="Google Shape;371;p24"/>
          <p:cNvSpPr/>
          <p:nvPr/>
        </p:nvSpPr>
        <p:spPr>
          <a:xfrm>
            <a:off x="8025834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72" name="Google Shape;372;p24"/>
          <p:cNvSpPr/>
          <p:nvPr/>
        </p:nvSpPr>
        <p:spPr>
          <a:xfrm>
            <a:off x="7588668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73" name="Google Shape;373;p24"/>
          <p:cNvSpPr/>
          <p:nvPr/>
        </p:nvSpPr>
        <p:spPr>
          <a:xfrm>
            <a:off x="73700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74" name="Google Shape;374;p24"/>
          <p:cNvSpPr/>
          <p:nvPr/>
        </p:nvSpPr>
        <p:spPr>
          <a:xfrm>
            <a:off x="7807252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75" name="Google Shape;375;p24"/>
          <p:cNvSpPr/>
          <p:nvPr/>
        </p:nvSpPr>
        <p:spPr>
          <a:xfrm>
            <a:off x="71515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76" name="Google Shape;376;p24"/>
          <p:cNvSpPr/>
          <p:nvPr/>
        </p:nvSpPr>
        <p:spPr>
          <a:xfrm>
            <a:off x="4747085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77" name="Google Shape;377;p24"/>
          <p:cNvSpPr/>
          <p:nvPr/>
        </p:nvSpPr>
        <p:spPr>
          <a:xfrm>
            <a:off x="4965668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78" name="Google Shape;378;p24"/>
          <p:cNvSpPr/>
          <p:nvPr/>
        </p:nvSpPr>
        <p:spPr>
          <a:xfrm>
            <a:off x="5184252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79" name="Google Shape;379;p24"/>
          <p:cNvSpPr/>
          <p:nvPr/>
        </p:nvSpPr>
        <p:spPr>
          <a:xfrm>
            <a:off x="4528503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80" name="Google Shape;380;p24"/>
          <p:cNvSpPr/>
          <p:nvPr/>
        </p:nvSpPr>
        <p:spPr>
          <a:xfrm>
            <a:off x="4309919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81" name="Google Shape;381;p24"/>
          <p:cNvSpPr/>
          <p:nvPr/>
        </p:nvSpPr>
        <p:spPr>
          <a:xfrm>
            <a:off x="5621419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82" name="Google Shape;382;p24"/>
          <p:cNvSpPr/>
          <p:nvPr/>
        </p:nvSpPr>
        <p:spPr>
          <a:xfrm>
            <a:off x="6277169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83" name="Google Shape;383;p24"/>
          <p:cNvSpPr/>
          <p:nvPr/>
        </p:nvSpPr>
        <p:spPr>
          <a:xfrm>
            <a:off x="6495752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84" name="Google Shape;384;p24"/>
          <p:cNvSpPr/>
          <p:nvPr/>
        </p:nvSpPr>
        <p:spPr>
          <a:xfrm>
            <a:off x="671433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85" name="Google Shape;385;p24"/>
          <p:cNvSpPr/>
          <p:nvPr/>
        </p:nvSpPr>
        <p:spPr>
          <a:xfrm>
            <a:off x="5840002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86" name="Google Shape;386;p24"/>
          <p:cNvSpPr/>
          <p:nvPr/>
        </p:nvSpPr>
        <p:spPr>
          <a:xfrm>
            <a:off x="6932919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87" name="Google Shape;387;p24"/>
          <p:cNvSpPr/>
          <p:nvPr/>
        </p:nvSpPr>
        <p:spPr>
          <a:xfrm>
            <a:off x="60585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88" name="Google Shape;388;p24"/>
          <p:cNvSpPr/>
          <p:nvPr/>
        </p:nvSpPr>
        <p:spPr>
          <a:xfrm>
            <a:off x="5402835" y="4823656"/>
            <a:ext cx="109537" cy="79028"/>
          </a:xfrm>
          <a:custGeom>
            <a:rect b="b" l="l" r="r" t="t"/>
            <a:pathLst>
              <a:path extrusionOk="0" h="112395" w="116839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89" name="Google Shape;389;p24"/>
          <p:cNvSpPr/>
          <p:nvPr/>
        </p:nvSpPr>
        <p:spPr>
          <a:xfrm>
            <a:off x="9130834" y="4823656"/>
            <a:ext cx="0" cy="79028"/>
          </a:xfrm>
          <a:custGeom>
            <a:rect b="b" l="l" r="r" t="t"/>
            <a:pathLst>
              <a:path extrusionOk="0" h="112395" w="120000">
                <a:moveTo>
                  <a:pt x="0" y="0"/>
                </a:moveTo>
                <a:lnTo>
                  <a:pt x="0" y="111983"/>
                </a:lnTo>
              </a:path>
            </a:pathLst>
          </a:custGeom>
          <a:noFill/>
          <a:ln cap="flat" cmpd="sng" w="28075">
            <a:solidFill>
              <a:srgbClr val="D400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90" name="Google Shape;390;p24"/>
          <p:cNvSpPr/>
          <p:nvPr/>
        </p:nvSpPr>
        <p:spPr>
          <a:xfrm>
            <a:off x="8899085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91" name="Google Shape;391;p24"/>
          <p:cNvSpPr/>
          <p:nvPr/>
        </p:nvSpPr>
        <p:spPr>
          <a:xfrm>
            <a:off x="8680501" y="4823656"/>
            <a:ext cx="109537" cy="79028"/>
          </a:xfrm>
          <a:custGeom>
            <a:rect b="b" l="l" r="r" t="t"/>
            <a:pathLst>
              <a:path extrusionOk="0" h="112395" w="116840">
                <a:moveTo>
                  <a:pt x="0" y="0"/>
                </a:moveTo>
                <a:lnTo>
                  <a:pt x="116577" y="0"/>
                </a:lnTo>
                <a:lnTo>
                  <a:pt x="116577" y="111983"/>
                </a:lnTo>
                <a:lnTo>
                  <a:pt x="0" y="111983"/>
                </a:lnTo>
                <a:lnTo>
                  <a:pt x="0" y="0"/>
                </a:lnTo>
                <a:close/>
              </a:path>
            </a:pathLst>
          </a:custGeom>
          <a:solidFill>
            <a:srgbClr val="D400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