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87CB-B64B-4424-8912-F82C4442D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79F5B-138E-4762-903F-917A65A5B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E70A-350C-4827-A4BE-4E681E80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DEF2-3E4B-4DED-A4F9-D3CAD9A9D408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371A-3102-480F-90DD-C91F99AB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9C59-A020-4A0C-87E2-F462F9C2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6C4A-3156-43B2-A2D2-9DD3F8C7C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6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3FAB-7C20-4B64-96BC-A6595A12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5C387-D005-43D9-B646-AEC25574E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DBD2-68D8-4838-BC0E-DE8EB36F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DEF2-3E4B-4DED-A4F9-D3CAD9A9D408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06D24-292D-4635-A5F1-014DF5DF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78EF-AC51-46C5-A8AA-524A3B63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6C4A-3156-43B2-A2D2-9DD3F8C7C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13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BD997-B988-4BD4-AFEC-7726638D6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C3A0B-1B41-4DD1-B079-DF2CCD47C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F17E8-680C-4B47-90A8-7B75EB3E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DEF2-3E4B-4DED-A4F9-D3CAD9A9D408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C767-D943-4BEE-8E3E-9C52B00F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D32EB-021A-48C6-91F3-F00EE085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6C4A-3156-43B2-A2D2-9DD3F8C7C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8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7002-B18A-4AE9-8436-AF5920AE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93B2-F4E6-4460-9AC2-89227DE9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8A3B0-6401-4BCA-8F40-56FD44CC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DEF2-3E4B-4DED-A4F9-D3CAD9A9D408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E894-38F2-4CBE-9E68-3BF16738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E1EAF-EEC9-4D03-B117-2A9372E2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6C4A-3156-43B2-A2D2-9DD3F8C7C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03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9210-A286-4BB1-923F-DD5FD59F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AAEF9-B881-489B-91F7-3949F2EB6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89394-4B3C-4FD3-988B-22FE5DF2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DEF2-3E4B-4DED-A4F9-D3CAD9A9D408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3D9F6-0C75-42E0-84CB-B0BFA11E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3F5A-3DF2-48EA-8C6E-CC6BBCFF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6C4A-3156-43B2-A2D2-9DD3F8C7C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9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E302-BBC2-45F6-B510-66E362ED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E2EE-CA3D-48C8-BE1B-CB411F7D9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1A310-C8BC-42E8-A735-4B92CF814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2E5B6-6905-4FAD-98B5-834A1AD1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DEF2-3E4B-4DED-A4F9-D3CAD9A9D408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8F069-C8F9-4FC1-B93D-CFB325B4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0B9DF-6D25-4DB2-B4B5-C0C49571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6C4A-3156-43B2-A2D2-9DD3F8C7C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4C6B-0007-4E3E-8D5D-012898BB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E7D1A-EB0E-4431-99BF-ACC067BFF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5C8EA-0D27-4278-B5D4-BFCA4183D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B8680-5434-46C7-89F9-D805D0F99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06582-E625-4262-BA52-36F42C028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26531-87B2-41BB-ABB5-AD9866E1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DEF2-3E4B-4DED-A4F9-D3CAD9A9D408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CCD03-E2E8-42D4-B846-354F28F7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BCB8E-D4F3-4152-9F8E-2C13154D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6C4A-3156-43B2-A2D2-9DD3F8C7C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8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334C-8B83-47B3-A752-EA7A2274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32233-187C-4DC1-B71F-D30C4720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DEF2-3E4B-4DED-A4F9-D3CAD9A9D408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E797C-9328-405C-B0D4-896DBAC7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18533-F134-46DB-B7EF-ADE57CEA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6C4A-3156-43B2-A2D2-9DD3F8C7C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90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BFB05-5400-44DA-B9D4-A45E893C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DEF2-3E4B-4DED-A4F9-D3CAD9A9D408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BDBC2-DE9D-4A5E-8747-55121588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9396E-2879-46AB-95B0-4011F27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6C4A-3156-43B2-A2D2-9DD3F8C7C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20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CF3C-D4BD-40D0-BD3C-AD9C36CD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7449-913E-4B97-AFED-826A03209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3903C-25A1-4B05-B60C-56082CC85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BFD96-0431-44B6-A0DE-4810455A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DEF2-3E4B-4DED-A4F9-D3CAD9A9D408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71B38-412B-4850-A7E7-3356F0FD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46DF1-159C-4461-BCC7-B27D8295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6C4A-3156-43B2-A2D2-9DD3F8C7C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97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A7E7-71FB-4D6B-9407-E9B871C0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9E527-7A9B-4231-AF80-EDC74326B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5182C-490F-4342-A37C-C0E9FA7D1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D635F-E797-4BD4-BE3D-CC2407E9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DEF2-3E4B-4DED-A4F9-D3CAD9A9D408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FC242-2881-4BD1-B5B7-EB4A4658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62A19-995D-4362-B8A4-BCDCD218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6C4A-3156-43B2-A2D2-9DD3F8C7C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7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24507-7361-42CE-B769-0A1F5E72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14517-5D3D-4980-BBB0-B0A1796EC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7AD5B-0ED2-4081-ACF7-E5E39609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DEF2-3E4B-4DED-A4F9-D3CAD9A9D408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F139-4BB4-4231-B37C-D9C9BC446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F7102-0854-47AF-9289-27C20804C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A6C4A-3156-43B2-A2D2-9DD3F8C7C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18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5415-C413-48D8-9BE3-7E410D13A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Synapse Analytics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D781F-D828-4010-A90B-522430971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Synapse Analytics is all in one combo of ADLS, ADF, Databricks, Dedicated SQL Database, Serverless SQL(Only SQL operation no Storage).Just rather than using many resources, we use synapse</a:t>
            </a:r>
          </a:p>
          <a:p>
            <a:r>
              <a:rPr lang="en-US" dirty="0"/>
              <a:t>It is user friendly and easy but bit costly.</a:t>
            </a:r>
          </a:p>
        </p:txBody>
      </p:sp>
    </p:spTree>
    <p:extLst>
      <p:ext uri="{BB962C8B-B14F-4D97-AF65-F5344CB8AC3E}">
        <p14:creationId xmlns:p14="http://schemas.microsoft.com/office/powerpoint/2010/main" val="1077826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998D-2900-4358-AEEC-162F1353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C6CCA-FFDC-4708-878E-98ABBF1D4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832" y="1825625"/>
            <a:ext cx="9212335" cy="4351338"/>
          </a:xfrm>
        </p:spPr>
      </p:pic>
    </p:spTree>
    <p:extLst>
      <p:ext uri="{BB962C8B-B14F-4D97-AF65-F5344CB8AC3E}">
        <p14:creationId xmlns:p14="http://schemas.microsoft.com/office/powerpoint/2010/main" val="202684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FE18-7C6B-42D0-BD42-81B27EEE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73172-044A-48D9-A2D3-DCAA6E8E3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040" y="1825625"/>
            <a:ext cx="9125920" cy="4351338"/>
          </a:xfrm>
        </p:spPr>
      </p:pic>
    </p:spTree>
    <p:extLst>
      <p:ext uri="{BB962C8B-B14F-4D97-AF65-F5344CB8AC3E}">
        <p14:creationId xmlns:p14="http://schemas.microsoft.com/office/powerpoint/2010/main" val="313956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C128-E61A-4EEF-AC19-475D2D95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5BF52B-AE58-4F7D-A89F-C3F7ADDE5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620" y="1825625"/>
            <a:ext cx="9226759" cy="4351338"/>
          </a:xfrm>
        </p:spPr>
      </p:pic>
    </p:spTree>
    <p:extLst>
      <p:ext uri="{BB962C8B-B14F-4D97-AF65-F5344CB8AC3E}">
        <p14:creationId xmlns:p14="http://schemas.microsoft.com/office/powerpoint/2010/main" val="44816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3D76-5C3A-47C4-8A4D-05AE8BD4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/>
              <a:t>Synapse Analytics WS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2267C-0273-4B8E-B156-876306515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005" y="1825625"/>
            <a:ext cx="9165990" cy="4351338"/>
          </a:xfrm>
        </p:spPr>
      </p:pic>
    </p:spTree>
    <p:extLst>
      <p:ext uri="{BB962C8B-B14F-4D97-AF65-F5344CB8AC3E}">
        <p14:creationId xmlns:p14="http://schemas.microsoft.com/office/powerpoint/2010/main" val="320279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30B-6BDB-4FC1-B423-6DEFEC4F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4B8E-F54D-4A38-A277-ACACE9F0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includes ADF, Databricks, ADLSv2, Serverless SQL, Dedicated SQL Server, </a:t>
            </a:r>
          </a:p>
          <a:p>
            <a:r>
              <a:rPr lang="en-US" dirty="0"/>
              <a:t>The Storages and SQL database are already linked to ADF and Databricks.</a:t>
            </a:r>
          </a:p>
          <a:p>
            <a:r>
              <a:rPr lang="en-US" dirty="0"/>
              <a:t>It is bit costly as all services are already available.</a:t>
            </a:r>
          </a:p>
          <a:p>
            <a:r>
              <a:rPr lang="en-US" dirty="0"/>
              <a:t>Serverless SQL pool is used to perform query without creating SQL database means without money ( It is automatically created)</a:t>
            </a:r>
          </a:p>
          <a:p>
            <a:r>
              <a:rPr lang="en-US" dirty="0"/>
              <a:t>Dedicated SQL pool is used for storage of target table.</a:t>
            </a:r>
          </a:p>
        </p:txBody>
      </p:sp>
    </p:spTree>
    <p:extLst>
      <p:ext uri="{BB962C8B-B14F-4D97-AF65-F5344CB8AC3E}">
        <p14:creationId xmlns:p14="http://schemas.microsoft.com/office/powerpoint/2010/main" val="135821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B7FE-FC80-4CEC-96C3-6E991088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Marketplace &gt; Azure Synapse Analytics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5F65F-0D40-44EF-9A4A-93E89F23C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402" y="1825625"/>
            <a:ext cx="9247195" cy="4351338"/>
          </a:xfrm>
        </p:spPr>
      </p:pic>
    </p:spTree>
    <p:extLst>
      <p:ext uri="{BB962C8B-B14F-4D97-AF65-F5344CB8AC3E}">
        <p14:creationId xmlns:p14="http://schemas.microsoft.com/office/powerpoint/2010/main" val="174249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D906-2DE9-488C-8E6D-0FA41BBA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905DF0-A359-4D75-9EDE-7C34C87B4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631" y="1825625"/>
            <a:ext cx="8976738" cy="4351338"/>
          </a:xfrm>
        </p:spPr>
      </p:pic>
    </p:spTree>
    <p:extLst>
      <p:ext uri="{BB962C8B-B14F-4D97-AF65-F5344CB8AC3E}">
        <p14:creationId xmlns:p14="http://schemas.microsoft.com/office/powerpoint/2010/main" val="293192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E406-DBAF-4543-82B3-A6199C5C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main resource group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EF725-09D8-4F77-8408-50B692977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069" y="1825625"/>
            <a:ext cx="9147862" cy="4351338"/>
          </a:xfrm>
        </p:spPr>
      </p:pic>
    </p:spTree>
    <p:extLst>
      <p:ext uri="{BB962C8B-B14F-4D97-AF65-F5344CB8AC3E}">
        <p14:creationId xmlns:p14="http://schemas.microsoft.com/office/powerpoint/2010/main" val="420040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F708-C506-4863-9F79-6540F37C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create managed resource group ( It is like if we are doing multiple projects in one synapse then their info are separated through Managed resource group)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239F87-E7A0-48C6-873B-BBB364C43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675" y="1920081"/>
            <a:ext cx="9010650" cy="4162425"/>
          </a:xfrm>
        </p:spPr>
      </p:pic>
    </p:spTree>
    <p:extLst>
      <p:ext uri="{BB962C8B-B14F-4D97-AF65-F5344CB8AC3E}">
        <p14:creationId xmlns:p14="http://schemas.microsoft.com/office/powerpoint/2010/main" val="131277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D587-FF14-4B92-A90F-3F16CBC8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work space name and region according to requirement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513F3-E20D-42C7-B2E4-62E83FE87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761" y="1825625"/>
            <a:ext cx="9048477" cy="4351338"/>
          </a:xfrm>
        </p:spPr>
      </p:pic>
    </p:spTree>
    <p:extLst>
      <p:ext uri="{BB962C8B-B14F-4D97-AF65-F5344CB8AC3E}">
        <p14:creationId xmlns:p14="http://schemas.microsoft.com/office/powerpoint/2010/main" val="216117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044C-772B-4627-9647-8B5E351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give the Acc name for ADLS in Synapse. File system name means container in ADLS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EE4B0-D546-4ACD-97B3-996D04FA2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402" y="1825625"/>
            <a:ext cx="9247195" cy="4351338"/>
          </a:xfrm>
        </p:spPr>
      </p:pic>
    </p:spTree>
    <p:extLst>
      <p:ext uri="{BB962C8B-B14F-4D97-AF65-F5344CB8AC3E}">
        <p14:creationId xmlns:p14="http://schemas.microsoft.com/office/powerpoint/2010/main" val="137316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7903-AA00-4A43-A924-65BB52DF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in security, fill the SQL admin and password. This SQL server info is about Serverless SQL not Dedicated SQL( Dedicated SQL is created inside Synapse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D1BAE-F862-4165-8304-4643B3BEF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487" y="1825625"/>
            <a:ext cx="9037026" cy="4351338"/>
          </a:xfrm>
        </p:spPr>
      </p:pic>
    </p:spTree>
    <p:extLst>
      <p:ext uri="{BB962C8B-B14F-4D97-AF65-F5344CB8AC3E}">
        <p14:creationId xmlns:p14="http://schemas.microsoft.com/office/powerpoint/2010/main" val="424598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225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Azure Synapse Analytics </vt:lpstr>
      <vt:lpstr>Important</vt:lpstr>
      <vt:lpstr>Go to Marketplace &gt; Azure Synapse Analytics</vt:lpstr>
      <vt:lpstr>Create</vt:lpstr>
      <vt:lpstr>Create main resource group</vt:lpstr>
      <vt:lpstr>Now create managed resource group ( It is like if we are doing multiple projects in one synapse then their info are separated through Managed resource group)</vt:lpstr>
      <vt:lpstr>Type work space name and region according to requirement</vt:lpstr>
      <vt:lpstr>Now give the Acc name for ADLS in Synapse. File system name means container in ADLS</vt:lpstr>
      <vt:lpstr>Now in security, fill the SQL admin and password. This SQL server info is about Serverless SQL not Dedicated SQL( Dedicated SQL is created inside Synapse</vt:lpstr>
      <vt:lpstr>Networking</vt:lpstr>
      <vt:lpstr>Create</vt:lpstr>
      <vt:lpstr>Open</vt:lpstr>
      <vt:lpstr>Azure Synapse Analytics 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Synapse Analytics </dc:title>
  <dc:creator>Mr Pratik</dc:creator>
  <cp:lastModifiedBy>Mr Pratik</cp:lastModifiedBy>
  <cp:revision>1</cp:revision>
  <dcterms:created xsi:type="dcterms:W3CDTF">2024-10-21T15:03:23Z</dcterms:created>
  <dcterms:modified xsi:type="dcterms:W3CDTF">2024-10-21T16:22:04Z</dcterms:modified>
</cp:coreProperties>
</file>