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7E85-8676-4FC1-B401-AA1CEAC840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466AA7-851B-49C1-947D-5214A4FE11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480D82-4BC3-4D30-8C20-F30EAD69EACA}"/>
              </a:ext>
            </a:extLst>
          </p:cNvPr>
          <p:cNvSpPr>
            <a:spLocks noGrp="1"/>
          </p:cNvSpPr>
          <p:nvPr>
            <p:ph type="dt" sz="half" idx="10"/>
          </p:nvPr>
        </p:nvSpPr>
        <p:spPr/>
        <p:txBody>
          <a:bodyPr/>
          <a:lstStyle/>
          <a:p>
            <a:fld id="{416035F9-C534-4132-BE07-6C5E712F773B}" type="datetimeFigureOut">
              <a:rPr lang="en-IN" smtClean="0"/>
              <a:t>04-10-2024</a:t>
            </a:fld>
            <a:endParaRPr lang="en-IN"/>
          </a:p>
        </p:txBody>
      </p:sp>
      <p:sp>
        <p:nvSpPr>
          <p:cNvPr id="5" name="Footer Placeholder 4">
            <a:extLst>
              <a:ext uri="{FF2B5EF4-FFF2-40B4-BE49-F238E27FC236}">
                <a16:creationId xmlns:a16="http://schemas.microsoft.com/office/drawing/2014/main" id="{2A0CB8EC-2756-4E31-9B18-A9FEA7D399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CB9DB-CE0A-40BA-BFD7-EA5A1C31C263}"/>
              </a:ext>
            </a:extLst>
          </p:cNvPr>
          <p:cNvSpPr>
            <a:spLocks noGrp="1"/>
          </p:cNvSpPr>
          <p:nvPr>
            <p:ph type="sldNum" sz="quarter" idx="12"/>
          </p:nvPr>
        </p:nvSpPr>
        <p:spPr/>
        <p:txBody>
          <a:bodyPr/>
          <a:lstStyle/>
          <a:p>
            <a:fld id="{42C6BD56-0B23-4218-8596-1676A2B307DD}" type="slidenum">
              <a:rPr lang="en-IN" smtClean="0"/>
              <a:t>‹#›</a:t>
            </a:fld>
            <a:endParaRPr lang="en-IN"/>
          </a:p>
        </p:txBody>
      </p:sp>
    </p:spTree>
    <p:extLst>
      <p:ext uri="{BB962C8B-B14F-4D97-AF65-F5344CB8AC3E}">
        <p14:creationId xmlns:p14="http://schemas.microsoft.com/office/powerpoint/2010/main" val="417187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D409-42F2-438F-B0C1-CE97EADF48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3B0788-DBBB-462C-B68F-DD2886D68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49E3BC-4D3C-4DA6-BFED-8036574FF3A3}"/>
              </a:ext>
            </a:extLst>
          </p:cNvPr>
          <p:cNvSpPr>
            <a:spLocks noGrp="1"/>
          </p:cNvSpPr>
          <p:nvPr>
            <p:ph type="dt" sz="half" idx="10"/>
          </p:nvPr>
        </p:nvSpPr>
        <p:spPr/>
        <p:txBody>
          <a:bodyPr/>
          <a:lstStyle/>
          <a:p>
            <a:fld id="{416035F9-C534-4132-BE07-6C5E712F773B}" type="datetimeFigureOut">
              <a:rPr lang="en-IN" smtClean="0"/>
              <a:t>04-10-2024</a:t>
            </a:fld>
            <a:endParaRPr lang="en-IN"/>
          </a:p>
        </p:txBody>
      </p:sp>
      <p:sp>
        <p:nvSpPr>
          <p:cNvPr id="5" name="Footer Placeholder 4">
            <a:extLst>
              <a:ext uri="{FF2B5EF4-FFF2-40B4-BE49-F238E27FC236}">
                <a16:creationId xmlns:a16="http://schemas.microsoft.com/office/drawing/2014/main" id="{235A0034-6D97-400B-B4A5-3C412460CA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BB888-A047-477F-BFEE-9081754D07A6}"/>
              </a:ext>
            </a:extLst>
          </p:cNvPr>
          <p:cNvSpPr>
            <a:spLocks noGrp="1"/>
          </p:cNvSpPr>
          <p:nvPr>
            <p:ph type="sldNum" sz="quarter" idx="12"/>
          </p:nvPr>
        </p:nvSpPr>
        <p:spPr/>
        <p:txBody>
          <a:bodyPr/>
          <a:lstStyle/>
          <a:p>
            <a:fld id="{42C6BD56-0B23-4218-8596-1676A2B307DD}" type="slidenum">
              <a:rPr lang="en-IN" smtClean="0"/>
              <a:t>‹#›</a:t>
            </a:fld>
            <a:endParaRPr lang="en-IN"/>
          </a:p>
        </p:txBody>
      </p:sp>
    </p:spTree>
    <p:extLst>
      <p:ext uri="{BB962C8B-B14F-4D97-AF65-F5344CB8AC3E}">
        <p14:creationId xmlns:p14="http://schemas.microsoft.com/office/powerpoint/2010/main" val="206173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2853AA-3AA3-4FC9-BCBC-2B19FA8794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593475-470D-43FC-BBF1-81E3E6060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698C33-A1E1-4660-95C9-AAF218E13169}"/>
              </a:ext>
            </a:extLst>
          </p:cNvPr>
          <p:cNvSpPr>
            <a:spLocks noGrp="1"/>
          </p:cNvSpPr>
          <p:nvPr>
            <p:ph type="dt" sz="half" idx="10"/>
          </p:nvPr>
        </p:nvSpPr>
        <p:spPr/>
        <p:txBody>
          <a:bodyPr/>
          <a:lstStyle/>
          <a:p>
            <a:fld id="{416035F9-C534-4132-BE07-6C5E712F773B}" type="datetimeFigureOut">
              <a:rPr lang="en-IN" smtClean="0"/>
              <a:t>04-10-2024</a:t>
            </a:fld>
            <a:endParaRPr lang="en-IN"/>
          </a:p>
        </p:txBody>
      </p:sp>
      <p:sp>
        <p:nvSpPr>
          <p:cNvPr id="5" name="Footer Placeholder 4">
            <a:extLst>
              <a:ext uri="{FF2B5EF4-FFF2-40B4-BE49-F238E27FC236}">
                <a16:creationId xmlns:a16="http://schemas.microsoft.com/office/drawing/2014/main" id="{3E3B4D0C-894E-40FC-8348-BC170AAE6A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8F4C46-38CB-46B2-85D3-6EDFA2595101}"/>
              </a:ext>
            </a:extLst>
          </p:cNvPr>
          <p:cNvSpPr>
            <a:spLocks noGrp="1"/>
          </p:cNvSpPr>
          <p:nvPr>
            <p:ph type="sldNum" sz="quarter" idx="12"/>
          </p:nvPr>
        </p:nvSpPr>
        <p:spPr/>
        <p:txBody>
          <a:bodyPr/>
          <a:lstStyle/>
          <a:p>
            <a:fld id="{42C6BD56-0B23-4218-8596-1676A2B307DD}" type="slidenum">
              <a:rPr lang="en-IN" smtClean="0"/>
              <a:t>‹#›</a:t>
            </a:fld>
            <a:endParaRPr lang="en-IN"/>
          </a:p>
        </p:txBody>
      </p:sp>
    </p:spTree>
    <p:extLst>
      <p:ext uri="{BB962C8B-B14F-4D97-AF65-F5344CB8AC3E}">
        <p14:creationId xmlns:p14="http://schemas.microsoft.com/office/powerpoint/2010/main" val="156222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F049-9A46-489D-8B96-56D4126CCF09}"/>
              </a:ext>
            </a:extLst>
          </p:cNvPr>
          <p:cNvSpPr>
            <a:spLocks noGrp="1"/>
          </p:cNvSpPr>
          <p:nvPr>
            <p:ph type="title"/>
          </p:nvPr>
        </p:nvSpPr>
        <p:spPr/>
        <p:txBody>
          <a:bodyPr>
            <a:normAutofit/>
          </a:bodyPr>
          <a:lstStyle>
            <a:lvl1pPr>
              <a:defRPr sz="3200">
                <a:latin typeface="+mn-lt"/>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B8914B5E-EAEA-4269-AE9B-5CBF72932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51667-B522-4152-9226-BF319C6BB177}"/>
              </a:ext>
            </a:extLst>
          </p:cNvPr>
          <p:cNvSpPr>
            <a:spLocks noGrp="1"/>
          </p:cNvSpPr>
          <p:nvPr>
            <p:ph type="dt" sz="half" idx="10"/>
          </p:nvPr>
        </p:nvSpPr>
        <p:spPr/>
        <p:txBody>
          <a:bodyPr/>
          <a:lstStyle/>
          <a:p>
            <a:fld id="{416035F9-C534-4132-BE07-6C5E712F773B}" type="datetimeFigureOut">
              <a:rPr lang="en-IN" smtClean="0"/>
              <a:t>04-10-2024</a:t>
            </a:fld>
            <a:endParaRPr lang="en-IN"/>
          </a:p>
        </p:txBody>
      </p:sp>
      <p:sp>
        <p:nvSpPr>
          <p:cNvPr id="5" name="Footer Placeholder 4">
            <a:extLst>
              <a:ext uri="{FF2B5EF4-FFF2-40B4-BE49-F238E27FC236}">
                <a16:creationId xmlns:a16="http://schemas.microsoft.com/office/drawing/2014/main" id="{63D6B7E5-C0A5-4BE1-8619-6958FEEDF6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500D7-E55C-4E3F-A258-37E070F6716C}"/>
              </a:ext>
            </a:extLst>
          </p:cNvPr>
          <p:cNvSpPr>
            <a:spLocks noGrp="1"/>
          </p:cNvSpPr>
          <p:nvPr>
            <p:ph type="sldNum" sz="quarter" idx="12"/>
          </p:nvPr>
        </p:nvSpPr>
        <p:spPr/>
        <p:txBody>
          <a:bodyPr/>
          <a:lstStyle/>
          <a:p>
            <a:fld id="{42C6BD56-0B23-4218-8596-1676A2B307DD}" type="slidenum">
              <a:rPr lang="en-IN" smtClean="0"/>
              <a:t>‹#›</a:t>
            </a:fld>
            <a:endParaRPr lang="en-IN"/>
          </a:p>
        </p:txBody>
      </p:sp>
    </p:spTree>
    <p:extLst>
      <p:ext uri="{BB962C8B-B14F-4D97-AF65-F5344CB8AC3E}">
        <p14:creationId xmlns:p14="http://schemas.microsoft.com/office/powerpoint/2010/main" val="299018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74F2-3EC1-49CC-B4ED-142F6C44F1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95363E-3931-4330-BDB0-7BC3E6815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A17BDE-F3DB-48CF-93E2-30ECEEA46343}"/>
              </a:ext>
            </a:extLst>
          </p:cNvPr>
          <p:cNvSpPr>
            <a:spLocks noGrp="1"/>
          </p:cNvSpPr>
          <p:nvPr>
            <p:ph type="dt" sz="half" idx="10"/>
          </p:nvPr>
        </p:nvSpPr>
        <p:spPr/>
        <p:txBody>
          <a:bodyPr/>
          <a:lstStyle/>
          <a:p>
            <a:fld id="{416035F9-C534-4132-BE07-6C5E712F773B}" type="datetimeFigureOut">
              <a:rPr lang="en-IN" smtClean="0"/>
              <a:t>04-10-2024</a:t>
            </a:fld>
            <a:endParaRPr lang="en-IN"/>
          </a:p>
        </p:txBody>
      </p:sp>
      <p:sp>
        <p:nvSpPr>
          <p:cNvPr id="5" name="Footer Placeholder 4">
            <a:extLst>
              <a:ext uri="{FF2B5EF4-FFF2-40B4-BE49-F238E27FC236}">
                <a16:creationId xmlns:a16="http://schemas.microsoft.com/office/drawing/2014/main" id="{78F51286-3EAC-411D-B775-182BB5836F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9C379-761F-42E6-9B1F-14883185012F}"/>
              </a:ext>
            </a:extLst>
          </p:cNvPr>
          <p:cNvSpPr>
            <a:spLocks noGrp="1"/>
          </p:cNvSpPr>
          <p:nvPr>
            <p:ph type="sldNum" sz="quarter" idx="12"/>
          </p:nvPr>
        </p:nvSpPr>
        <p:spPr/>
        <p:txBody>
          <a:bodyPr/>
          <a:lstStyle/>
          <a:p>
            <a:fld id="{42C6BD56-0B23-4218-8596-1676A2B307DD}" type="slidenum">
              <a:rPr lang="en-IN" smtClean="0"/>
              <a:t>‹#›</a:t>
            </a:fld>
            <a:endParaRPr lang="en-IN"/>
          </a:p>
        </p:txBody>
      </p:sp>
    </p:spTree>
    <p:extLst>
      <p:ext uri="{BB962C8B-B14F-4D97-AF65-F5344CB8AC3E}">
        <p14:creationId xmlns:p14="http://schemas.microsoft.com/office/powerpoint/2010/main" val="287601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C51-2677-44B0-B8E7-E1EB0F1D4D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47B1B4-1114-4344-AC1F-BBEBDC61D1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16F1A8-B278-40F6-8FA3-4E49D90ED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2EE015-308E-452B-A15A-7816D41FF3A5}"/>
              </a:ext>
            </a:extLst>
          </p:cNvPr>
          <p:cNvSpPr>
            <a:spLocks noGrp="1"/>
          </p:cNvSpPr>
          <p:nvPr>
            <p:ph type="dt" sz="half" idx="10"/>
          </p:nvPr>
        </p:nvSpPr>
        <p:spPr/>
        <p:txBody>
          <a:bodyPr/>
          <a:lstStyle/>
          <a:p>
            <a:fld id="{416035F9-C534-4132-BE07-6C5E712F773B}" type="datetimeFigureOut">
              <a:rPr lang="en-IN" smtClean="0"/>
              <a:t>04-10-2024</a:t>
            </a:fld>
            <a:endParaRPr lang="en-IN"/>
          </a:p>
        </p:txBody>
      </p:sp>
      <p:sp>
        <p:nvSpPr>
          <p:cNvPr id="6" name="Footer Placeholder 5">
            <a:extLst>
              <a:ext uri="{FF2B5EF4-FFF2-40B4-BE49-F238E27FC236}">
                <a16:creationId xmlns:a16="http://schemas.microsoft.com/office/drawing/2014/main" id="{32CF9EC4-5DDD-4767-AEB3-D9435DD732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AA6AF5-7F51-4AB9-9343-DD1F251F50CF}"/>
              </a:ext>
            </a:extLst>
          </p:cNvPr>
          <p:cNvSpPr>
            <a:spLocks noGrp="1"/>
          </p:cNvSpPr>
          <p:nvPr>
            <p:ph type="sldNum" sz="quarter" idx="12"/>
          </p:nvPr>
        </p:nvSpPr>
        <p:spPr/>
        <p:txBody>
          <a:bodyPr/>
          <a:lstStyle/>
          <a:p>
            <a:fld id="{42C6BD56-0B23-4218-8596-1676A2B307DD}" type="slidenum">
              <a:rPr lang="en-IN" smtClean="0"/>
              <a:t>‹#›</a:t>
            </a:fld>
            <a:endParaRPr lang="en-IN"/>
          </a:p>
        </p:txBody>
      </p:sp>
    </p:spTree>
    <p:extLst>
      <p:ext uri="{BB962C8B-B14F-4D97-AF65-F5344CB8AC3E}">
        <p14:creationId xmlns:p14="http://schemas.microsoft.com/office/powerpoint/2010/main" val="295888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6815-0D29-4CB0-9136-C4C20478D0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6F0C05-A583-42F7-BB16-92CD4C8FF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E2FC20-69B2-4467-8F58-0EC628D033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1B09AE-0CEB-4334-9932-2EBCBBFED0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BB4000-EF01-42D7-99EC-CCFA928680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F23DDA-1B38-44A8-8B59-4A0B09B5BB53}"/>
              </a:ext>
            </a:extLst>
          </p:cNvPr>
          <p:cNvSpPr>
            <a:spLocks noGrp="1"/>
          </p:cNvSpPr>
          <p:nvPr>
            <p:ph type="dt" sz="half" idx="10"/>
          </p:nvPr>
        </p:nvSpPr>
        <p:spPr/>
        <p:txBody>
          <a:bodyPr/>
          <a:lstStyle/>
          <a:p>
            <a:fld id="{416035F9-C534-4132-BE07-6C5E712F773B}" type="datetimeFigureOut">
              <a:rPr lang="en-IN" smtClean="0"/>
              <a:t>04-10-2024</a:t>
            </a:fld>
            <a:endParaRPr lang="en-IN"/>
          </a:p>
        </p:txBody>
      </p:sp>
      <p:sp>
        <p:nvSpPr>
          <p:cNvPr id="8" name="Footer Placeholder 7">
            <a:extLst>
              <a:ext uri="{FF2B5EF4-FFF2-40B4-BE49-F238E27FC236}">
                <a16:creationId xmlns:a16="http://schemas.microsoft.com/office/drawing/2014/main" id="{AD5DF3E8-1A89-4774-B342-2377220710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338B23-64C5-4182-8C86-810103707E43}"/>
              </a:ext>
            </a:extLst>
          </p:cNvPr>
          <p:cNvSpPr>
            <a:spLocks noGrp="1"/>
          </p:cNvSpPr>
          <p:nvPr>
            <p:ph type="sldNum" sz="quarter" idx="12"/>
          </p:nvPr>
        </p:nvSpPr>
        <p:spPr/>
        <p:txBody>
          <a:bodyPr/>
          <a:lstStyle/>
          <a:p>
            <a:fld id="{42C6BD56-0B23-4218-8596-1676A2B307DD}" type="slidenum">
              <a:rPr lang="en-IN" smtClean="0"/>
              <a:t>‹#›</a:t>
            </a:fld>
            <a:endParaRPr lang="en-IN"/>
          </a:p>
        </p:txBody>
      </p:sp>
    </p:spTree>
    <p:extLst>
      <p:ext uri="{BB962C8B-B14F-4D97-AF65-F5344CB8AC3E}">
        <p14:creationId xmlns:p14="http://schemas.microsoft.com/office/powerpoint/2010/main" val="384087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A992-E0E2-46C8-9BE1-548661D70D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549FA9-9D5A-4098-9669-CB143BF4A491}"/>
              </a:ext>
            </a:extLst>
          </p:cNvPr>
          <p:cNvSpPr>
            <a:spLocks noGrp="1"/>
          </p:cNvSpPr>
          <p:nvPr>
            <p:ph type="dt" sz="half" idx="10"/>
          </p:nvPr>
        </p:nvSpPr>
        <p:spPr/>
        <p:txBody>
          <a:bodyPr/>
          <a:lstStyle/>
          <a:p>
            <a:fld id="{416035F9-C534-4132-BE07-6C5E712F773B}" type="datetimeFigureOut">
              <a:rPr lang="en-IN" smtClean="0"/>
              <a:t>04-10-2024</a:t>
            </a:fld>
            <a:endParaRPr lang="en-IN"/>
          </a:p>
        </p:txBody>
      </p:sp>
      <p:sp>
        <p:nvSpPr>
          <p:cNvPr id="4" name="Footer Placeholder 3">
            <a:extLst>
              <a:ext uri="{FF2B5EF4-FFF2-40B4-BE49-F238E27FC236}">
                <a16:creationId xmlns:a16="http://schemas.microsoft.com/office/drawing/2014/main" id="{8FD98D07-F816-420B-B483-7FFA18DC64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CDDC38-FEB5-4058-A201-B99A88CA40E0}"/>
              </a:ext>
            </a:extLst>
          </p:cNvPr>
          <p:cNvSpPr>
            <a:spLocks noGrp="1"/>
          </p:cNvSpPr>
          <p:nvPr>
            <p:ph type="sldNum" sz="quarter" idx="12"/>
          </p:nvPr>
        </p:nvSpPr>
        <p:spPr/>
        <p:txBody>
          <a:bodyPr/>
          <a:lstStyle/>
          <a:p>
            <a:fld id="{42C6BD56-0B23-4218-8596-1676A2B307DD}" type="slidenum">
              <a:rPr lang="en-IN" smtClean="0"/>
              <a:t>‹#›</a:t>
            </a:fld>
            <a:endParaRPr lang="en-IN"/>
          </a:p>
        </p:txBody>
      </p:sp>
    </p:spTree>
    <p:extLst>
      <p:ext uri="{BB962C8B-B14F-4D97-AF65-F5344CB8AC3E}">
        <p14:creationId xmlns:p14="http://schemas.microsoft.com/office/powerpoint/2010/main" val="113655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A7CBEC-9DE9-4470-A845-EDA89B23C3B3}"/>
              </a:ext>
            </a:extLst>
          </p:cNvPr>
          <p:cNvSpPr>
            <a:spLocks noGrp="1"/>
          </p:cNvSpPr>
          <p:nvPr>
            <p:ph type="dt" sz="half" idx="10"/>
          </p:nvPr>
        </p:nvSpPr>
        <p:spPr/>
        <p:txBody>
          <a:bodyPr/>
          <a:lstStyle/>
          <a:p>
            <a:fld id="{416035F9-C534-4132-BE07-6C5E712F773B}" type="datetimeFigureOut">
              <a:rPr lang="en-IN" smtClean="0"/>
              <a:t>04-10-2024</a:t>
            </a:fld>
            <a:endParaRPr lang="en-IN"/>
          </a:p>
        </p:txBody>
      </p:sp>
      <p:sp>
        <p:nvSpPr>
          <p:cNvPr id="3" name="Footer Placeholder 2">
            <a:extLst>
              <a:ext uri="{FF2B5EF4-FFF2-40B4-BE49-F238E27FC236}">
                <a16:creationId xmlns:a16="http://schemas.microsoft.com/office/drawing/2014/main" id="{8B73F891-3130-404A-A0A4-6BD4F6EC81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6AB62D-EDE6-4E8B-A1AE-9E7F9771BA5D}"/>
              </a:ext>
            </a:extLst>
          </p:cNvPr>
          <p:cNvSpPr>
            <a:spLocks noGrp="1"/>
          </p:cNvSpPr>
          <p:nvPr>
            <p:ph type="sldNum" sz="quarter" idx="12"/>
          </p:nvPr>
        </p:nvSpPr>
        <p:spPr/>
        <p:txBody>
          <a:bodyPr/>
          <a:lstStyle/>
          <a:p>
            <a:fld id="{42C6BD56-0B23-4218-8596-1676A2B307DD}" type="slidenum">
              <a:rPr lang="en-IN" smtClean="0"/>
              <a:t>‹#›</a:t>
            </a:fld>
            <a:endParaRPr lang="en-IN"/>
          </a:p>
        </p:txBody>
      </p:sp>
    </p:spTree>
    <p:extLst>
      <p:ext uri="{BB962C8B-B14F-4D97-AF65-F5344CB8AC3E}">
        <p14:creationId xmlns:p14="http://schemas.microsoft.com/office/powerpoint/2010/main" val="39023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3ADC-AC26-41B8-B099-8848F0DB9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393B49-79C2-4BBA-92CD-78C76EE8D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05834E-200A-4668-9971-4A914A472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D8A4E-8F49-43A6-9C79-4B5070E60EA9}"/>
              </a:ext>
            </a:extLst>
          </p:cNvPr>
          <p:cNvSpPr>
            <a:spLocks noGrp="1"/>
          </p:cNvSpPr>
          <p:nvPr>
            <p:ph type="dt" sz="half" idx="10"/>
          </p:nvPr>
        </p:nvSpPr>
        <p:spPr/>
        <p:txBody>
          <a:bodyPr/>
          <a:lstStyle/>
          <a:p>
            <a:fld id="{416035F9-C534-4132-BE07-6C5E712F773B}" type="datetimeFigureOut">
              <a:rPr lang="en-IN" smtClean="0"/>
              <a:t>04-10-2024</a:t>
            </a:fld>
            <a:endParaRPr lang="en-IN"/>
          </a:p>
        </p:txBody>
      </p:sp>
      <p:sp>
        <p:nvSpPr>
          <p:cNvPr id="6" name="Footer Placeholder 5">
            <a:extLst>
              <a:ext uri="{FF2B5EF4-FFF2-40B4-BE49-F238E27FC236}">
                <a16:creationId xmlns:a16="http://schemas.microsoft.com/office/drawing/2014/main" id="{75D7D0DC-F758-4FB9-BA21-D51FD45569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EA76E6-A288-4BC6-92E6-236F73CF365C}"/>
              </a:ext>
            </a:extLst>
          </p:cNvPr>
          <p:cNvSpPr>
            <a:spLocks noGrp="1"/>
          </p:cNvSpPr>
          <p:nvPr>
            <p:ph type="sldNum" sz="quarter" idx="12"/>
          </p:nvPr>
        </p:nvSpPr>
        <p:spPr/>
        <p:txBody>
          <a:bodyPr/>
          <a:lstStyle/>
          <a:p>
            <a:fld id="{42C6BD56-0B23-4218-8596-1676A2B307DD}" type="slidenum">
              <a:rPr lang="en-IN" smtClean="0"/>
              <a:t>‹#›</a:t>
            </a:fld>
            <a:endParaRPr lang="en-IN"/>
          </a:p>
        </p:txBody>
      </p:sp>
    </p:spTree>
    <p:extLst>
      <p:ext uri="{BB962C8B-B14F-4D97-AF65-F5344CB8AC3E}">
        <p14:creationId xmlns:p14="http://schemas.microsoft.com/office/powerpoint/2010/main" val="56584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E2D7-49EA-4F8A-B7A0-BEC6ABB71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CB02FB-9844-42A7-99FA-53C45F8BB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2D8775-899B-44B2-8E28-CEDBA0B2F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C30C5-5BAA-4328-8A5F-9BBBF1053165}"/>
              </a:ext>
            </a:extLst>
          </p:cNvPr>
          <p:cNvSpPr>
            <a:spLocks noGrp="1"/>
          </p:cNvSpPr>
          <p:nvPr>
            <p:ph type="dt" sz="half" idx="10"/>
          </p:nvPr>
        </p:nvSpPr>
        <p:spPr/>
        <p:txBody>
          <a:bodyPr/>
          <a:lstStyle/>
          <a:p>
            <a:fld id="{416035F9-C534-4132-BE07-6C5E712F773B}" type="datetimeFigureOut">
              <a:rPr lang="en-IN" smtClean="0"/>
              <a:t>04-10-2024</a:t>
            </a:fld>
            <a:endParaRPr lang="en-IN"/>
          </a:p>
        </p:txBody>
      </p:sp>
      <p:sp>
        <p:nvSpPr>
          <p:cNvPr id="6" name="Footer Placeholder 5">
            <a:extLst>
              <a:ext uri="{FF2B5EF4-FFF2-40B4-BE49-F238E27FC236}">
                <a16:creationId xmlns:a16="http://schemas.microsoft.com/office/drawing/2014/main" id="{E294862A-919E-492E-AEFB-32DBC0020C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981188-BDA6-4D3F-A91E-EA30DC96E915}"/>
              </a:ext>
            </a:extLst>
          </p:cNvPr>
          <p:cNvSpPr>
            <a:spLocks noGrp="1"/>
          </p:cNvSpPr>
          <p:nvPr>
            <p:ph type="sldNum" sz="quarter" idx="12"/>
          </p:nvPr>
        </p:nvSpPr>
        <p:spPr/>
        <p:txBody>
          <a:bodyPr/>
          <a:lstStyle/>
          <a:p>
            <a:fld id="{42C6BD56-0B23-4218-8596-1676A2B307DD}" type="slidenum">
              <a:rPr lang="en-IN" smtClean="0"/>
              <a:t>‹#›</a:t>
            </a:fld>
            <a:endParaRPr lang="en-IN"/>
          </a:p>
        </p:txBody>
      </p:sp>
    </p:spTree>
    <p:extLst>
      <p:ext uri="{BB962C8B-B14F-4D97-AF65-F5344CB8AC3E}">
        <p14:creationId xmlns:p14="http://schemas.microsoft.com/office/powerpoint/2010/main" val="3630985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17FD0-9446-4961-83FF-C1165091F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FB0CB2-C9A2-4BA3-8E8B-2D996BC5D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E77DD9-0D1C-4379-9A31-45C505ABE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035F9-C534-4132-BE07-6C5E712F773B}" type="datetimeFigureOut">
              <a:rPr lang="en-IN" smtClean="0"/>
              <a:t>04-10-2024</a:t>
            </a:fld>
            <a:endParaRPr lang="en-IN"/>
          </a:p>
        </p:txBody>
      </p:sp>
      <p:sp>
        <p:nvSpPr>
          <p:cNvPr id="5" name="Footer Placeholder 4">
            <a:extLst>
              <a:ext uri="{FF2B5EF4-FFF2-40B4-BE49-F238E27FC236}">
                <a16:creationId xmlns:a16="http://schemas.microsoft.com/office/drawing/2014/main" id="{E912FD88-9A60-43C6-A6E7-265DC5E3C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EEF84B-A0AD-4396-AF41-47C1974C1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6BD56-0B23-4218-8596-1676A2B307DD}" type="slidenum">
              <a:rPr lang="en-IN" smtClean="0"/>
              <a:t>‹#›</a:t>
            </a:fld>
            <a:endParaRPr lang="en-IN"/>
          </a:p>
        </p:txBody>
      </p:sp>
    </p:spTree>
    <p:extLst>
      <p:ext uri="{BB962C8B-B14F-4D97-AF65-F5344CB8AC3E}">
        <p14:creationId xmlns:p14="http://schemas.microsoft.com/office/powerpoint/2010/main" val="753808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799B-FF09-4837-8262-CA83431CD39E}"/>
              </a:ext>
            </a:extLst>
          </p:cNvPr>
          <p:cNvSpPr>
            <a:spLocks noGrp="1"/>
          </p:cNvSpPr>
          <p:nvPr>
            <p:ph type="ctrTitle"/>
          </p:nvPr>
        </p:nvSpPr>
        <p:spPr/>
        <p:txBody>
          <a:bodyPr/>
          <a:lstStyle/>
          <a:p>
            <a:r>
              <a:rPr lang="en-US" dirty="0"/>
              <a:t>ADF Pipeline Automation/Schedule</a:t>
            </a:r>
            <a:endParaRPr lang="en-IN" dirty="0"/>
          </a:p>
        </p:txBody>
      </p:sp>
      <p:sp>
        <p:nvSpPr>
          <p:cNvPr id="3" name="Subtitle 2">
            <a:extLst>
              <a:ext uri="{FF2B5EF4-FFF2-40B4-BE49-F238E27FC236}">
                <a16:creationId xmlns:a16="http://schemas.microsoft.com/office/drawing/2014/main" id="{6EF31DA3-B3ED-4547-B967-9C73C2D8A72C}"/>
              </a:ext>
            </a:extLst>
          </p:cNvPr>
          <p:cNvSpPr>
            <a:spLocks noGrp="1"/>
          </p:cNvSpPr>
          <p:nvPr>
            <p:ph type="subTitle" idx="1"/>
          </p:nvPr>
        </p:nvSpPr>
        <p:spPr/>
        <p:txBody>
          <a:bodyPr>
            <a:normAutofit lnSpcReduction="10000"/>
          </a:bodyPr>
          <a:lstStyle/>
          <a:p>
            <a:r>
              <a:rPr lang="en-US" dirty="0"/>
              <a:t>In this we are going to Schedule pipeline in ADF. But it is not mostly use in real time projects as Azure Logic apps has specially design for automation and has more features than ADF Automation and also pipeline run+ automation will increase the load on ADF for its smooth functioning</a:t>
            </a:r>
            <a:endParaRPr lang="en-IN" dirty="0"/>
          </a:p>
        </p:txBody>
      </p:sp>
    </p:spTree>
    <p:extLst>
      <p:ext uri="{BB962C8B-B14F-4D97-AF65-F5344CB8AC3E}">
        <p14:creationId xmlns:p14="http://schemas.microsoft.com/office/powerpoint/2010/main" val="42766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9D81-4992-4FDF-B255-5CB87EA05A85}"/>
              </a:ext>
            </a:extLst>
          </p:cNvPr>
          <p:cNvSpPr>
            <a:spLocks noGrp="1"/>
          </p:cNvSpPr>
          <p:nvPr>
            <p:ph type="title"/>
          </p:nvPr>
        </p:nvSpPr>
        <p:spPr/>
        <p:txBody>
          <a:bodyPr/>
          <a:lstStyle/>
          <a:p>
            <a:r>
              <a:rPr lang="en-US" dirty="0"/>
              <a:t>Important</a:t>
            </a:r>
            <a:endParaRPr lang="en-IN" dirty="0"/>
          </a:p>
        </p:txBody>
      </p:sp>
      <p:sp>
        <p:nvSpPr>
          <p:cNvPr id="7" name="Content Placeholder 6">
            <a:extLst>
              <a:ext uri="{FF2B5EF4-FFF2-40B4-BE49-F238E27FC236}">
                <a16:creationId xmlns:a16="http://schemas.microsoft.com/office/drawing/2014/main" id="{B2700376-595C-46AF-9D31-BE4BC88F0A66}"/>
              </a:ext>
            </a:extLst>
          </p:cNvPr>
          <p:cNvSpPr>
            <a:spLocks noGrp="1"/>
          </p:cNvSpPr>
          <p:nvPr>
            <p:ph idx="1"/>
          </p:nvPr>
        </p:nvSpPr>
        <p:spPr/>
        <p:txBody>
          <a:bodyPr/>
          <a:lstStyle/>
          <a:p>
            <a:pPr marL="0" indent="0">
              <a:buNone/>
            </a:pPr>
            <a:r>
              <a:rPr lang="en-US" dirty="0"/>
              <a:t>Now if 4 pipelines are independent on  each other, in schedule trigger and if 1 pipeline delays to run, schedule trigger does not bother and run 2 pipeline at schedule time </a:t>
            </a:r>
            <a:r>
              <a:rPr lang="en-US" dirty="0" err="1"/>
              <a:t>inspite</a:t>
            </a:r>
            <a:r>
              <a:rPr lang="en-US" dirty="0"/>
              <a:t> of </a:t>
            </a:r>
            <a:r>
              <a:rPr lang="en-US" dirty="0" err="1"/>
              <a:t>dependacy</a:t>
            </a:r>
            <a:r>
              <a:rPr lang="en-US" dirty="0"/>
              <a:t> so pipelines will not work properly.</a:t>
            </a:r>
          </a:p>
          <a:p>
            <a:pPr marL="0" indent="0">
              <a:buNone/>
            </a:pPr>
            <a:r>
              <a:rPr lang="en-US" dirty="0"/>
              <a:t>But in tumbling window, we can set pipelines dependency on each other so 2 pipeline will only run after 1 pipeline and all pipelines will run properly</a:t>
            </a:r>
            <a:endParaRPr lang="en-IN" dirty="0"/>
          </a:p>
        </p:txBody>
      </p:sp>
    </p:spTree>
    <p:extLst>
      <p:ext uri="{BB962C8B-B14F-4D97-AF65-F5344CB8AC3E}">
        <p14:creationId xmlns:p14="http://schemas.microsoft.com/office/powerpoint/2010/main" val="134470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C2F0-1068-4F50-95F8-1AFC36A7A345}"/>
              </a:ext>
            </a:extLst>
          </p:cNvPr>
          <p:cNvSpPr>
            <a:spLocks noGrp="1"/>
          </p:cNvSpPr>
          <p:nvPr>
            <p:ph type="title"/>
          </p:nvPr>
        </p:nvSpPr>
        <p:spPr/>
        <p:txBody>
          <a:bodyPr/>
          <a:lstStyle/>
          <a:p>
            <a:r>
              <a:rPr lang="en-US" dirty="0"/>
              <a:t>In Advanced &gt; add dependencies we can set dependencies of 1 pipeline to other.</a:t>
            </a:r>
            <a:endParaRPr lang="en-IN" dirty="0"/>
          </a:p>
        </p:txBody>
      </p:sp>
      <p:pic>
        <p:nvPicPr>
          <p:cNvPr id="5" name="Content Placeholder 4">
            <a:extLst>
              <a:ext uri="{FF2B5EF4-FFF2-40B4-BE49-F238E27FC236}">
                <a16:creationId xmlns:a16="http://schemas.microsoft.com/office/drawing/2014/main" id="{E6EB2F21-4590-4CF6-B4A3-3D371FF351DD}"/>
              </a:ext>
            </a:extLst>
          </p:cNvPr>
          <p:cNvPicPr>
            <a:picLocks noGrp="1" noChangeAspect="1"/>
          </p:cNvPicPr>
          <p:nvPr>
            <p:ph idx="1"/>
          </p:nvPr>
        </p:nvPicPr>
        <p:blipFill>
          <a:blip r:embed="rId2"/>
          <a:stretch>
            <a:fillRect/>
          </a:stretch>
        </p:blipFill>
        <p:spPr>
          <a:xfrm>
            <a:off x="1489550" y="1825625"/>
            <a:ext cx="9212899" cy="4351338"/>
          </a:xfrm>
        </p:spPr>
      </p:pic>
    </p:spTree>
    <p:extLst>
      <p:ext uri="{BB962C8B-B14F-4D97-AF65-F5344CB8AC3E}">
        <p14:creationId xmlns:p14="http://schemas.microsoft.com/office/powerpoint/2010/main" val="314047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690C-E6D5-4BEA-82C0-0E14F067A161}"/>
              </a:ext>
            </a:extLst>
          </p:cNvPr>
          <p:cNvSpPr>
            <a:spLocks noGrp="1"/>
          </p:cNvSpPr>
          <p:nvPr>
            <p:ph type="title"/>
          </p:nvPr>
        </p:nvSpPr>
        <p:spPr/>
        <p:txBody>
          <a:bodyPr>
            <a:normAutofit fontScale="90000"/>
          </a:bodyPr>
          <a:lstStyle/>
          <a:p>
            <a:r>
              <a:rPr lang="en-US" dirty="0"/>
              <a:t>Also we can add delay so if first pipeline ran late so 2 one will wait for delay time which we have given to avoid proper running of all pipelines</a:t>
            </a:r>
            <a:endParaRPr lang="en-IN" dirty="0"/>
          </a:p>
        </p:txBody>
      </p:sp>
      <p:pic>
        <p:nvPicPr>
          <p:cNvPr id="5" name="Content Placeholder 4">
            <a:extLst>
              <a:ext uri="{FF2B5EF4-FFF2-40B4-BE49-F238E27FC236}">
                <a16:creationId xmlns:a16="http://schemas.microsoft.com/office/drawing/2014/main" id="{865B8684-C109-4B10-B40C-F2A23461A8B3}"/>
              </a:ext>
            </a:extLst>
          </p:cNvPr>
          <p:cNvPicPr>
            <a:picLocks noGrp="1" noChangeAspect="1"/>
          </p:cNvPicPr>
          <p:nvPr>
            <p:ph idx="1"/>
          </p:nvPr>
        </p:nvPicPr>
        <p:blipFill>
          <a:blip r:embed="rId2"/>
          <a:stretch>
            <a:fillRect/>
          </a:stretch>
        </p:blipFill>
        <p:spPr>
          <a:xfrm>
            <a:off x="1497863" y="1825625"/>
            <a:ext cx="9196274" cy="4351338"/>
          </a:xfrm>
        </p:spPr>
      </p:pic>
    </p:spTree>
    <p:extLst>
      <p:ext uri="{BB962C8B-B14F-4D97-AF65-F5344CB8AC3E}">
        <p14:creationId xmlns:p14="http://schemas.microsoft.com/office/powerpoint/2010/main" val="10227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6E82-59A5-474A-84BA-FC2F09915BB0}"/>
              </a:ext>
            </a:extLst>
          </p:cNvPr>
          <p:cNvSpPr>
            <a:spLocks noGrp="1"/>
          </p:cNvSpPr>
          <p:nvPr>
            <p:ph type="title"/>
          </p:nvPr>
        </p:nvSpPr>
        <p:spPr/>
        <p:txBody>
          <a:bodyPr/>
          <a:lstStyle/>
          <a:p>
            <a:r>
              <a:rPr lang="en-US" dirty="0"/>
              <a:t>In this offset is start time and window size is like buffer of pipeline</a:t>
            </a:r>
            <a:endParaRPr lang="en-IN" dirty="0"/>
          </a:p>
        </p:txBody>
      </p:sp>
      <p:pic>
        <p:nvPicPr>
          <p:cNvPr id="5" name="Content Placeholder 4">
            <a:extLst>
              <a:ext uri="{FF2B5EF4-FFF2-40B4-BE49-F238E27FC236}">
                <a16:creationId xmlns:a16="http://schemas.microsoft.com/office/drawing/2014/main" id="{3EE9E277-EF08-4865-8388-841B75D2DC0E}"/>
              </a:ext>
            </a:extLst>
          </p:cNvPr>
          <p:cNvPicPr>
            <a:picLocks noGrp="1" noChangeAspect="1"/>
          </p:cNvPicPr>
          <p:nvPr>
            <p:ph idx="1"/>
          </p:nvPr>
        </p:nvPicPr>
        <p:blipFill>
          <a:blip r:embed="rId2"/>
          <a:stretch>
            <a:fillRect/>
          </a:stretch>
        </p:blipFill>
        <p:spPr>
          <a:xfrm>
            <a:off x="1914525" y="2001044"/>
            <a:ext cx="8362950" cy="4000500"/>
          </a:xfrm>
        </p:spPr>
      </p:pic>
    </p:spTree>
    <p:extLst>
      <p:ext uri="{BB962C8B-B14F-4D97-AF65-F5344CB8AC3E}">
        <p14:creationId xmlns:p14="http://schemas.microsoft.com/office/powerpoint/2010/main" val="358000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C0D3-0E16-4B16-B615-6878AFB42C05}"/>
              </a:ext>
            </a:extLst>
          </p:cNvPr>
          <p:cNvSpPr>
            <a:spLocks noGrp="1"/>
          </p:cNvSpPr>
          <p:nvPr>
            <p:ph type="title"/>
          </p:nvPr>
        </p:nvSpPr>
        <p:spPr/>
        <p:txBody>
          <a:bodyPr/>
          <a:lstStyle/>
          <a:p>
            <a:r>
              <a:rPr lang="en-US" dirty="0"/>
              <a:t>Now event Based trigger which triggers pipeline when Raw Data comes and not at any time like other triggers</a:t>
            </a:r>
            <a:endParaRPr lang="en-IN" dirty="0"/>
          </a:p>
        </p:txBody>
      </p:sp>
      <p:pic>
        <p:nvPicPr>
          <p:cNvPr id="5" name="Content Placeholder 4">
            <a:extLst>
              <a:ext uri="{FF2B5EF4-FFF2-40B4-BE49-F238E27FC236}">
                <a16:creationId xmlns:a16="http://schemas.microsoft.com/office/drawing/2014/main" id="{30A3B5E5-E1DF-44CE-A239-F88C603EBD91}"/>
              </a:ext>
            </a:extLst>
          </p:cNvPr>
          <p:cNvPicPr>
            <a:picLocks noGrp="1" noChangeAspect="1"/>
          </p:cNvPicPr>
          <p:nvPr>
            <p:ph idx="1"/>
          </p:nvPr>
        </p:nvPicPr>
        <p:blipFill>
          <a:blip r:embed="rId2"/>
          <a:stretch>
            <a:fillRect/>
          </a:stretch>
        </p:blipFill>
        <p:spPr>
          <a:xfrm>
            <a:off x="1495192" y="1825625"/>
            <a:ext cx="9201616" cy="4351338"/>
          </a:xfrm>
        </p:spPr>
      </p:pic>
    </p:spTree>
    <p:extLst>
      <p:ext uri="{BB962C8B-B14F-4D97-AF65-F5344CB8AC3E}">
        <p14:creationId xmlns:p14="http://schemas.microsoft.com/office/powerpoint/2010/main" val="1054540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65F-729F-44AF-9AFE-EADF1821CBCF}"/>
              </a:ext>
            </a:extLst>
          </p:cNvPr>
          <p:cNvSpPr>
            <a:spLocks noGrp="1"/>
          </p:cNvSpPr>
          <p:nvPr>
            <p:ph type="title"/>
          </p:nvPr>
        </p:nvSpPr>
        <p:spPr/>
        <p:txBody>
          <a:bodyPr>
            <a:noAutofit/>
          </a:bodyPr>
          <a:lstStyle/>
          <a:p>
            <a:r>
              <a:rPr lang="en-US" sz="2800" dirty="0"/>
              <a:t>Here fill info and go to events. Select blob Created. Blob means file. It means when new files comes in then run the pipeline or else don’t run the pipeline. So there is no unwanted runs of pipeline and wasting money. It runs only when event happens</a:t>
            </a:r>
            <a:endParaRPr lang="en-IN" sz="2800" dirty="0"/>
          </a:p>
        </p:txBody>
      </p:sp>
      <p:pic>
        <p:nvPicPr>
          <p:cNvPr id="5" name="Content Placeholder 4">
            <a:extLst>
              <a:ext uri="{FF2B5EF4-FFF2-40B4-BE49-F238E27FC236}">
                <a16:creationId xmlns:a16="http://schemas.microsoft.com/office/drawing/2014/main" id="{57AEBCE9-FDC9-43FA-B4A9-E24084150663}"/>
              </a:ext>
            </a:extLst>
          </p:cNvPr>
          <p:cNvPicPr>
            <a:picLocks noGrp="1" noChangeAspect="1"/>
          </p:cNvPicPr>
          <p:nvPr>
            <p:ph idx="1"/>
          </p:nvPr>
        </p:nvPicPr>
        <p:blipFill>
          <a:blip r:embed="rId2"/>
          <a:stretch>
            <a:fillRect/>
          </a:stretch>
        </p:blipFill>
        <p:spPr>
          <a:xfrm>
            <a:off x="1495192" y="1825625"/>
            <a:ext cx="9201616" cy="4351338"/>
          </a:xfrm>
        </p:spPr>
      </p:pic>
    </p:spTree>
    <p:extLst>
      <p:ext uri="{BB962C8B-B14F-4D97-AF65-F5344CB8AC3E}">
        <p14:creationId xmlns:p14="http://schemas.microsoft.com/office/powerpoint/2010/main" val="131671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A04E-CE97-4B1A-BC76-AECB1AB8932D}"/>
              </a:ext>
            </a:extLst>
          </p:cNvPr>
          <p:cNvSpPr>
            <a:spLocks noGrp="1"/>
          </p:cNvSpPr>
          <p:nvPr>
            <p:ph type="title"/>
          </p:nvPr>
        </p:nvSpPr>
        <p:spPr/>
        <p:txBody>
          <a:bodyPr/>
          <a:lstStyle/>
          <a:p>
            <a:r>
              <a:rPr lang="en-US" dirty="0"/>
              <a:t>Why we are not using </a:t>
            </a:r>
            <a:r>
              <a:rPr lang="en-US" dirty="0" err="1"/>
              <a:t>inBuilt</a:t>
            </a:r>
            <a:r>
              <a:rPr lang="en-US" dirty="0"/>
              <a:t> Triggers</a:t>
            </a:r>
            <a:endParaRPr lang="en-IN" dirty="0"/>
          </a:p>
        </p:txBody>
      </p:sp>
      <p:sp>
        <p:nvSpPr>
          <p:cNvPr id="3" name="Content Placeholder 2">
            <a:extLst>
              <a:ext uri="{FF2B5EF4-FFF2-40B4-BE49-F238E27FC236}">
                <a16:creationId xmlns:a16="http://schemas.microsoft.com/office/drawing/2014/main" id="{0AD4D5AC-BCB6-4466-8890-64C23D23B64A}"/>
              </a:ext>
            </a:extLst>
          </p:cNvPr>
          <p:cNvSpPr>
            <a:spLocks noGrp="1"/>
          </p:cNvSpPr>
          <p:nvPr>
            <p:ph idx="1"/>
          </p:nvPr>
        </p:nvSpPr>
        <p:spPr/>
        <p:txBody>
          <a:bodyPr/>
          <a:lstStyle/>
          <a:p>
            <a:r>
              <a:rPr lang="en-US" dirty="0"/>
              <a:t>ADF becomes Overload</a:t>
            </a:r>
          </a:p>
          <a:p>
            <a:r>
              <a:rPr lang="en-US" dirty="0"/>
              <a:t>It will do triggers but cannot give best because</a:t>
            </a:r>
          </a:p>
          <a:p>
            <a:r>
              <a:rPr lang="en-US" dirty="0"/>
              <a:t>Event based is specific to only one container where in Logic apps has lot of activities like when row is updated , when row is deleted, when blob(file) is added, created, updated, etc. it has n number of options.</a:t>
            </a:r>
          </a:p>
          <a:p>
            <a:endParaRPr lang="en-IN" dirty="0"/>
          </a:p>
        </p:txBody>
      </p:sp>
    </p:spTree>
    <p:extLst>
      <p:ext uri="{BB962C8B-B14F-4D97-AF65-F5344CB8AC3E}">
        <p14:creationId xmlns:p14="http://schemas.microsoft.com/office/powerpoint/2010/main" val="157370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7D22-02B7-406F-A11C-9B5FD9C3C862}"/>
              </a:ext>
            </a:extLst>
          </p:cNvPr>
          <p:cNvSpPr>
            <a:spLocks noGrp="1"/>
          </p:cNvSpPr>
          <p:nvPr>
            <p:ph type="title"/>
          </p:nvPr>
        </p:nvSpPr>
        <p:spPr/>
        <p:txBody>
          <a:bodyPr/>
          <a:lstStyle/>
          <a:p>
            <a:r>
              <a:rPr lang="en-US" dirty="0"/>
              <a:t>Go to Trigger Now &gt; New/Edit </a:t>
            </a:r>
            <a:endParaRPr lang="en-IN" dirty="0"/>
          </a:p>
        </p:txBody>
      </p:sp>
      <p:pic>
        <p:nvPicPr>
          <p:cNvPr id="5" name="Content Placeholder 4">
            <a:extLst>
              <a:ext uri="{FF2B5EF4-FFF2-40B4-BE49-F238E27FC236}">
                <a16:creationId xmlns:a16="http://schemas.microsoft.com/office/drawing/2014/main" id="{4A3BFBF4-5561-4FF9-A51E-6CDC395A5CD8}"/>
              </a:ext>
            </a:extLst>
          </p:cNvPr>
          <p:cNvPicPr>
            <a:picLocks noGrp="1" noChangeAspect="1"/>
          </p:cNvPicPr>
          <p:nvPr>
            <p:ph idx="1"/>
          </p:nvPr>
        </p:nvPicPr>
        <p:blipFill>
          <a:blip r:embed="rId2"/>
          <a:stretch>
            <a:fillRect/>
          </a:stretch>
        </p:blipFill>
        <p:spPr>
          <a:xfrm>
            <a:off x="1500259" y="1825625"/>
            <a:ext cx="9191482" cy="4351338"/>
          </a:xfrm>
        </p:spPr>
      </p:pic>
    </p:spTree>
    <p:extLst>
      <p:ext uri="{BB962C8B-B14F-4D97-AF65-F5344CB8AC3E}">
        <p14:creationId xmlns:p14="http://schemas.microsoft.com/office/powerpoint/2010/main" val="403926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A480-BB19-4267-BCFE-ED0F1953A12E}"/>
              </a:ext>
            </a:extLst>
          </p:cNvPr>
          <p:cNvSpPr>
            <a:spLocks noGrp="1"/>
          </p:cNvSpPr>
          <p:nvPr>
            <p:ph type="title"/>
          </p:nvPr>
        </p:nvSpPr>
        <p:spPr/>
        <p:txBody>
          <a:bodyPr/>
          <a:lstStyle/>
          <a:p>
            <a:r>
              <a:rPr lang="en-US" dirty="0"/>
              <a:t>Go to Choose Trigger &gt; New</a:t>
            </a:r>
            <a:endParaRPr lang="en-IN" dirty="0"/>
          </a:p>
        </p:txBody>
      </p:sp>
      <p:pic>
        <p:nvPicPr>
          <p:cNvPr id="5" name="Content Placeholder 4">
            <a:extLst>
              <a:ext uri="{FF2B5EF4-FFF2-40B4-BE49-F238E27FC236}">
                <a16:creationId xmlns:a16="http://schemas.microsoft.com/office/drawing/2014/main" id="{4028B9FB-0CD1-4180-B081-B7343C6A2319}"/>
              </a:ext>
            </a:extLst>
          </p:cNvPr>
          <p:cNvPicPr>
            <a:picLocks noGrp="1" noChangeAspect="1"/>
          </p:cNvPicPr>
          <p:nvPr>
            <p:ph idx="1"/>
          </p:nvPr>
        </p:nvPicPr>
        <p:blipFill>
          <a:blip r:embed="rId2"/>
          <a:stretch>
            <a:fillRect/>
          </a:stretch>
        </p:blipFill>
        <p:spPr>
          <a:xfrm>
            <a:off x="1500259" y="1825625"/>
            <a:ext cx="9191482" cy="4351338"/>
          </a:xfrm>
        </p:spPr>
      </p:pic>
    </p:spTree>
    <p:extLst>
      <p:ext uri="{BB962C8B-B14F-4D97-AF65-F5344CB8AC3E}">
        <p14:creationId xmlns:p14="http://schemas.microsoft.com/office/powerpoint/2010/main" val="65013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C2F9-7C7A-403F-B6A4-9C1C88E76E68}"/>
              </a:ext>
            </a:extLst>
          </p:cNvPr>
          <p:cNvSpPr>
            <a:spLocks noGrp="1"/>
          </p:cNvSpPr>
          <p:nvPr>
            <p:ph type="title"/>
          </p:nvPr>
        </p:nvSpPr>
        <p:spPr/>
        <p:txBody>
          <a:bodyPr/>
          <a:lstStyle/>
          <a:p>
            <a:r>
              <a:rPr lang="en-US" dirty="0"/>
              <a:t>Click On Type</a:t>
            </a:r>
            <a:endParaRPr lang="en-IN" dirty="0"/>
          </a:p>
        </p:txBody>
      </p:sp>
      <p:pic>
        <p:nvPicPr>
          <p:cNvPr id="7" name="Content Placeholder 6">
            <a:extLst>
              <a:ext uri="{FF2B5EF4-FFF2-40B4-BE49-F238E27FC236}">
                <a16:creationId xmlns:a16="http://schemas.microsoft.com/office/drawing/2014/main" id="{373536D2-75E6-47B0-B386-AB4A2FADB918}"/>
              </a:ext>
            </a:extLst>
          </p:cNvPr>
          <p:cNvPicPr>
            <a:picLocks noGrp="1" noChangeAspect="1"/>
          </p:cNvPicPr>
          <p:nvPr>
            <p:ph idx="1"/>
          </p:nvPr>
        </p:nvPicPr>
        <p:blipFill>
          <a:blip r:embed="rId2"/>
          <a:stretch>
            <a:fillRect/>
          </a:stretch>
        </p:blipFill>
        <p:spPr>
          <a:xfrm>
            <a:off x="1482620" y="1825625"/>
            <a:ext cx="9226759" cy="4351338"/>
          </a:xfrm>
        </p:spPr>
      </p:pic>
    </p:spTree>
    <p:extLst>
      <p:ext uri="{BB962C8B-B14F-4D97-AF65-F5344CB8AC3E}">
        <p14:creationId xmlns:p14="http://schemas.microsoft.com/office/powerpoint/2010/main" val="29857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820F-09E5-4A85-B047-3B8F608B3039}"/>
              </a:ext>
            </a:extLst>
          </p:cNvPr>
          <p:cNvSpPr>
            <a:spLocks noGrp="1"/>
          </p:cNvSpPr>
          <p:nvPr>
            <p:ph type="title"/>
          </p:nvPr>
        </p:nvSpPr>
        <p:spPr/>
        <p:txBody>
          <a:bodyPr/>
          <a:lstStyle/>
          <a:p>
            <a:r>
              <a:rPr lang="en-US" dirty="0"/>
              <a:t>There are three types of Built-in triggers in ADF</a:t>
            </a:r>
            <a:endParaRPr lang="en-IN" dirty="0"/>
          </a:p>
        </p:txBody>
      </p:sp>
      <p:sp>
        <p:nvSpPr>
          <p:cNvPr id="3" name="Content Placeholder 2">
            <a:extLst>
              <a:ext uri="{FF2B5EF4-FFF2-40B4-BE49-F238E27FC236}">
                <a16:creationId xmlns:a16="http://schemas.microsoft.com/office/drawing/2014/main" id="{A4D25207-67B5-4F95-AB0C-9334270E20D0}"/>
              </a:ext>
            </a:extLst>
          </p:cNvPr>
          <p:cNvSpPr>
            <a:spLocks noGrp="1"/>
          </p:cNvSpPr>
          <p:nvPr>
            <p:ph idx="1"/>
          </p:nvPr>
        </p:nvSpPr>
        <p:spPr/>
        <p:txBody>
          <a:bodyPr/>
          <a:lstStyle/>
          <a:p>
            <a:r>
              <a:rPr lang="en-US" dirty="0"/>
              <a:t>Scheduled Trigger</a:t>
            </a:r>
          </a:p>
          <a:p>
            <a:r>
              <a:rPr lang="en-US" dirty="0"/>
              <a:t>Tumbling Window Trigger</a:t>
            </a:r>
          </a:p>
          <a:p>
            <a:r>
              <a:rPr lang="en-US" dirty="0"/>
              <a:t>Event based Trigger</a:t>
            </a:r>
            <a:endParaRPr lang="en-IN" dirty="0"/>
          </a:p>
        </p:txBody>
      </p:sp>
    </p:spTree>
    <p:extLst>
      <p:ext uri="{BB962C8B-B14F-4D97-AF65-F5344CB8AC3E}">
        <p14:creationId xmlns:p14="http://schemas.microsoft.com/office/powerpoint/2010/main" val="103790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AB9F-3CC7-47C3-B262-6C82ACDF33A3}"/>
              </a:ext>
            </a:extLst>
          </p:cNvPr>
          <p:cNvSpPr>
            <a:spLocks noGrp="1"/>
          </p:cNvSpPr>
          <p:nvPr>
            <p:ph type="title"/>
          </p:nvPr>
        </p:nvSpPr>
        <p:spPr/>
        <p:txBody>
          <a:bodyPr/>
          <a:lstStyle/>
          <a:p>
            <a:r>
              <a:rPr lang="en-US" dirty="0"/>
              <a:t>Now fill Schedule name , type , start date, </a:t>
            </a:r>
            <a:r>
              <a:rPr lang="en-US" dirty="0" err="1"/>
              <a:t>timezone</a:t>
            </a:r>
            <a:r>
              <a:rPr lang="en-US" dirty="0"/>
              <a:t>, Recurrence, </a:t>
            </a:r>
            <a:r>
              <a:rPr lang="en-US" dirty="0" err="1"/>
              <a:t>etc</a:t>
            </a:r>
            <a:r>
              <a:rPr lang="en-US" dirty="0"/>
              <a:t> and click ok</a:t>
            </a:r>
            <a:endParaRPr lang="en-IN" dirty="0"/>
          </a:p>
        </p:txBody>
      </p:sp>
      <p:pic>
        <p:nvPicPr>
          <p:cNvPr id="5" name="Content Placeholder 4">
            <a:extLst>
              <a:ext uri="{FF2B5EF4-FFF2-40B4-BE49-F238E27FC236}">
                <a16:creationId xmlns:a16="http://schemas.microsoft.com/office/drawing/2014/main" id="{98C3CCFC-DC83-4EFB-9F94-F144F45F0BE9}"/>
              </a:ext>
            </a:extLst>
          </p:cNvPr>
          <p:cNvPicPr>
            <a:picLocks noGrp="1" noChangeAspect="1"/>
          </p:cNvPicPr>
          <p:nvPr>
            <p:ph idx="1"/>
          </p:nvPr>
        </p:nvPicPr>
        <p:blipFill>
          <a:blip r:embed="rId2"/>
          <a:stretch>
            <a:fillRect/>
          </a:stretch>
        </p:blipFill>
        <p:spPr>
          <a:xfrm>
            <a:off x="1503363" y="1825834"/>
            <a:ext cx="9185275" cy="4350919"/>
          </a:xfrm>
        </p:spPr>
      </p:pic>
    </p:spTree>
    <p:extLst>
      <p:ext uri="{BB962C8B-B14F-4D97-AF65-F5344CB8AC3E}">
        <p14:creationId xmlns:p14="http://schemas.microsoft.com/office/powerpoint/2010/main" val="3771530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8CD3-6109-46DF-8C3B-FE9E3081C1E9}"/>
              </a:ext>
            </a:extLst>
          </p:cNvPr>
          <p:cNvSpPr>
            <a:spLocks noGrp="1"/>
          </p:cNvSpPr>
          <p:nvPr>
            <p:ph type="title"/>
          </p:nvPr>
        </p:nvSpPr>
        <p:spPr/>
        <p:txBody>
          <a:bodyPr/>
          <a:lstStyle/>
          <a:p>
            <a:r>
              <a:rPr lang="en-US" dirty="0"/>
              <a:t>Pipelines are running automatically every minutes as schedule</a:t>
            </a:r>
            <a:endParaRPr lang="en-IN" dirty="0"/>
          </a:p>
        </p:txBody>
      </p:sp>
      <p:pic>
        <p:nvPicPr>
          <p:cNvPr id="5" name="Content Placeholder 4">
            <a:extLst>
              <a:ext uri="{FF2B5EF4-FFF2-40B4-BE49-F238E27FC236}">
                <a16:creationId xmlns:a16="http://schemas.microsoft.com/office/drawing/2014/main" id="{95038256-AED3-439C-A502-0C7EBCA51F4B}"/>
              </a:ext>
            </a:extLst>
          </p:cNvPr>
          <p:cNvPicPr>
            <a:picLocks noGrp="1" noChangeAspect="1"/>
          </p:cNvPicPr>
          <p:nvPr>
            <p:ph idx="1"/>
          </p:nvPr>
        </p:nvPicPr>
        <p:blipFill>
          <a:blip r:embed="rId2"/>
          <a:stretch>
            <a:fillRect/>
          </a:stretch>
        </p:blipFill>
        <p:spPr>
          <a:xfrm>
            <a:off x="1502921" y="1825625"/>
            <a:ext cx="9186158" cy="4351338"/>
          </a:xfrm>
        </p:spPr>
      </p:pic>
    </p:spTree>
    <p:extLst>
      <p:ext uri="{BB962C8B-B14F-4D97-AF65-F5344CB8AC3E}">
        <p14:creationId xmlns:p14="http://schemas.microsoft.com/office/powerpoint/2010/main" val="315857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C41E-E986-4E88-AAF5-9CDBDDF162D6}"/>
              </a:ext>
            </a:extLst>
          </p:cNvPr>
          <p:cNvSpPr>
            <a:spLocks noGrp="1"/>
          </p:cNvSpPr>
          <p:nvPr>
            <p:ph type="title"/>
          </p:nvPr>
        </p:nvSpPr>
        <p:spPr/>
        <p:txBody>
          <a:bodyPr/>
          <a:lstStyle/>
          <a:p>
            <a:r>
              <a:rPr lang="en-US" dirty="0"/>
              <a:t>Now, Tumbling Window trigger</a:t>
            </a:r>
            <a:endParaRPr lang="en-IN" dirty="0"/>
          </a:p>
        </p:txBody>
      </p:sp>
      <p:pic>
        <p:nvPicPr>
          <p:cNvPr id="5" name="Content Placeholder 4">
            <a:extLst>
              <a:ext uri="{FF2B5EF4-FFF2-40B4-BE49-F238E27FC236}">
                <a16:creationId xmlns:a16="http://schemas.microsoft.com/office/drawing/2014/main" id="{F5ED5993-0A3A-4AF7-84F5-20554EE1758F}"/>
              </a:ext>
            </a:extLst>
          </p:cNvPr>
          <p:cNvPicPr>
            <a:picLocks noGrp="1" noChangeAspect="1"/>
          </p:cNvPicPr>
          <p:nvPr>
            <p:ph idx="1"/>
          </p:nvPr>
        </p:nvPicPr>
        <p:blipFill>
          <a:blip r:embed="rId2"/>
          <a:stretch>
            <a:fillRect/>
          </a:stretch>
        </p:blipFill>
        <p:spPr>
          <a:xfrm>
            <a:off x="1477517" y="1825625"/>
            <a:ext cx="9236966" cy="4351338"/>
          </a:xfrm>
        </p:spPr>
      </p:pic>
    </p:spTree>
    <p:extLst>
      <p:ext uri="{BB962C8B-B14F-4D97-AF65-F5344CB8AC3E}">
        <p14:creationId xmlns:p14="http://schemas.microsoft.com/office/powerpoint/2010/main" val="118377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42E9-FD77-4CAF-9684-9F25004BD12A}"/>
              </a:ext>
            </a:extLst>
          </p:cNvPr>
          <p:cNvSpPr>
            <a:spLocks noGrp="1"/>
          </p:cNvSpPr>
          <p:nvPr>
            <p:ph type="title"/>
          </p:nvPr>
        </p:nvSpPr>
        <p:spPr/>
        <p:txBody>
          <a:bodyPr/>
          <a:lstStyle/>
          <a:p>
            <a:r>
              <a:rPr lang="en-US" dirty="0"/>
              <a:t>Tumbling window can trigger at past dates which schedule trigger can’t. Now who is better depends on use case</a:t>
            </a:r>
            <a:endParaRPr lang="en-IN" dirty="0"/>
          </a:p>
        </p:txBody>
      </p:sp>
      <p:pic>
        <p:nvPicPr>
          <p:cNvPr id="5" name="Content Placeholder 4">
            <a:extLst>
              <a:ext uri="{FF2B5EF4-FFF2-40B4-BE49-F238E27FC236}">
                <a16:creationId xmlns:a16="http://schemas.microsoft.com/office/drawing/2014/main" id="{B2292C5F-38C4-4849-9CCD-A1B2655C67FB}"/>
              </a:ext>
            </a:extLst>
          </p:cNvPr>
          <p:cNvPicPr>
            <a:picLocks noGrp="1" noChangeAspect="1"/>
          </p:cNvPicPr>
          <p:nvPr>
            <p:ph idx="1"/>
          </p:nvPr>
        </p:nvPicPr>
        <p:blipFill>
          <a:blip r:embed="rId2"/>
          <a:stretch>
            <a:fillRect/>
          </a:stretch>
        </p:blipFill>
        <p:spPr>
          <a:xfrm>
            <a:off x="1489550" y="1825625"/>
            <a:ext cx="9212899" cy="4351338"/>
          </a:xfrm>
        </p:spPr>
      </p:pic>
    </p:spTree>
    <p:extLst>
      <p:ext uri="{BB962C8B-B14F-4D97-AF65-F5344CB8AC3E}">
        <p14:creationId xmlns:p14="http://schemas.microsoft.com/office/powerpoint/2010/main" val="1283937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412</Words>
  <Application>Microsoft Office PowerPoint</Application>
  <PresentationFormat>Widescreen</PresentationFormat>
  <Paragraphs>25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ADF Pipeline Automation/Schedule</vt:lpstr>
      <vt:lpstr>Go to Trigger Now &gt; New/Edit </vt:lpstr>
      <vt:lpstr>Go to Choose Trigger &gt; New</vt:lpstr>
      <vt:lpstr>Click On Type</vt:lpstr>
      <vt:lpstr>There are three types of Built-in triggers in ADF</vt:lpstr>
      <vt:lpstr>Now fill Schedule name , type , start date, timezone, Recurrence, etc and click ok</vt:lpstr>
      <vt:lpstr>Pipelines are running automatically every minutes as schedule</vt:lpstr>
      <vt:lpstr>Now, Tumbling Window trigger</vt:lpstr>
      <vt:lpstr>Tumbling window can trigger at past dates which schedule trigger can’t. Now who is better depends on use case</vt:lpstr>
      <vt:lpstr>Important</vt:lpstr>
      <vt:lpstr>In Advanced &gt; add dependencies we can set dependencies of 1 pipeline to other.</vt:lpstr>
      <vt:lpstr>Also we can add delay so if first pipeline ran late so 2 one will wait for delay time which we have given to avoid proper running of all pipelines</vt:lpstr>
      <vt:lpstr>In this offset is start time and window size is like buffer of pipeline</vt:lpstr>
      <vt:lpstr>Now event Based trigger which triggers pipeline when Raw Data comes and not at any time like other triggers</vt:lpstr>
      <vt:lpstr>Here fill info and go to events. Select blob Created. Blob means file. It means when new files comes in then run the pipeline or else don’t run the pipeline. So there is no unwanted runs of pipeline and wasting money. It runs only when event happens</vt:lpstr>
      <vt:lpstr>Why we are not using inBuilt Triggers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ADF Pipeline Automation/Schedule</dc:title>
  <dc:creator>Mr Pratik</dc:creator>
  <cp:lastModifiedBy>Mr Pratik</cp:lastModifiedBy>
  <cp:revision>1</cp:revision>
  <dcterms:created xsi:type="dcterms:W3CDTF">2024-10-04T15:22:33Z</dcterms:created>
  <dcterms:modified xsi:type="dcterms:W3CDTF">2024-10-04T17:20:41Z</dcterms:modified>
</cp:coreProperties>
</file>