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8330-EC12-487C-96F3-3A1EF6F94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5BBB-6BD7-43C8-9F89-0D98B22F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75436-4816-4FE3-8F01-1A5E147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CC88-C9D8-472E-9B64-AB62E0B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AA9E-8EAE-4873-AFBB-04504A79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E54F-CCB0-42A3-BEF0-A3822849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DB432-AB2B-4247-968C-E917DB17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0E3B-E55B-43B2-96EE-9660B17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8D4D-2A5C-4063-A25B-ECAE245B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C462-7646-4F68-96E3-62AF4630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5D64-89AD-4515-AFC4-49219856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B178-E247-49B8-9F29-18B1347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D85F-E2B2-4169-9794-51ACEE59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BAE0-C03F-4251-A8DC-922B6440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37D3-A150-45E8-8CC5-BFD2B942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4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70F6-F3CC-48E7-A39A-53955E7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0B03-C9F1-40B1-B700-CF83138B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1219-E166-4424-A6C9-7233D9E7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42B3-5FEE-43AB-9305-0788419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92CB-E59C-4A82-8AD5-E84B346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8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00F-B2EF-4F3E-91B8-FA513F27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A7B6-99DB-4CA6-A624-C183745D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8DD5-EF55-4601-B7EC-542DB8C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C7DE-1D39-4723-95E0-6BA2F1F5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4F4C-59B4-4896-BF29-EAC236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4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D22-E93F-4BE3-A319-277A9C39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98EE-4F0B-41BC-893D-45413A1CD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AA75C-7F30-483B-A30D-A6C2098C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C24D8-0E31-4CF2-82DA-AB18718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0198-7F6B-428E-BFFB-318E6BC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8B2C-105C-4011-A7F2-52567494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5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066D-2194-46DE-8428-BD49C69E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2876-DAF8-4735-9646-A27BB071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7C67-DCCD-4517-B4E9-260B1990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6CEE7-0EA9-4B77-AC95-742B1A2BA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EBDEC-F29A-4C1A-91F0-1F66C8A8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B6173-88EF-4CDF-A563-EA7297F9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DEC0A-70BC-474D-BF0F-22AC8E5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8730E-6416-4E6D-9ADB-33C0CA08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4AA8-1059-41C2-B29E-A556AB25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5DF45-C939-4A41-BBDF-A819EAB4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BFF3A-1D7A-4E95-B734-08263A2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A374B-F316-4BAC-8E79-FAD4581F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2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B407-9F4B-4C0A-955D-77B3989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B4F0-D1D4-4FB9-8F52-9CD19D7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24D6-0B88-4318-BD0C-348DC8F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D8B3-4839-42C2-B486-1DAB9422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759-0847-434A-8602-BB43CA77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3922A-A460-436E-BC0C-9D381B86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9A9F-D4BD-4304-823C-950EAC7A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CB3A-C20A-4A53-974B-41939D5F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6A2C-95A7-4223-ADB8-4C5127EC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256B-080A-46AA-90BD-8716D0D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97FE3-AFA7-4C1A-B947-0D7C39EF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599EE-9CD5-4A5A-864D-2FFF569F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2C8B-A083-4AEE-A80E-302CBD60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9A62-8993-40DC-86C0-9B5E36A4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750B-FBBB-442C-B0B1-3BC79E4D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5C6E1-7514-42FE-BF91-6C0071B7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63DFC-40DF-4E3B-978E-43F5CE95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0009-5721-4062-BA5E-50E59370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3F54-3515-482B-8886-3EB08339834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2F4A-5618-488B-819E-C8422C72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80C3-E755-472C-8110-8C98B3E6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C0FA-2F39-450D-878E-045550B6B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826C-222E-415D-8365-747E11E2F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Migration of Data to Intermediate layers (Part 2)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1EE46-2227-476D-874F-2B76E779A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we are going to migrated(copy) data to intermediate layers(ABS &gt; </a:t>
            </a:r>
            <a:r>
              <a:rPr lang="en-US" dirty="0" err="1"/>
              <a:t>ADLS,etc</a:t>
            </a:r>
            <a:r>
              <a:rPr lang="en-US" dirty="0"/>
              <a:t>) of specific/particular time like last one hour or last 2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78E-FE3B-4D6C-AD82-D2EA896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start time 15 min back as we upload before 9 min back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F26F45-6B7D-462D-9529-BD9700AD1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991519"/>
            <a:ext cx="9829800" cy="4019550"/>
          </a:xfrm>
        </p:spPr>
      </p:pic>
    </p:spTree>
    <p:extLst>
      <p:ext uri="{BB962C8B-B14F-4D97-AF65-F5344CB8AC3E}">
        <p14:creationId xmlns:p14="http://schemas.microsoft.com/office/powerpoint/2010/main" val="94245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FEBF-5D43-4663-8269-D6536F3B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3C88E-CE40-41B1-9143-C962288E0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37" y="1825625"/>
            <a:ext cx="8139126" cy="4351338"/>
          </a:xfrm>
        </p:spPr>
      </p:pic>
    </p:spTree>
    <p:extLst>
      <p:ext uri="{BB962C8B-B14F-4D97-AF65-F5344CB8AC3E}">
        <p14:creationId xmlns:p14="http://schemas.microsoft.com/office/powerpoint/2010/main" val="424131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F001-FEA8-47E3-BE10-2F02649D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Now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284F20-54A0-4F7B-BE84-A381B5AF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21" y="1825625"/>
            <a:ext cx="9237558" cy="4351338"/>
          </a:xfrm>
        </p:spPr>
      </p:pic>
    </p:spTree>
    <p:extLst>
      <p:ext uri="{BB962C8B-B14F-4D97-AF65-F5344CB8AC3E}">
        <p14:creationId xmlns:p14="http://schemas.microsoft.com/office/powerpoint/2010/main" val="217568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B8B-7B6C-415D-A518-96E7E1F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only two files have been uploaded at 9 and another 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42E6E-3132-4B6C-96C6-6A518992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24" y="1825625"/>
            <a:ext cx="9232152" cy="4351338"/>
          </a:xfrm>
        </p:spPr>
      </p:pic>
    </p:spTree>
    <p:extLst>
      <p:ext uri="{BB962C8B-B14F-4D97-AF65-F5344CB8AC3E}">
        <p14:creationId xmlns:p14="http://schemas.microsoft.com/office/powerpoint/2010/main" val="30055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3EA8-CC19-4D99-964A-EE170D1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files are uploaded but what if we have to upload files 2 days back or 1 day back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8B0C-F012-40EC-A27B-88FC40B4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737" y="1825625"/>
            <a:ext cx="9096526" cy="4351338"/>
          </a:xfrm>
        </p:spPr>
      </p:pic>
    </p:spTree>
    <p:extLst>
      <p:ext uri="{BB962C8B-B14F-4D97-AF65-F5344CB8AC3E}">
        <p14:creationId xmlns:p14="http://schemas.microsoft.com/office/powerpoint/2010/main" val="425145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0D2A-A31B-472E-8167-7C8CEA5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Go to </a:t>
            </a:r>
            <a:r>
              <a:rPr lang="en-US" dirty="0" err="1"/>
              <a:t>EndTime</a:t>
            </a:r>
            <a:r>
              <a:rPr lang="en-US" dirty="0"/>
              <a:t> &gt; Add Dynamic Content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28237-671B-41E9-913E-276CA8FD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63" y="1825625"/>
            <a:ext cx="9196274" cy="4351338"/>
          </a:xfrm>
        </p:spPr>
      </p:pic>
    </p:spTree>
    <p:extLst>
      <p:ext uri="{BB962C8B-B14F-4D97-AF65-F5344CB8AC3E}">
        <p14:creationId xmlns:p14="http://schemas.microsoft.com/office/powerpoint/2010/main" val="37729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5B7-0DCE-4F54-B5DF-959F3F4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Function &gt; Date functions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291B0-E104-43CD-BDCA-7F2C22F3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12556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1EC7-EA3C-4C35-B5DE-6CDDB4CA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utcnow</a:t>
            </a:r>
            <a:r>
              <a:rPr lang="en-US" dirty="0"/>
              <a:t>() for Current Date and 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402EA-5148-425E-8EB3-987001AC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42" y="1825625"/>
            <a:ext cx="9117316" cy="4351338"/>
          </a:xfrm>
        </p:spPr>
      </p:pic>
    </p:spTree>
    <p:extLst>
      <p:ext uri="{BB962C8B-B14F-4D97-AF65-F5344CB8AC3E}">
        <p14:creationId xmlns:p14="http://schemas.microsoft.com/office/powerpoint/2010/main" val="150498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072-0871-42E3-80D2-4CD5541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remove @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41B12-08A8-4202-A1A6-7AEEE03C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37" y="2305844"/>
            <a:ext cx="6029325" cy="3390900"/>
          </a:xfrm>
        </p:spPr>
      </p:pic>
    </p:spTree>
    <p:extLst>
      <p:ext uri="{BB962C8B-B14F-4D97-AF65-F5344CB8AC3E}">
        <p14:creationId xmlns:p14="http://schemas.microsoft.com/office/powerpoint/2010/main" val="348415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4D06-F4C3-4F66-8EC4-3F99848B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start time &gt; add Dynamic Content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092A0-DB66-4F2C-A110-7EC0E446F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793" y="1825625"/>
            <a:ext cx="9206414" cy="4351338"/>
          </a:xfrm>
        </p:spPr>
      </p:pic>
    </p:spTree>
    <p:extLst>
      <p:ext uri="{BB962C8B-B14F-4D97-AF65-F5344CB8AC3E}">
        <p14:creationId xmlns:p14="http://schemas.microsoft.com/office/powerpoint/2010/main" val="2594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F3BA-0BC3-4C34-A509-EA5EA1FA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Azure Blob Storage initial, ADF and Azure blob storage intermediate acc are created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63981-9885-4B23-BB1C-BD7EF266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161708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4C11-05F0-4C5E-938D-BB1CBE8E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‘</a:t>
            </a:r>
            <a:r>
              <a:rPr lang="en-US" dirty="0" err="1"/>
              <a:t>adddays</a:t>
            </a:r>
            <a:r>
              <a:rPr lang="en-US" dirty="0"/>
              <a:t>’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A59E7-ECCF-4BA0-BFAB-6179DAD2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24" y="1825625"/>
            <a:ext cx="9232152" cy="4351338"/>
          </a:xfrm>
        </p:spPr>
      </p:pic>
    </p:spTree>
    <p:extLst>
      <p:ext uri="{BB962C8B-B14F-4D97-AF65-F5344CB8AC3E}">
        <p14:creationId xmlns:p14="http://schemas.microsoft.com/office/powerpoint/2010/main" val="235109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1773-50CA-4057-9A3B-D0E13E33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have add </a:t>
            </a:r>
            <a:r>
              <a:rPr lang="en-US" dirty="0" err="1"/>
              <a:t>utcNow</a:t>
            </a:r>
            <a:r>
              <a:rPr lang="en-US" dirty="0"/>
              <a:t>() for current day and ‘-2’ for </a:t>
            </a:r>
            <a:r>
              <a:rPr lang="en-US" dirty="0" err="1"/>
              <a:t>substracting</a:t>
            </a:r>
            <a:r>
              <a:rPr lang="en-US" dirty="0"/>
              <a:t> 2 days from current day so it will be 2 days back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0496B-574F-4AC3-9A63-C706ED006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1853406"/>
            <a:ext cx="7858125" cy="4295775"/>
          </a:xfrm>
        </p:spPr>
      </p:pic>
    </p:spTree>
    <p:extLst>
      <p:ext uri="{BB962C8B-B14F-4D97-AF65-F5344CB8AC3E}">
        <p14:creationId xmlns:p14="http://schemas.microsoft.com/office/powerpoint/2010/main" val="848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880F-52A6-4042-A8E1-94E3D79F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 -1 for one day back. Now just Trigger to load data of 2 days back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97626-1D44-48C4-848C-544DC03A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33688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1AA6-BA3F-4162-81C7-E817E65B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Here, one file is uploaded at 8:16 and other 2 files at 9. So we have to load only 2 files which are uploaded at 9.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AC8A3-7359-42F4-AAD2-B67A3374D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39" y="1825625"/>
            <a:ext cx="9267722" cy="4351338"/>
          </a:xfrm>
        </p:spPr>
      </p:pic>
    </p:spTree>
    <p:extLst>
      <p:ext uri="{BB962C8B-B14F-4D97-AF65-F5344CB8AC3E}">
        <p14:creationId xmlns:p14="http://schemas.microsoft.com/office/powerpoint/2010/main" val="38728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32C-44A5-4EEE-9B83-595CC56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pipeline &gt; </a:t>
            </a:r>
            <a:r>
              <a:rPr lang="en-US" dirty="0" err="1"/>
              <a:t>copydata</a:t>
            </a:r>
            <a:r>
              <a:rPr lang="en-US" dirty="0"/>
              <a:t> &gt; add source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658F8-1512-4648-9BBE-9E32E6209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655" y="1825625"/>
            <a:ext cx="9186690" cy="4351338"/>
          </a:xfrm>
        </p:spPr>
      </p:pic>
    </p:spTree>
    <p:extLst>
      <p:ext uri="{BB962C8B-B14F-4D97-AF65-F5344CB8AC3E}">
        <p14:creationId xmlns:p14="http://schemas.microsoft.com/office/powerpoint/2010/main" val="197454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903-CBBA-481E-A55C-23155A6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sink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66CC1-13C0-42C8-AC18-8C8555E47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30" y="1825625"/>
            <a:ext cx="9232739" cy="4351338"/>
          </a:xfrm>
        </p:spPr>
      </p:pic>
    </p:spTree>
    <p:extLst>
      <p:ext uri="{BB962C8B-B14F-4D97-AF65-F5344CB8AC3E}">
        <p14:creationId xmlns:p14="http://schemas.microsoft.com/office/powerpoint/2010/main" val="126936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28C1-350B-4750-BCA2-43CBFBEE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Wildcard File path and type * to load all files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E589E-1D2A-4464-8B28-3EB3A2DC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005806"/>
            <a:ext cx="8239125" cy="3990975"/>
          </a:xfrm>
        </p:spPr>
      </p:pic>
    </p:spTree>
    <p:extLst>
      <p:ext uri="{BB962C8B-B14F-4D97-AF65-F5344CB8AC3E}">
        <p14:creationId xmlns:p14="http://schemas.microsoft.com/office/powerpoint/2010/main" val="25010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FFBE-43FE-4150-B6E1-3DEA52F4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go to Filter by last modified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D4D7A-9278-40EA-8162-630161B42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28" y="1825625"/>
            <a:ext cx="8676143" cy="4351338"/>
          </a:xfrm>
        </p:spPr>
      </p:pic>
    </p:spTree>
    <p:extLst>
      <p:ext uri="{BB962C8B-B14F-4D97-AF65-F5344CB8AC3E}">
        <p14:creationId xmlns:p14="http://schemas.microsoft.com/office/powerpoint/2010/main" val="5360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E9E7-5272-4A19-ABAB-01FCF591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time we have select in UTC check </a:t>
            </a:r>
            <a:r>
              <a:rPr lang="en-US" dirty="0" err="1"/>
              <a:t>Utc</a:t>
            </a:r>
            <a:r>
              <a:rPr lang="en-US" dirty="0"/>
              <a:t> time now on Google in 24 </a:t>
            </a:r>
            <a:r>
              <a:rPr lang="en-US" dirty="0" err="1"/>
              <a:t>hr</a:t>
            </a:r>
            <a:r>
              <a:rPr lang="en-US" dirty="0"/>
              <a:t> format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FA9168-7413-49A3-A8D2-FA7BBDD4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249" y="1825625"/>
            <a:ext cx="8061502" cy="4351338"/>
          </a:xfrm>
        </p:spPr>
      </p:pic>
    </p:spTree>
    <p:extLst>
      <p:ext uri="{BB962C8B-B14F-4D97-AF65-F5344CB8AC3E}">
        <p14:creationId xmlns:p14="http://schemas.microsoft.com/office/powerpoint/2010/main" val="40765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763-763F-476E-A290-F3C56B63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End type as UTC time now as it is current time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6C5BB-1773-4E38-96D3-AE314BFA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991519"/>
            <a:ext cx="9829800" cy="4019550"/>
          </a:xfrm>
        </p:spPr>
      </p:pic>
    </p:spTree>
    <p:extLst>
      <p:ext uri="{BB962C8B-B14F-4D97-AF65-F5344CB8AC3E}">
        <p14:creationId xmlns:p14="http://schemas.microsoft.com/office/powerpoint/2010/main" val="23990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276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Migration of Data to Intermediate layers (Part 2)</vt:lpstr>
      <vt:lpstr>Assume the Azure Blob Storage initial, ADF and Azure blob storage intermediate acc are created</vt:lpstr>
      <vt:lpstr>Here, one file is uploaded at 8:16 and other 2 files at 9. So we have to load only 2 files which are uploaded at 9.</vt:lpstr>
      <vt:lpstr>Create pipeline &gt; copydata &gt; add source </vt:lpstr>
      <vt:lpstr>Add sink</vt:lpstr>
      <vt:lpstr>Select Wildcard File path and type * to load all files</vt:lpstr>
      <vt:lpstr>Now go to Filter by last modified</vt:lpstr>
      <vt:lpstr>As the time we have select in UTC check Utc time now on Google in 24 hr format</vt:lpstr>
      <vt:lpstr>Type End type as UTC time now as it is current time</vt:lpstr>
      <vt:lpstr>Write start time 15 min back as we upload before 9 min back</vt:lpstr>
      <vt:lpstr>Publish</vt:lpstr>
      <vt:lpstr>Trigger Now</vt:lpstr>
      <vt:lpstr>Here only two files have been uploaded at 9 and another one</vt:lpstr>
      <vt:lpstr>2 files are uploaded but what if we have to upload files 2 days back or 1 day back</vt:lpstr>
      <vt:lpstr>Just Go to EndTime &gt; Add Dynamic Content</vt:lpstr>
      <vt:lpstr>Go to Function &gt; Date functions</vt:lpstr>
      <vt:lpstr>Select utcnow() for Current Date and ok</vt:lpstr>
      <vt:lpstr>Also remove @</vt:lpstr>
      <vt:lpstr>Now start time &gt; add Dynamic Content</vt:lpstr>
      <vt:lpstr>Go to ‘adddays’ </vt:lpstr>
      <vt:lpstr>Now we have add utcNow() for current day and ‘-2’ for substracting 2 days from current day so it will be 2 days back</vt:lpstr>
      <vt:lpstr>Similarly -1 for one day back. Now just Trigger to load data of 2 days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of Data to Intermediate layers (Part 2)</dc:title>
  <dc:creator>Mr Pratik</dc:creator>
  <cp:lastModifiedBy>Mr Pratik</cp:lastModifiedBy>
  <cp:revision>1</cp:revision>
  <dcterms:created xsi:type="dcterms:W3CDTF">2024-10-02T14:40:51Z</dcterms:created>
  <dcterms:modified xsi:type="dcterms:W3CDTF">2024-10-02T17:39:29Z</dcterms:modified>
</cp:coreProperties>
</file>