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0" r:id="rId14"/>
    <p:sldId id="271" r:id="rId15"/>
    <p:sldId id="27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0EEB42-D36F-462D-8508-E81C8781051D}">
          <p14:sldIdLst>
            <p14:sldId id="256"/>
            <p14:sldId id="257"/>
            <p14:sldId id="258"/>
            <p14:sldId id="259"/>
            <p14:sldId id="260"/>
            <p14:sldId id="261"/>
            <p14:sldId id="262"/>
            <p14:sldId id="264"/>
            <p14:sldId id="265"/>
            <p14:sldId id="267"/>
            <p14:sldId id="268"/>
            <p14:sldId id="269"/>
            <p14:sldId id="270"/>
            <p14:sldId id="271"/>
            <p14:sldId id="27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1F17-A95C-40C6-97AF-3AA21AC535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8F7272-1712-4746-B3B1-D8A43BA1EA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10D288-3B1F-4EC8-A689-8265149736EB}"/>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5" name="Footer Placeholder 4">
            <a:extLst>
              <a:ext uri="{FF2B5EF4-FFF2-40B4-BE49-F238E27FC236}">
                <a16:creationId xmlns:a16="http://schemas.microsoft.com/office/drawing/2014/main" id="{2389863D-8D49-4BEC-A623-C715DAF9C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0350E1-C61A-48BA-BEF5-F99815EE5B05}"/>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307487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850-2967-4A74-9772-5AE04E629A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C3C9C6-9C53-4588-B6BD-CC516162DF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6A5CE-D2D0-42B1-8D1D-FFDECC59B65D}"/>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5" name="Footer Placeholder 4">
            <a:extLst>
              <a:ext uri="{FF2B5EF4-FFF2-40B4-BE49-F238E27FC236}">
                <a16:creationId xmlns:a16="http://schemas.microsoft.com/office/drawing/2014/main" id="{5254AD38-859F-4D2C-AD3E-149A0C0E0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BA0DC-0B72-4EF3-ACCF-AFDFF379D5F5}"/>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282951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4012D-883A-437A-838D-4B193FA40C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CF5B6D-4FDF-4C99-8D64-EAE55D2F2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695CAA-A40D-46C9-84CF-59C08801C262}"/>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5" name="Footer Placeholder 4">
            <a:extLst>
              <a:ext uri="{FF2B5EF4-FFF2-40B4-BE49-F238E27FC236}">
                <a16:creationId xmlns:a16="http://schemas.microsoft.com/office/drawing/2014/main" id="{4FE2D5BB-492C-4347-8FAC-E885021BC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1A9BC-91FF-4B06-A3F7-E15E76ECC77E}"/>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134508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1D39-005A-447E-A34D-C180550E0CEF}"/>
              </a:ext>
            </a:extLst>
          </p:cNvPr>
          <p:cNvSpPr>
            <a:spLocks noGrp="1"/>
          </p:cNvSpPr>
          <p:nvPr>
            <p:ph type="title"/>
          </p:nvPr>
        </p:nvSpPr>
        <p:spPr/>
        <p:txBody>
          <a:bodyPr>
            <a:normAutofit/>
          </a:bodyPr>
          <a:lstStyle>
            <a:lvl1pPr>
              <a:defRPr sz="3200">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A1129725-DCA1-4BA4-A5D3-EFF2FCFFB6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370F3-31D2-4BA4-9420-CD6372165906}"/>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5" name="Footer Placeholder 4">
            <a:extLst>
              <a:ext uri="{FF2B5EF4-FFF2-40B4-BE49-F238E27FC236}">
                <a16:creationId xmlns:a16="http://schemas.microsoft.com/office/drawing/2014/main" id="{20BB4A41-3F4F-4EEB-ABB8-36C536EC1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1B5E7-D33D-4FA2-8CF7-60006CE2EEC0}"/>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105988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E175-5537-487A-94F3-95F4C109D6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721C7C-34A4-4109-8253-EEC51C75F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78EB81-BB55-4B1F-BB7A-5B5015BA7989}"/>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5" name="Footer Placeholder 4">
            <a:extLst>
              <a:ext uri="{FF2B5EF4-FFF2-40B4-BE49-F238E27FC236}">
                <a16:creationId xmlns:a16="http://schemas.microsoft.com/office/drawing/2014/main" id="{C92E8CF5-3214-45A6-B701-38A1BD38D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11D28-C6D8-4BE3-8F4D-9CF1A24D1A3A}"/>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177237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F15E-2592-4CE1-B327-3F880396B7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EB189-FB1B-4AB4-8A37-71EF7F053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CBDDE9-1C5D-4A61-9228-8623CA2A3A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0BA503-440E-4012-924B-87AEA06485B5}"/>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6" name="Footer Placeholder 5">
            <a:extLst>
              <a:ext uri="{FF2B5EF4-FFF2-40B4-BE49-F238E27FC236}">
                <a16:creationId xmlns:a16="http://schemas.microsoft.com/office/drawing/2014/main" id="{6F46F3F8-E2DC-488D-A9F4-C518F1802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50840B-801E-4FDA-A95C-C7B3A5BD8E84}"/>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341070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39F3-9E52-4F18-A9ED-582AADA204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2E557-2799-4AA0-8169-8A701FED8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F6871C-7D28-4238-BD89-8CD00C85C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D72F1B-6F70-4DCC-BF2C-2E0747A63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8599D-83B4-487B-B5B8-0990DF4A5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5C385A-117A-4131-9B60-86456644C7BA}"/>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8" name="Footer Placeholder 7">
            <a:extLst>
              <a:ext uri="{FF2B5EF4-FFF2-40B4-BE49-F238E27FC236}">
                <a16:creationId xmlns:a16="http://schemas.microsoft.com/office/drawing/2014/main" id="{7822977D-4B8B-4800-AB93-F956F60CF4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544D9E-32DB-4137-B5A0-022AFAB69BB6}"/>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367264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3142-09EC-407F-B53C-3139DD847F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9B24BD-670C-47D2-88C5-1E2B69287328}"/>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4" name="Footer Placeholder 3">
            <a:extLst>
              <a:ext uri="{FF2B5EF4-FFF2-40B4-BE49-F238E27FC236}">
                <a16:creationId xmlns:a16="http://schemas.microsoft.com/office/drawing/2014/main" id="{65B3FD65-14C5-45ED-BA4D-F0E7AD8DED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38E3C9-EA96-4FC3-B3D6-4DF4C95415B2}"/>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77258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082E3-E20E-42F5-BD45-21A97C9F45A1}"/>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3" name="Footer Placeholder 2">
            <a:extLst>
              <a:ext uri="{FF2B5EF4-FFF2-40B4-BE49-F238E27FC236}">
                <a16:creationId xmlns:a16="http://schemas.microsoft.com/office/drawing/2014/main" id="{780EF048-48A4-466D-BD11-03762A0FDE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4888CD-7D37-4B51-B39C-F8E57E2A4E6D}"/>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376481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737A-D494-4C27-AC78-190789058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FCC80D-FE17-4548-B3AB-A7012FCA5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EA5A7E-6886-488E-A2A4-EFA6B35B8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1BA15-801A-408C-8F10-3B17F3A7FE15}"/>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6" name="Footer Placeholder 5">
            <a:extLst>
              <a:ext uri="{FF2B5EF4-FFF2-40B4-BE49-F238E27FC236}">
                <a16:creationId xmlns:a16="http://schemas.microsoft.com/office/drawing/2014/main" id="{0EE999C7-B06D-4D9F-ABEC-2FBA09940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89D93A-8E98-478D-9C24-015DE58BA7AE}"/>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366640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D922-6329-491F-9BC7-DAFDA4C62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3B2A33-D601-44DA-8B4E-8B4698E7A4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DA05B5-F9F2-4B63-90E6-D994BC160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B5ED6-6583-4892-8904-1CA10453D23E}"/>
              </a:ext>
            </a:extLst>
          </p:cNvPr>
          <p:cNvSpPr>
            <a:spLocks noGrp="1"/>
          </p:cNvSpPr>
          <p:nvPr>
            <p:ph type="dt" sz="half" idx="10"/>
          </p:nvPr>
        </p:nvSpPr>
        <p:spPr/>
        <p:txBody>
          <a:bodyPr/>
          <a:lstStyle/>
          <a:p>
            <a:fld id="{C3D0A98D-DA61-4C94-B1D1-70680AD3427C}" type="datetimeFigureOut">
              <a:rPr lang="en-IN" smtClean="0"/>
              <a:t>02-10-2024</a:t>
            </a:fld>
            <a:endParaRPr lang="en-IN"/>
          </a:p>
        </p:txBody>
      </p:sp>
      <p:sp>
        <p:nvSpPr>
          <p:cNvPr id="6" name="Footer Placeholder 5">
            <a:extLst>
              <a:ext uri="{FF2B5EF4-FFF2-40B4-BE49-F238E27FC236}">
                <a16:creationId xmlns:a16="http://schemas.microsoft.com/office/drawing/2014/main" id="{A09B5F0E-03FE-48F6-AD36-CCA5459BF5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D64217-ECD0-49C6-BFA2-56E7BC63B067}"/>
              </a:ext>
            </a:extLst>
          </p:cNvPr>
          <p:cNvSpPr>
            <a:spLocks noGrp="1"/>
          </p:cNvSpPr>
          <p:nvPr>
            <p:ph type="sldNum" sz="quarter" idx="12"/>
          </p:nvPr>
        </p:nvSpPr>
        <p:spPr/>
        <p:txBody>
          <a:bodyPr/>
          <a:lstStyle/>
          <a:p>
            <a:fld id="{992DEA48-474F-4629-BEEE-FE8B06CF75AC}" type="slidenum">
              <a:rPr lang="en-IN" smtClean="0"/>
              <a:t>‹#›</a:t>
            </a:fld>
            <a:endParaRPr lang="en-IN"/>
          </a:p>
        </p:txBody>
      </p:sp>
    </p:spTree>
    <p:extLst>
      <p:ext uri="{BB962C8B-B14F-4D97-AF65-F5344CB8AC3E}">
        <p14:creationId xmlns:p14="http://schemas.microsoft.com/office/powerpoint/2010/main" val="131362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1D557-EB53-4D53-87F3-23B0AB544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5FA41C-351C-4884-BFB1-CB9F190EE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CFCFA5-A30A-4F20-9B4C-80873D81B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0A98D-DA61-4C94-B1D1-70680AD3427C}" type="datetimeFigureOut">
              <a:rPr lang="en-IN" smtClean="0"/>
              <a:t>02-10-2024</a:t>
            </a:fld>
            <a:endParaRPr lang="en-IN"/>
          </a:p>
        </p:txBody>
      </p:sp>
      <p:sp>
        <p:nvSpPr>
          <p:cNvPr id="5" name="Footer Placeholder 4">
            <a:extLst>
              <a:ext uri="{FF2B5EF4-FFF2-40B4-BE49-F238E27FC236}">
                <a16:creationId xmlns:a16="http://schemas.microsoft.com/office/drawing/2014/main" id="{7565BD3E-D38C-46A9-AFF2-59472C2E8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34191A-39CA-43C0-B55F-08646F7A6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DEA48-474F-4629-BEEE-FE8B06CF75AC}" type="slidenum">
              <a:rPr lang="en-IN" smtClean="0"/>
              <a:t>‹#›</a:t>
            </a:fld>
            <a:endParaRPr lang="en-IN"/>
          </a:p>
        </p:txBody>
      </p:sp>
    </p:spTree>
    <p:extLst>
      <p:ext uri="{BB962C8B-B14F-4D97-AF65-F5344CB8AC3E}">
        <p14:creationId xmlns:p14="http://schemas.microsoft.com/office/powerpoint/2010/main" val="3498397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A582-D4D0-4F02-8354-A44ED35E5C9F}"/>
              </a:ext>
            </a:extLst>
          </p:cNvPr>
          <p:cNvSpPr>
            <a:spLocks noGrp="1"/>
          </p:cNvSpPr>
          <p:nvPr>
            <p:ph type="ctrTitle"/>
          </p:nvPr>
        </p:nvSpPr>
        <p:spPr/>
        <p:txBody>
          <a:bodyPr>
            <a:normAutofit/>
          </a:bodyPr>
          <a:lstStyle/>
          <a:p>
            <a:r>
              <a:rPr lang="en-US" sz="4400" dirty="0">
                <a:latin typeface="+mn-lt"/>
              </a:rPr>
              <a:t>Azure Blob&gt;ADF&gt;ADLS</a:t>
            </a:r>
            <a:endParaRPr lang="en-IN" sz="4400" dirty="0">
              <a:latin typeface="+mn-lt"/>
            </a:endParaRPr>
          </a:p>
        </p:txBody>
      </p:sp>
      <p:sp>
        <p:nvSpPr>
          <p:cNvPr id="3" name="Subtitle 2">
            <a:extLst>
              <a:ext uri="{FF2B5EF4-FFF2-40B4-BE49-F238E27FC236}">
                <a16:creationId xmlns:a16="http://schemas.microsoft.com/office/drawing/2014/main" id="{DAF071FC-386A-4668-B0C6-618CE9DC8278}"/>
              </a:ext>
            </a:extLst>
          </p:cNvPr>
          <p:cNvSpPr>
            <a:spLocks noGrp="1"/>
          </p:cNvSpPr>
          <p:nvPr>
            <p:ph type="subTitle" idx="1"/>
          </p:nvPr>
        </p:nvSpPr>
        <p:spPr/>
        <p:txBody>
          <a:bodyPr>
            <a:normAutofit fontScale="92500"/>
          </a:bodyPr>
          <a:lstStyle/>
          <a:p>
            <a:r>
              <a:rPr lang="en-US" dirty="0"/>
              <a:t>In this we are going to move data to initial source to intermediate layers </a:t>
            </a:r>
            <a:r>
              <a:rPr lang="en-US" dirty="0" err="1"/>
              <a:t>ie</a:t>
            </a:r>
            <a:r>
              <a:rPr lang="en-US" dirty="0"/>
              <a:t> like azure blob to ADLS or ADLS to ADLS (This is used when client put data in one storage and you want to pull only specific data and put it in separate container)</a:t>
            </a:r>
          </a:p>
          <a:p>
            <a:r>
              <a:rPr lang="en-US" dirty="0"/>
              <a:t>(SQL is final Target table so connect to BI technology tools)</a:t>
            </a:r>
            <a:endParaRPr lang="en-IN" dirty="0"/>
          </a:p>
        </p:txBody>
      </p:sp>
    </p:spTree>
    <p:extLst>
      <p:ext uri="{BB962C8B-B14F-4D97-AF65-F5344CB8AC3E}">
        <p14:creationId xmlns:p14="http://schemas.microsoft.com/office/powerpoint/2010/main" val="163359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1D42-2124-44BA-A060-57A3DB6364AD}"/>
              </a:ext>
            </a:extLst>
          </p:cNvPr>
          <p:cNvSpPr>
            <a:spLocks noGrp="1"/>
          </p:cNvSpPr>
          <p:nvPr>
            <p:ph type="title"/>
          </p:nvPr>
        </p:nvSpPr>
        <p:spPr/>
        <p:txBody>
          <a:bodyPr/>
          <a:lstStyle/>
          <a:p>
            <a:r>
              <a:rPr lang="en-US" dirty="0"/>
              <a:t>Publish</a:t>
            </a:r>
            <a:endParaRPr lang="en-IN" dirty="0"/>
          </a:p>
        </p:txBody>
      </p:sp>
      <p:pic>
        <p:nvPicPr>
          <p:cNvPr id="13" name="Content Placeholder 12">
            <a:extLst>
              <a:ext uri="{FF2B5EF4-FFF2-40B4-BE49-F238E27FC236}">
                <a16:creationId xmlns:a16="http://schemas.microsoft.com/office/drawing/2014/main" id="{537D43D5-CB2F-424F-AE9D-6F07BAA9A704}"/>
              </a:ext>
            </a:extLst>
          </p:cNvPr>
          <p:cNvPicPr>
            <a:picLocks noGrp="1" noChangeAspect="1"/>
          </p:cNvPicPr>
          <p:nvPr>
            <p:ph idx="1"/>
          </p:nvPr>
        </p:nvPicPr>
        <p:blipFill>
          <a:blip r:embed="rId2"/>
          <a:stretch>
            <a:fillRect/>
          </a:stretch>
        </p:blipFill>
        <p:spPr>
          <a:xfrm>
            <a:off x="1472402" y="1825625"/>
            <a:ext cx="9247195" cy="4351338"/>
          </a:xfrm>
        </p:spPr>
      </p:pic>
    </p:spTree>
    <p:extLst>
      <p:ext uri="{BB962C8B-B14F-4D97-AF65-F5344CB8AC3E}">
        <p14:creationId xmlns:p14="http://schemas.microsoft.com/office/powerpoint/2010/main" val="388885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2779-C06C-4F58-920B-CDF1A4C7C749}"/>
              </a:ext>
            </a:extLst>
          </p:cNvPr>
          <p:cNvSpPr>
            <a:spLocks noGrp="1"/>
          </p:cNvSpPr>
          <p:nvPr>
            <p:ph type="title"/>
          </p:nvPr>
        </p:nvSpPr>
        <p:spPr/>
        <p:txBody>
          <a:bodyPr>
            <a:noAutofit/>
          </a:bodyPr>
          <a:lstStyle/>
          <a:p>
            <a:r>
              <a:rPr lang="en-US" sz="2400" dirty="0"/>
              <a:t>Now go to pipeline&gt;File Path Type Choose Wildcard File Path(wildcards can be used in dataset definitions to pull in multiple files that follow a pattern, making it easier to process large numbers of files from a storage location like Azure Blob Storage or Data Lake.)</a:t>
            </a:r>
            <a:endParaRPr lang="en-IN" sz="2400" dirty="0"/>
          </a:p>
        </p:txBody>
      </p:sp>
      <p:pic>
        <p:nvPicPr>
          <p:cNvPr id="13" name="Content Placeholder 12">
            <a:extLst>
              <a:ext uri="{FF2B5EF4-FFF2-40B4-BE49-F238E27FC236}">
                <a16:creationId xmlns:a16="http://schemas.microsoft.com/office/drawing/2014/main" id="{1B9FC43A-DD96-4D48-9FE7-003FA30915A7}"/>
              </a:ext>
            </a:extLst>
          </p:cNvPr>
          <p:cNvPicPr>
            <a:picLocks noGrp="1" noChangeAspect="1"/>
          </p:cNvPicPr>
          <p:nvPr>
            <p:ph idx="1"/>
          </p:nvPr>
        </p:nvPicPr>
        <p:blipFill>
          <a:blip r:embed="rId2"/>
          <a:stretch>
            <a:fillRect/>
          </a:stretch>
        </p:blipFill>
        <p:spPr>
          <a:xfrm>
            <a:off x="1507968" y="1825625"/>
            <a:ext cx="9176063" cy="4351338"/>
          </a:xfrm>
        </p:spPr>
      </p:pic>
    </p:spTree>
    <p:extLst>
      <p:ext uri="{BB962C8B-B14F-4D97-AF65-F5344CB8AC3E}">
        <p14:creationId xmlns:p14="http://schemas.microsoft.com/office/powerpoint/2010/main" val="226631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AAD3-0184-4457-9837-427A123E6105}"/>
              </a:ext>
            </a:extLst>
          </p:cNvPr>
          <p:cNvSpPr>
            <a:spLocks noGrp="1"/>
          </p:cNvSpPr>
          <p:nvPr>
            <p:ph type="title"/>
          </p:nvPr>
        </p:nvSpPr>
        <p:spPr/>
        <p:txBody>
          <a:bodyPr>
            <a:normAutofit fontScale="90000"/>
          </a:bodyPr>
          <a:lstStyle/>
          <a:p>
            <a:r>
              <a:rPr lang="en-US" dirty="0"/>
              <a:t>Now in wild card file name enter * so it will include every type of file (.xlsx, .csv, .json, .xml, </a:t>
            </a:r>
            <a:r>
              <a:rPr lang="en-US" dirty="0" err="1"/>
              <a:t>etc</a:t>
            </a:r>
            <a:r>
              <a:rPr lang="en-US" dirty="0"/>
              <a:t>)(if we put *csv then only csv files will come)</a:t>
            </a:r>
            <a:endParaRPr lang="en-IN" dirty="0"/>
          </a:p>
        </p:txBody>
      </p:sp>
      <p:pic>
        <p:nvPicPr>
          <p:cNvPr id="9" name="Content Placeholder 8">
            <a:extLst>
              <a:ext uri="{FF2B5EF4-FFF2-40B4-BE49-F238E27FC236}">
                <a16:creationId xmlns:a16="http://schemas.microsoft.com/office/drawing/2014/main" id="{7898D3D3-5B96-475D-A69A-68F3C6A8E37E}"/>
              </a:ext>
            </a:extLst>
          </p:cNvPr>
          <p:cNvPicPr>
            <a:picLocks noGrp="1" noChangeAspect="1"/>
          </p:cNvPicPr>
          <p:nvPr>
            <p:ph idx="1"/>
          </p:nvPr>
        </p:nvPicPr>
        <p:blipFill>
          <a:blip r:embed="rId2"/>
          <a:stretch>
            <a:fillRect/>
          </a:stretch>
        </p:blipFill>
        <p:spPr>
          <a:xfrm>
            <a:off x="2466975" y="2120106"/>
            <a:ext cx="7258050" cy="3762375"/>
          </a:xfrm>
        </p:spPr>
      </p:pic>
    </p:spTree>
    <p:extLst>
      <p:ext uri="{BB962C8B-B14F-4D97-AF65-F5344CB8AC3E}">
        <p14:creationId xmlns:p14="http://schemas.microsoft.com/office/powerpoint/2010/main" val="180664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E2AB-DAED-4C33-BEE8-88398FD46492}"/>
              </a:ext>
            </a:extLst>
          </p:cNvPr>
          <p:cNvSpPr>
            <a:spLocks noGrp="1"/>
          </p:cNvSpPr>
          <p:nvPr>
            <p:ph type="title"/>
          </p:nvPr>
        </p:nvSpPr>
        <p:spPr/>
        <p:txBody>
          <a:bodyPr/>
          <a:lstStyle/>
          <a:p>
            <a:r>
              <a:rPr lang="en-US" dirty="0"/>
              <a:t>Publish</a:t>
            </a:r>
            <a:endParaRPr lang="en-IN" dirty="0"/>
          </a:p>
        </p:txBody>
      </p:sp>
      <p:pic>
        <p:nvPicPr>
          <p:cNvPr id="5" name="Content Placeholder 4">
            <a:extLst>
              <a:ext uri="{FF2B5EF4-FFF2-40B4-BE49-F238E27FC236}">
                <a16:creationId xmlns:a16="http://schemas.microsoft.com/office/drawing/2014/main" id="{DEFB2AC9-4F6D-409B-BC9E-9DF1199B51B4}"/>
              </a:ext>
            </a:extLst>
          </p:cNvPr>
          <p:cNvPicPr>
            <a:picLocks noGrp="1" noChangeAspect="1"/>
          </p:cNvPicPr>
          <p:nvPr>
            <p:ph idx="1"/>
          </p:nvPr>
        </p:nvPicPr>
        <p:blipFill>
          <a:blip r:embed="rId2"/>
          <a:stretch>
            <a:fillRect/>
          </a:stretch>
        </p:blipFill>
        <p:spPr>
          <a:xfrm>
            <a:off x="1433505" y="1825625"/>
            <a:ext cx="9324990" cy="4351338"/>
          </a:xfrm>
        </p:spPr>
      </p:pic>
    </p:spTree>
    <p:extLst>
      <p:ext uri="{BB962C8B-B14F-4D97-AF65-F5344CB8AC3E}">
        <p14:creationId xmlns:p14="http://schemas.microsoft.com/office/powerpoint/2010/main" val="186100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9EA3-9EE8-4C2A-9CC6-0557EB9AC123}"/>
              </a:ext>
            </a:extLst>
          </p:cNvPr>
          <p:cNvSpPr>
            <a:spLocks noGrp="1"/>
          </p:cNvSpPr>
          <p:nvPr>
            <p:ph type="title"/>
          </p:nvPr>
        </p:nvSpPr>
        <p:spPr/>
        <p:txBody>
          <a:bodyPr/>
          <a:lstStyle/>
          <a:p>
            <a:r>
              <a:rPr lang="en-US" dirty="0"/>
              <a:t>Trigger Now</a:t>
            </a:r>
            <a:endParaRPr lang="en-IN" dirty="0"/>
          </a:p>
        </p:txBody>
      </p:sp>
      <p:pic>
        <p:nvPicPr>
          <p:cNvPr id="5" name="Content Placeholder 4">
            <a:extLst>
              <a:ext uri="{FF2B5EF4-FFF2-40B4-BE49-F238E27FC236}">
                <a16:creationId xmlns:a16="http://schemas.microsoft.com/office/drawing/2014/main" id="{F4FCE8CE-DF20-4458-9AF4-63AAA16E55E6}"/>
              </a:ext>
            </a:extLst>
          </p:cNvPr>
          <p:cNvPicPr>
            <a:picLocks noGrp="1" noChangeAspect="1"/>
          </p:cNvPicPr>
          <p:nvPr>
            <p:ph idx="1"/>
          </p:nvPr>
        </p:nvPicPr>
        <p:blipFill>
          <a:blip r:embed="rId2"/>
          <a:stretch>
            <a:fillRect/>
          </a:stretch>
        </p:blipFill>
        <p:spPr>
          <a:xfrm>
            <a:off x="1502655" y="1825625"/>
            <a:ext cx="9186690" cy="4351338"/>
          </a:xfrm>
        </p:spPr>
      </p:pic>
    </p:spTree>
    <p:extLst>
      <p:ext uri="{BB962C8B-B14F-4D97-AF65-F5344CB8AC3E}">
        <p14:creationId xmlns:p14="http://schemas.microsoft.com/office/powerpoint/2010/main" val="235480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1ACE-252E-486C-9D61-07E72013EE8C}"/>
              </a:ext>
            </a:extLst>
          </p:cNvPr>
          <p:cNvSpPr>
            <a:spLocks noGrp="1"/>
          </p:cNvSpPr>
          <p:nvPr>
            <p:ph type="title"/>
          </p:nvPr>
        </p:nvSpPr>
        <p:spPr/>
        <p:txBody>
          <a:bodyPr/>
          <a:lstStyle/>
          <a:p>
            <a:r>
              <a:rPr lang="en-US" dirty="0"/>
              <a:t>After Success just check details whether Files are Transferred or not</a:t>
            </a:r>
            <a:endParaRPr lang="en-IN" dirty="0"/>
          </a:p>
        </p:txBody>
      </p:sp>
      <p:pic>
        <p:nvPicPr>
          <p:cNvPr id="5" name="Content Placeholder 4">
            <a:extLst>
              <a:ext uri="{FF2B5EF4-FFF2-40B4-BE49-F238E27FC236}">
                <a16:creationId xmlns:a16="http://schemas.microsoft.com/office/drawing/2014/main" id="{019EB137-9491-443F-ABC3-FD2BB18C29EF}"/>
              </a:ext>
            </a:extLst>
          </p:cNvPr>
          <p:cNvPicPr>
            <a:picLocks noGrp="1" noChangeAspect="1"/>
          </p:cNvPicPr>
          <p:nvPr>
            <p:ph idx="1"/>
          </p:nvPr>
        </p:nvPicPr>
        <p:blipFill>
          <a:blip r:embed="rId2"/>
          <a:stretch>
            <a:fillRect/>
          </a:stretch>
        </p:blipFill>
        <p:spPr>
          <a:xfrm>
            <a:off x="1456990" y="1825625"/>
            <a:ext cx="9278019" cy="4351338"/>
          </a:xfrm>
        </p:spPr>
      </p:pic>
    </p:spTree>
    <p:extLst>
      <p:ext uri="{BB962C8B-B14F-4D97-AF65-F5344CB8AC3E}">
        <p14:creationId xmlns:p14="http://schemas.microsoft.com/office/powerpoint/2010/main" val="145302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B4BB-EED4-413F-B767-11466BE1598D}"/>
              </a:ext>
            </a:extLst>
          </p:cNvPr>
          <p:cNvSpPr>
            <a:spLocks noGrp="1"/>
          </p:cNvSpPr>
          <p:nvPr>
            <p:ph type="title"/>
          </p:nvPr>
        </p:nvSpPr>
        <p:spPr/>
        <p:txBody>
          <a:bodyPr>
            <a:normAutofit fontScale="90000"/>
          </a:bodyPr>
          <a:lstStyle/>
          <a:p>
            <a:r>
              <a:rPr lang="en-US" dirty="0"/>
              <a:t>Succeeded all 3 files are written. But we want to load only particular/specific time files (like last 2 days or last 1 hours) which we will see in another ppt.</a:t>
            </a:r>
            <a:endParaRPr lang="en-IN" dirty="0"/>
          </a:p>
        </p:txBody>
      </p:sp>
      <p:pic>
        <p:nvPicPr>
          <p:cNvPr id="7" name="Content Placeholder 6">
            <a:extLst>
              <a:ext uri="{FF2B5EF4-FFF2-40B4-BE49-F238E27FC236}">
                <a16:creationId xmlns:a16="http://schemas.microsoft.com/office/drawing/2014/main" id="{082194CE-73A7-4058-A5B1-2A1876A4F85E}"/>
              </a:ext>
            </a:extLst>
          </p:cNvPr>
          <p:cNvPicPr>
            <a:picLocks noGrp="1" noChangeAspect="1"/>
          </p:cNvPicPr>
          <p:nvPr>
            <p:ph idx="1"/>
          </p:nvPr>
        </p:nvPicPr>
        <p:blipFill>
          <a:blip r:embed="rId2"/>
          <a:stretch>
            <a:fillRect/>
          </a:stretch>
        </p:blipFill>
        <p:spPr>
          <a:xfrm>
            <a:off x="1502921" y="1825625"/>
            <a:ext cx="9186158" cy="4351338"/>
          </a:xfrm>
        </p:spPr>
      </p:pic>
    </p:spTree>
    <p:extLst>
      <p:ext uri="{BB962C8B-B14F-4D97-AF65-F5344CB8AC3E}">
        <p14:creationId xmlns:p14="http://schemas.microsoft.com/office/powerpoint/2010/main" val="180098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AA10-756C-4B06-B60E-AAECDDFF96A4}"/>
              </a:ext>
            </a:extLst>
          </p:cNvPr>
          <p:cNvSpPr>
            <a:spLocks noGrp="1"/>
          </p:cNvSpPr>
          <p:nvPr>
            <p:ph type="title"/>
          </p:nvPr>
        </p:nvSpPr>
        <p:spPr/>
        <p:txBody>
          <a:bodyPr/>
          <a:lstStyle/>
          <a:p>
            <a:r>
              <a:rPr lang="en-US" dirty="0"/>
              <a:t>First Create Azure Blob Storage , ADF and ADLS</a:t>
            </a:r>
            <a:endParaRPr lang="en-IN" dirty="0"/>
          </a:p>
        </p:txBody>
      </p:sp>
      <p:pic>
        <p:nvPicPr>
          <p:cNvPr id="5" name="Content Placeholder 4">
            <a:extLst>
              <a:ext uri="{FF2B5EF4-FFF2-40B4-BE49-F238E27FC236}">
                <a16:creationId xmlns:a16="http://schemas.microsoft.com/office/drawing/2014/main" id="{B0DA1E55-6EC7-4831-B5B7-062E7C9E4A91}"/>
              </a:ext>
            </a:extLst>
          </p:cNvPr>
          <p:cNvPicPr>
            <a:picLocks noGrp="1" noChangeAspect="1"/>
          </p:cNvPicPr>
          <p:nvPr>
            <p:ph idx="1"/>
          </p:nvPr>
        </p:nvPicPr>
        <p:blipFill>
          <a:blip r:embed="rId2"/>
          <a:stretch>
            <a:fillRect/>
          </a:stretch>
        </p:blipFill>
        <p:spPr>
          <a:xfrm>
            <a:off x="1477517" y="1825625"/>
            <a:ext cx="9236966" cy="4351338"/>
          </a:xfrm>
        </p:spPr>
      </p:pic>
    </p:spTree>
    <p:extLst>
      <p:ext uri="{BB962C8B-B14F-4D97-AF65-F5344CB8AC3E}">
        <p14:creationId xmlns:p14="http://schemas.microsoft.com/office/powerpoint/2010/main" val="263272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8147-45A9-475C-9212-21185068D9F5}"/>
              </a:ext>
            </a:extLst>
          </p:cNvPr>
          <p:cNvSpPr>
            <a:spLocks noGrp="1"/>
          </p:cNvSpPr>
          <p:nvPr>
            <p:ph type="title"/>
          </p:nvPr>
        </p:nvSpPr>
        <p:spPr/>
        <p:txBody>
          <a:bodyPr/>
          <a:lstStyle/>
          <a:p>
            <a:r>
              <a:rPr lang="en-US" dirty="0"/>
              <a:t>Now we have to move this files from one container to another </a:t>
            </a:r>
            <a:r>
              <a:rPr lang="en-US" dirty="0" err="1"/>
              <a:t>ie</a:t>
            </a:r>
            <a:r>
              <a:rPr lang="en-US" dirty="0"/>
              <a:t> ADLS </a:t>
            </a:r>
            <a:endParaRPr lang="en-IN" dirty="0"/>
          </a:p>
        </p:txBody>
      </p:sp>
      <p:pic>
        <p:nvPicPr>
          <p:cNvPr id="5" name="Content Placeholder 4">
            <a:extLst>
              <a:ext uri="{FF2B5EF4-FFF2-40B4-BE49-F238E27FC236}">
                <a16:creationId xmlns:a16="http://schemas.microsoft.com/office/drawing/2014/main" id="{B22D6804-C89B-4B81-ADE8-C34C4BAD9F1E}"/>
              </a:ext>
            </a:extLst>
          </p:cNvPr>
          <p:cNvPicPr>
            <a:picLocks noGrp="1" noChangeAspect="1"/>
          </p:cNvPicPr>
          <p:nvPr>
            <p:ph idx="1"/>
          </p:nvPr>
        </p:nvPicPr>
        <p:blipFill>
          <a:blip r:embed="rId2"/>
          <a:stretch>
            <a:fillRect/>
          </a:stretch>
        </p:blipFill>
        <p:spPr>
          <a:xfrm>
            <a:off x="1486573" y="1825625"/>
            <a:ext cx="9218854" cy="4351338"/>
          </a:xfrm>
        </p:spPr>
      </p:pic>
    </p:spTree>
    <p:extLst>
      <p:ext uri="{BB962C8B-B14F-4D97-AF65-F5344CB8AC3E}">
        <p14:creationId xmlns:p14="http://schemas.microsoft.com/office/powerpoint/2010/main" val="386433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AB31-93C1-4FAC-819E-235D7A5999DC}"/>
              </a:ext>
            </a:extLst>
          </p:cNvPr>
          <p:cNvSpPr>
            <a:spLocks noGrp="1"/>
          </p:cNvSpPr>
          <p:nvPr>
            <p:ph type="title"/>
          </p:nvPr>
        </p:nvSpPr>
        <p:spPr/>
        <p:txBody>
          <a:bodyPr/>
          <a:lstStyle/>
          <a:p>
            <a:r>
              <a:rPr lang="en-US" dirty="0"/>
              <a:t>Go to ADF and Copy Data Activity</a:t>
            </a:r>
            <a:endParaRPr lang="en-IN" dirty="0"/>
          </a:p>
        </p:txBody>
      </p:sp>
      <p:pic>
        <p:nvPicPr>
          <p:cNvPr id="5" name="Content Placeholder 4">
            <a:extLst>
              <a:ext uri="{FF2B5EF4-FFF2-40B4-BE49-F238E27FC236}">
                <a16:creationId xmlns:a16="http://schemas.microsoft.com/office/drawing/2014/main" id="{A1755D29-5A82-4505-9EB7-9C5867311B81}"/>
              </a:ext>
            </a:extLst>
          </p:cNvPr>
          <p:cNvPicPr>
            <a:picLocks noGrp="1" noChangeAspect="1"/>
          </p:cNvPicPr>
          <p:nvPr>
            <p:ph idx="1"/>
          </p:nvPr>
        </p:nvPicPr>
        <p:blipFill>
          <a:blip r:embed="rId2"/>
          <a:stretch>
            <a:fillRect/>
          </a:stretch>
        </p:blipFill>
        <p:spPr>
          <a:xfrm>
            <a:off x="1509584" y="1825625"/>
            <a:ext cx="9172831" cy="4351338"/>
          </a:xfrm>
        </p:spPr>
      </p:pic>
    </p:spTree>
    <p:extLst>
      <p:ext uri="{BB962C8B-B14F-4D97-AF65-F5344CB8AC3E}">
        <p14:creationId xmlns:p14="http://schemas.microsoft.com/office/powerpoint/2010/main" val="325186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BED0-8001-40B4-8352-B9FD450AC5D6}"/>
              </a:ext>
            </a:extLst>
          </p:cNvPr>
          <p:cNvSpPr>
            <a:spLocks noGrp="1"/>
          </p:cNvSpPr>
          <p:nvPr>
            <p:ph type="title"/>
          </p:nvPr>
        </p:nvSpPr>
        <p:spPr/>
        <p:txBody>
          <a:bodyPr/>
          <a:lstStyle/>
          <a:p>
            <a:r>
              <a:rPr lang="en-US" dirty="0"/>
              <a:t>Now add source as Azure Blob Storage and Sink as ADLS</a:t>
            </a:r>
            <a:endParaRPr lang="en-IN" dirty="0"/>
          </a:p>
        </p:txBody>
      </p:sp>
      <p:pic>
        <p:nvPicPr>
          <p:cNvPr id="5" name="Content Placeholder 4">
            <a:extLst>
              <a:ext uri="{FF2B5EF4-FFF2-40B4-BE49-F238E27FC236}">
                <a16:creationId xmlns:a16="http://schemas.microsoft.com/office/drawing/2014/main" id="{D532D4C8-3E7C-403B-B12D-BA8E793AC283}"/>
              </a:ext>
            </a:extLst>
          </p:cNvPr>
          <p:cNvPicPr>
            <a:picLocks noGrp="1" noChangeAspect="1"/>
          </p:cNvPicPr>
          <p:nvPr>
            <p:ph idx="1"/>
          </p:nvPr>
        </p:nvPicPr>
        <p:blipFill>
          <a:blip r:embed="rId2"/>
          <a:stretch>
            <a:fillRect/>
          </a:stretch>
        </p:blipFill>
        <p:spPr>
          <a:xfrm>
            <a:off x="1467276" y="1825625"/>
            <a:ext cx="9257447" cy="4351338"/>
          </a:xfrm>
        </p:spPr>
      </p:pic>
    </p:spTree>
    <p:extLst>
      <p:ext uri="{BB962C8B-B14F-4D97-AF65-F5344CB8AC3E}">
        <p14:creationId xmlns:p14="http://schemas.microsoft.com/office/powerpoint/2010/main" val="38841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7035-3CDF-49E2-8547-B0D8A56E009F}"/>
              </a:ext>
            </a:extLst>
          </p:cNvPr>
          <p:cNvSpPr>
            <a:spLocks noGrp="1"/>
          </p:cNvSpPr>
          <p:nvPr>
            <p:ph type="title"/>
          </p:nvPr>
        </p:nvSpPr>
        <p:spPr/>
        <p:txBody>
          <a:bodyPr/>
          <a:lstStyle/>
          <a:p>
            <a:r>
              <a:rPr lang="en-US" dirty="0"/>
              <a:t>We can choose any Format as .csv </a:t>
            </a:r>
            <a:r>
              <a:rPr lang="en-US" dirty="0" err="1"/>
              <a:t>ie</a:t>
            </a:r>
            <a:r>
              <a:rPr lang="en-US" dirty="0"/>
              <a:t> Delimited Text</a:t>
            </a:r>
            <a:endParaRPr lang="en-IN" dirty="0"/>
          </a:p>
        </p:txBody>
      </p:sp>
      <p:pic>
        <p:nvPicPr>
          <p:cNvPr id="5" name="Content Placeholder 4">
            <a:extLst>
              <a:ext uri="{FF2B5EF4-FFF2-40B4-BE49-F238E27FC236}">
                <a16:creationId xmlns:a16="http://schemas.microsoft.com/office/drawing/2014/main" id="{58367B32-01A1-4418-A8CE-95783F8022B0}"/>
              </a:ext>
            </a:extLst>
          </p:cNvPr>
          <p:cNvPicPr>
            <a:picLocks noGrp="1" noChangeAspect="1"/>
          </p:cNvPicPr>
          <p:nvPr>
            <p:ph idx="1"/>
          </p:nvPr>
        </p:nvPicPr>
        <p:blipFill>
          <a:blip r:embed="rId2"/>
          <a:stretch>
            <a:fillRect/>
          </a:stretch>
        </p:blipFill>
        <p:spPr>
          <a:xfrm>
            <a:off x="1477221" y="1825625"/>
            <a:ext cx="9237558" cy="4351338"/>
          </a:xfrm>
        </p:spPr>
      </p:pic>
    </p:spTree>
    <p:extLst>
      <p:ext uri="{BB962C8B-B14F-4D97-AF65-F5344CB8AC3E}">
        <p14:creationId xmlns:p14="http://schemas.microsoft.com/office/powerpoint/2010/main" val="307643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4A7B-914C-43E9-B5F9-931D7DD7D043}"/>
              </a:ext>
            </a:extLst>
          </p:cNvPr>
          <p:cNvSpPr>
            <a:spLocks noGrp="1"/>
          </p:cNvSpPr>
          <p:nvPr>
            <p:ph type="title"/>
          </p:nvPr>
        </p:nvSpPr>
        <p:spPr/>
        <p:txBody>
          <a:bodyPr/>
          <a:lstStyle/>
          <a:p>
            <a:r>
              <a:rPr lang="en-US" dirty="0"/>
              <a:t>We have to move all the data and not any particular file. So now just select any of data file</a:t>
            </a:r>
            <a:endParaRPr lang="en-IN" dirty="0"/>
          </a:p>
        </p:txBody>
      </p:sp>
      <p:pic>
        <p:nvPicPr>
          <p:cNvPr id="5" name="Content Placeholder 4">
            <a:extLst>
              <a:ext uri="{FF2B5EF4-FFF2-40B4-BE49-F238E27FC236}">
                <a16:creationId xmlns:a16="http://schemas.microsoft.com/office/drawing/2014/main" id="{4800FF4D-1910-4FF0-A282-4B2D87203AC1}"/>
              </a:ext>
            </a:extLst>
          </p:cNvPr>
          <p:cNvPicPr>
            <a:picLocks noGrp="1" noChangeAspect="1"/>
          </p:cNvPicPr>
          <p:nvPr>
            <p:ph idx="1"/>
          </p:nvPr>
        </p:nvPicPr>
        <p:blipFill>
          <a:blip r:embed="rId2"/>
          <a:stretch>
            <a:fillRect/>
          </a:stretch>
        </p:blipFill>
        <p:spPr>
          <a:xfrm>
            <a:off x="1472100" y="1825625"/>
            <a:ext cx="9247799" cy="4351338"/>
          </a:xfrm>
        </p:spPr>
      </p:pic>
    </p:spTree>
    <p:extLst>
      <p:ext uri="{BB962C8B-B14F-4D97-AF65-F5344CB8AC3E}">
        <p14:creationId xmlns:p14="http://schemas.microsoft.com/office/powerpoint/2010/main" val="5555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2CFE-CAF1-4AC8-B886-4F0B91AD69C7}"/>
              </a:ext>
            </a:extLst>
          </p:cNvPr>
          <p:cNvSpPr>
            <a:spLocks noGrp="1"/>
          </p:cNvSpPr>
          <p:nvPr>
            <p:ph type="title"/>
          </p:nvPr>
        </p:nvSpPr>
        <p:spPr/>
        <p:txBody>
          <a:bodyPr/>
          <a:lstStyle/>
          <a:p>
            <a:r>
              <a:rPr lang="en-US" dirty="0"/>
              <a:t>First Row as header and ok</a:t>
            </a:r>
            <a:endParaRPr lang="en-IN" dirty="0"/>
          </a:p>
        </p:txBody>
      </p:sp>
      <p:pic>
        <p:nvPicPr>
          <p:cNvPr id="5" name="Content Placeholder 4">
            <a:extLst>
              <a:ext uri="{FF2B5EF4-FFF2-40B4-BE49-F238E27FC236}">
                <a16:creationId xmlns:a16="http://schemas.microsoft.com/office/drawing/2014/main" id="{AC5EF9BF-4E8C-4C76-80D0-2983A2D7A844}"/>
              </a:ext>
            </a:extLst>
          </p:cNvPr>
          <p:cNvPicPr>
            <a:picLocks noGrp="1" noChangeAspect="1"/>
          </p:cNvPicPr>
          <p:nvPr>
            <p:ph idx="1"/>
          </p:nvPr>
        </p:nvPicPr>
        <p:blipFill>
          <a:blip r:embed="rId2"/>
          <a:stretch>
            <a:fillRect/>
          </a:stretch>
        </p:blipFill>
        <p:spPr>
          <a:xfrm>
            <a:off x="1502921" y="1825625"/>
            <a:ext cx="9186158" cy="4351338"/>
          </a:xfrm>
        </p:spPr>
      </p:pic>
    </p:spTree>
    <p:extLst>
      <p:ext uri="{BB962C8B-B14F-4D97-AF65-F5344CB8AC3E}">
        <p14:creationId xmlns:p14="http://schemas.microsoft.com/office/powerpoint/2010/main" val="410440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C419-A1B9-437F-88B0-A88F35251336}"/>
              </a:ext>
            </a:extLst>
          </p:cNvPr>
          <p:cNvSpPr>
            <a:spLocks noGrp="1"/>
          </p:cNvSpPr>
          <p:nvPr>
            <p:ph type="title"/>
          </p:nvPr>
        </p:nvSpPr>
        <p:spPr/>
        <p:txBody>
          <a:bodyPr/>
          <a:lstStyle/>
          <a:p>
            <a:r>
              <a:rPr lang="en-US" dirty="0"/>
              <a:t>Now create sink and format as .csv </a:t>
            </a:r>
            <a:r>
              <a:rPr lang="en-US" dirty="0" err="1"/>
              <a:t>ie</a:t>
            </a:r>
            <a:r>
              <a:rPr lang="en-US" dirty="0"/>
              <a:t> Delimited Text</a:t>
            </a:r>
            <a:endParaRPr lang="en-IN" dirty="0"/>
          </a:p>
        </p:txBody>
      </p:sp>
      <p:pic>
        <p:nvPicPr>
          <p:cNvPr id="5" name="Content Placeholder 4">
            <a:extLst>
              <a:ext uri="{FF2B5EF4-FFF2-40B4-BE49-F238E27FC236}">
                <a16:creationId xmlns:a16="http://schemas.microsoft.com/office/drawing/2014/main" id="{F6F14A2B-E9FB-4582-96F2-4FB2D6D4C806}"/>
              </a:ext>
            </a:extLst>
          </p:cNvPr>
          <p:cNvPicPr>
            <a:picLocks noGrp="1" noChangeAspect="1"/>
          </p:cNvPicPr>
          <p:nvPr>
            <p:ph idx="1"/>
          </p:nvPr>
        </p:nvPicPr>
        <p:blipFill>
          <a:blip r:embed="rId2"/>
          <a:stretch>
            <a:fillRect/>
          </a:stretch>
        </p:blipFill>
        <p:spPr>
          <a:xfrm>
            <a:off x="1462139" y="1825625"/>
            <a:ext cx="9267722" cy="4351338"/>
          </a:xfrm>
        </p:spPr>
      </p:pic>
    </p:spTree>
    <p:extLst>
      <p:ext uri="{BB962C8B-B14F-4D97-AF65-F5344CB8AC3E}">
        <p14:creationId xmlns:p14="http://schemas.microsoft.com/office/powerpoint/2010/main" val="3277836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303</Words>
  <Application>Microsoft Office PowerPoint</Application>
  <PresentationFormat>Widescreen</PresentationFormat>
  <Paragraphs>18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Azure Blob&gt;ADF&gt;ADLS</vt:lpstr>
      <vt:lpstr>First Create Azure Blob Storage , ADF and ADLS</vt:lpstr>
      <vt:lpstr>Now we have to move this files from one container to another ie ADLS </vt:lpstr>
      <vt:lpstr>Go to ADF and Copy Data Activity</vt:lpstr>
      <vt:lpstr>Now add source as Azure Blob Storage and Sink as ADLS</vt:lpstr>
      <vt:lpstr>We can choose any Format as .csv ie Delimited Text</vt:lpstr>
      <vt:lpstr>We have to move all the data and not any particular file. So now just select any of data file</vt:lpstr>
      <vt:lpstr>First Row as header and ok</vt:lpstr>
      <vt:lpstr>Now create sink and format as .csv ie Delimited Text</vt:lpstr>
      <vt:lpstr>Publish</vt:lpstr>
      <vt:lpstr>Now go to pipeline&gt;File Path Type Choose Wildcard File Path(wildcards can be used in dataset definitions to pull in multiple files that follow a pattern, making it easier to process large numbers of files from a storage location like Azure Blob Storage or Data Lake.)</vt:lpstr>
      <vt:lpstr>Now in wild card file name enter * so it will include every type of file (.xlsx, .csv, .json, .xml, etc)(if we put *csv then only csv files will come)</vt:lpstr>
      <vt:lpstr>Publish</vt:lpstr>
      <vt:lpstr>Trigger Now</vt:lpstr>
      <vt:lpstr>After Success just check details whether Files are Transferred or not</vt:lpstr>
      <vt:lpstr>Succeeded all 3 files are written. But we want to load only particular/specific time files (like last 2 days or last 1 hours) which we will see in another ppt.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Blob&gt;ADF&gt;ADLS</dc:title>
  <dc:creator>Mr Pratik</dc:creator>
  <cp:lastModifiedBy>Mr Pratik</cp:lastModifiedBy>
  <cp:revision>2</cp:revision>
  <dcterms:created xsi:type="dcterms:W3CDTF">2024-10-01T14:46:34Z</dcterms:created>
  <dcterms:modified xsi:type="dcterms:W3CDTF">2024-10-02T14:45:16Z</dcterms:modified>
</cp:coreProperties>
</file>