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B79B-62EF-4161-A2F6-D3B32654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1B5AD-977A-4EBF-891C-3732E98B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86BB-A08A-44A0-B2B7-D83D4DF3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3062-4E0F-4B81-9967-801E82F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6434-77C1-4D64-BC72-1A5F1A5E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7544-185F-4866-BD30-53C2E963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01C25-3CDD-418E-BCB7-846887FB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2D09-4EE4-42AB-84BE-805BF622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1881-665F-40C8-82B1-BAC2229D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77A1-6F03-4288-A473-D5E3463D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BF343-ABDD-482B-837B-999A6EB54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CE393-AF35-492B-B4AA-7A9B0A30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034D-169E-400D-98AE-CD23C301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502C-AE74-4DFB-9FBE-E7D33DD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F73A-6631-48FB-973D-DE36661D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60E7-5E5E-43DC-8B7F-DF692538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7178-9AA1-4603-8487-C8EB2AF3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89C2-7324-428D-9DC1-9C8F798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B21C-2BC2-4060-B252-75C80A21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6972-17CC-408B-886F-5997EF78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F3F2-741E-429D-A418-2884B969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7754-FE3F-4875-BA04-54D0BFFC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67AA-DED7-4340-A929-51B0F1B1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8D2-56F7-432F-B61C-D44F0E8A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D5F-5327-4FE6-B640-383C516F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73D-96AB-47C4-9D4F-1FF21A47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4598-8CAB-40C7-99F6-701A06EAA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B5ACD-601B-49EF-A0AF-A2E00989A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D28F-1E43-478E-A5BA-DB0AD021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5DDB-C2B5-4665-A518-6D604830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5802-FCEC-4FB3-BCE9-4BC1AF5E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60C6-F8A3-42EE-9DEE-5D9D02E1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B0AB-3DEA-4D83-B4AE-8691E259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26210-7CF3-41BB-97BD-9B747633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CA13-DC20-4D63-A3D1-3BFE12279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28A1D-5F00-4171-A4C4-6F40C6C5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8F7A0-47A3-4747-A68C-357B55D4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F65D9-28A9-4772-9612-CC7AE9A2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55015-59E6-4352-8551-4652B77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0C0-38D1-4735-ACFF-893D91D4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DB5A-3B5D-49A7-917E-48680B4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11DA8-F482-4CCD-BF2A-76BBD3DF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1BBB-0C52-446B-947E-903E7E51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527B-0B2C-46CF-AD29-C7280EF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D94E1-AD09-4E9D-9710-1E485CDD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CAAF-ED0B-4867-8799-C15EC345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2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C2EE-6441-4F1A-BA49-19C3F924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C287-14EA-4C69-9C06-1779F2A8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EC0E7-B093-4294-802A-B9097023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15559-3AC4-4051-A41E-C22DFC00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3014-FD76-40B7-992E-6605DD05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332D2-5EDB-44A4-8FC0-EEA01CF0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B773-B418-4B1B-BC47-CCC03C32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3FB14-0728-4AC5-BC74-7BA0EBBFB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BAFE2-B5EF-4D01-B78C-E65A2547F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2682-ED0A-44DF-B524-A1684532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8BF7-C924-4BEF-A7A7-8AE94282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FE99-6C04-45A9-8EA5-0D04BA17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6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F7529-6902-47C3-B0E9-32F6035B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D650-68FD-4BDF-98ED-5E2C69A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9B49-F1C9-4B03-B41D-B310E063A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A68E-F478-43B7-B85F-8204CE64B12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C4670-1BF8-4E47-BC93-2C60AF4E7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A375-0600-4B58-9161-D73A6758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8542-6076-4ABA-9245-3D4B3F665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CCD0-3120-462F-9727-72DF26BC4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Key Vaults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EF7-F09B-4D18-B442-3E4564611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Azure Key Vault is a cloud service that helps you securely store and manage sensitive information like </a:t>
            </a:r>
            <a:r>
              <a:rPr lang="en-US" b="1" dirty="0"/>
              <a:t>secrets</a:t>
            </a:r>
            <a:r>
              <a:rPr lang="en-US" dirty="0"/>
              <a:t>, </a:t>
            </a:r>
            <a:r>
              <a:rPr lang="en-US" b="1" dirty="0"/>
              <a:t>keys</a:t>
            </a:r>
            <a:r>
              <a:rPr lang="en-US" dirty="0"/>
              <a:t>, and </a:t>
            </a:r>
            <a:r>
              <a:rPr lang="en-US" b="1" dirty="0"/>
              <a:t>certificates</a:t>
            </a:r>
            <a:r>
              <a:rPr lang="en-US" dirty="0"/>
              <a:t>.</a:t>
            </a:r>
          </a:p>
          <a:p>
            <a:r>
              <a:rPr lang="en-US" dirty="0"/>
              <a:t>99% every projects works with key vaults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6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E8DF-616B-4F95-A0CA-6E98FE78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Access key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E9955-9060-41B1-82FB-DB32F475B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044" y="1825625"/>
            <a:ext cx="9145911" cy="4351338"/>
          </a:xfrm>
        </p:spPr>
      </p:pic>
    </p:spTree>
    <p:extLst>
      <p:ext uri="{BB962C8B-B14F-4D97-AF65-F5344CB8AC3E}">
        <p14:creationId xmlns:p14="http://schemas.microsoft.com/office/powerpoint/2010/main" val="187162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268C-3C45-4466-901D-EAC34D3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 here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D59DA-BEB7-4B97-AFF1-DAB1A95EC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801" y="1825625"/>
            <a:ext cx="9146397" cy="4351338"/>
          </a:xfrm>
        </p:spPr>
      </p:pic>
    </p:spTree>
    <p:extLst>
      <p:ext uri="{BB962C8B-B14F-4D97-AF65-F5344CB8AC3E}">
        <p14:creationId xmlns:p14="http://schemas.microsoft.com/office/powerpoint/2010/main" val="8758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E824-2F2B-4E64-ACDE-BC7B87F0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set Activation and Expiry Date of Secret &gt; then 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C9DE8-F3DA-45E5-8AFD-614C67D3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166464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D334-6295-4C0D-9829-A0993E6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created Secret and only you can access the key and the people you gave permission to use 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61921-4351-466D-A2FB-E97B5D55B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63" y="1825625"/>
            <a:ext cx="9196274" cy="4351338"/>
          </a:xfrm>
        </p:spPr>
      </p:pic>
    </p:spTree>
    <p:extLst>
      <p:ext uri="{BB962C8B-B14F-4D97-AF65-F5344CB8AC3E}">
        <p14:creationId xmlns:p14="http://schemas.microsoft.com/office/powerpoint/2010/main" val="400886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F18F-A021-4175-9750-A2CBABE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8CFE-94C8-4640-95E9-C52D9A06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secrets from Key Vaults Safely Databricks also have term ‘Scope’</a:t>
            </a:r>
          </a:p>
          <a:p>
            <a:r>
              <a:rPr lang="en-US" dirty="0"/>
              <a:t>Create new scope and connect key vault to scope will safely use passwords on both side without disclosure of Secrets</a:t>
            </a:r>
          </a:p>
          <a:p>
            <a:r>
              <a:rPr lang="en-US" dirty="0"/>
              <a:t>Scope is also like a protecting Vault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45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F4A7-4566-4D44-95A1-60072B75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create scope , it is not in option, we have type ‘secrets/</a:t>
            </a:r>
            <a:r>
              <a:rPr lang="en-US" dirty="0" err="1"/>
              <a:t>createScope</a:t>
            </a:r>
            <a:r>
              <a:rPr lang="en-US" dirty="0"/>
              <a:t>’ after # in </a:t>
            </a:r>
            <a:r>
              <a:rPr lang="en-US" b="1" dirty="0"/>
              <a:t>main Databricks </a:t>
            </a:r>
            <a:r>
              <a:rPr lang="en-US" b="1" dirty="0" err="1"/>
              <a:t>url</a:t>
            </a:r>
            <a:r>
              <a:rPr lang="en-US" b="1" dirty="0"/>
              <a:t> </a:t>
            </a:r>
            <a:r>
              <a:rPr lang="en-US" dirty="0"/>
              <a:t>to create scope(This is done so no one will access it easily)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D6EBC-4140-4E77-9A4C-054607A38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70" y="1825625"/>
            <a:ext cx="8680059" cy="4351338"/>
          </a:xfrm>
        </p:spPr>
      </p:pic>
    </p:spTree>
    <p:extLst>
      <p:ext uri="{BB962C8B-B14F-4D97-AF65-F5344CB8AC3E}">
        <p14:creationId xmlns:p14="http://schemas.microsoft.com/office/powerpoint/2010/main" val="6831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DC91-C9EB-46FF-AF0B-687B135F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Scope Go to main page by clicking MS Azure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838C2-C3D4-4E69-90E6-E073B0BED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21" y="1825625"/>
            <a:ext cx="9237558" cy="4351338"/>
          </a:xfrm>
        </p:spPr>
      </p:pic>
    </p:spTree>
    <p:extLst>
      <p:ext uri="{BB962C8B-B14F-4D97-AF65-F5344CB8AC3E}">
        <p14:creationId xmlns:p14="http://schemas.microsoft.com/office/powerpoint/2010/main" val="269348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1604-BEB7-4901-AC1A-7EB3BFB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dirty="0" err="1"/>
              <a:t>url</a:t>
            </a:r>
            <a:r>
              <a:rPr lang="en-US" dirty="0"/>
              <a:t> type #secrets/createScope and enter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9113A-2E4A-4A16-BACD-5B2F0C52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974" y="1825625"/>
            <a:ext cx="8662051" cy="4351338"/>
          </a:xfrm>
        </p:spPr>
      </p:pic>
    </p:spTree>
    <p:extLst>
      <p:ext uri="{BB962C8B-B14F-4D97-AF65-F5344CB8AC3E}">
        <p14:creationId xmlns:p14="http://schemas.microsoft.com/office/powerpoint/2010/main" val="411216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F30F-7500-4FA5-B00C-491A3000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Scope Name and DNS Name from key vault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7B053-0242-4B52-8BAA-99FF21EB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70" y="1825625"/>
            <a:ext cx="9278659" cy="4351338"/>
          </a:xfrm>
        </p:spPr>
      </p:pic>
    </p:spTree>
    <p:extLst>
      <p:ext uri="{BB962C8B-B14F-4D97-AF65-F5344CB8AC3E}">
        <p14:creationId xmlns:p14="http://schemas.microsoft.com/office/powerpoint/2010/main" val="2279487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D7C-314B-4B93-BC1F-3D2C9F10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key Vault &gt; Settings &gt; Properties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EBFC8-31A7-401D-A003-A339451F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2" y="1825625"/>
            <a:ext cx="9247195" cy="4351338"/>
          </a:xfrm>
        </p:spPr>
      </p:pic>
    </p:spTree>
    <p:extLst>
      <p:ext uri="{BB962C8B-B14F-4D97-AF65-F5344CB8AC3E}">
        <p14:creationId xmlns:p14="http://schemas.microsoft.com/office/powerpoint/2010/main" val="289853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F8A9-B0B7-41E5-AD23-979DE0F0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Explaination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55D2-49F8-4A1F-973E-F24DEBCC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key Vaults is like password hider, we can access data from blob storage (initial layer) protected by key Vaults without seeing Azure Blob Storage password to access data </a:t>
            </a:r>
          </a:p>
          <a:p>
            <a:r>
              <a:rPr lang="en-US" dirty="0"/>
              <a:t>We took blob storage just for practice purpose. </a:t>
            </a:r>
          </a:p>
          <a:p>
            <a:r>
              <a:rPr lang="en-US" dirty="0"/>
              <a:t>Data can come from any source</a:t>
            </a:r>
          </a:p>
          <a:p>
            <a:r>
              <a:rPr lang="en-US" dirty="0"/>
              <a:t>Azure key Vault is like password hider, we can use service without knowing its secrets </a:t>
            </a:r>
            <a:r>
              <a:rPr lang="en-US"/>
              <a:t>and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9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3410-A860-4232-997F-026B5094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Vault Uri and Resource ID and paste it in Scope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E9D07-7931-4584-98B1-49CD7CDB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64" y="1825625"/>
            <a:ext cx="9101271" cy="4351338"/>
          </a:xfrm>
        </p:spPr>
      </p:pic>
    </p:spTree>
    <p:extLst>
      <p:ext uri="{BB962C8B-B14F-4D97-AF65-F5344CB8AC3E}">
        <p14:creationId xmlns:p14="http://schemas.microsoft.com/office/powerpoint/2010/main" val="399511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8BCD-499D-4BB4-97A9-8D426094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is filled &gt; 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D7048-B509-4261-9056-792004B59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816" y="1825625"/>
            <a:ext cx="6690367" cy="4351338"/>
          </a:xfrm>
        </p:spPr>
      </p:pic>
    </p:spTree>
    <p:extLst>
      <p:ext uri="{BB962C8B-B14F-4D97-AF65-F5344CB8AC3E}">
        <p14:creationId xmlns:p14="http://schemas.microsoft.com/office/powerpoint/2010/main" val="28468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380C-C0C3-4021-AB9D-4D69CD11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Now type </a:t>
            </a:r>
            <a:r>
              <a:rPr lang="en-US" sz="2000" dirty="0" err="1"/>
              <a:t>dbutils.help</a:t>
            </a:r>
            <a:r>
              <a:rPr lang="en-US" sz="2000" dirty="0"/>
              <a:t>() [</a:t>
            </a:r>
            <a:r>
              <a:rPr lang="en-US" sz="2000" b="1" dirty="0" err="1">
                <a:latin typeface="Arial Unicode MS"/>
              </a:rPr>
              <a:t>dbutils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set of utility functions provided by Databricks to help you interact with your Databricks environment more easily. Think of it as a toolbox for performing common tasks when working in Databricks notebooks, such as managing files, running commands, and working with secrets.]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1892DC-7A47-4105-B1A3-D4C9A2A10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04" y="1825625"/>
            <a:ext cx="9296591" cy="4351338"/>
          </a:xfrm>
        </p:spPr>
      </p:pic>
    </p:spTree>
    <p:extLst>
      <p:ext uri="{BB962C8B-B14F-4D97-AF65-F5344CB8AC3E}">
        <p14:creationId xmlns:p14="http://schemas.microsoft.com/office/powerpoint/2010/main" val="67602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2C06-8E2A-453A-8AB8-22CE7A5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Dbutils.help</a:t>
            </a:r>
            <a:r>
              <a:rPr lang="en-US" dirty="0"/>
              <a:t>() show functions which can be perform by </a:t>
            </a:r>
            <a:r>
              <a:rPr lang="en-US" dirty="0" err="1"/>
              <a:t>dbutils</a:t>
            </a:r>
            <a:r>
              <a:rPr lang="en-US" dirty="0"/>
              <a:t>. Now use secrets function by typing </a:t>
            </a:r>
            <a:r>
              <a:rPr lang="en-US" dirty="0" err="1"/>
              <a:t>dbutils.secrets.help</a:t>
            </a:r>
            <a:r>
              <a:rPr lang="en-US" dirty="0"/>
              <a:t>() for further functions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4094E-EF13-4816-B816-D01E072A4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04" y="1825625"/>
            <a:ext cx="9296591" cy="4351338"/>
          </a:xfrm>
        </p:spPr>
      </p:pic>
    </p:spTree>
    <p:extLst>
      <p:ext uri="{BB962C8B-B14F-4D97-AF65-F5344CB8AC3E}">
        <p14:creationId xmlns:p14="http://schemas.microsoft.com/office/powerpoint/2010/main" val="42188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CEC6-341E-43C9-95B8-488CC9A9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see scope list by </a:t>
            </a:r>
            <a:r>
              <a:rPr lang="en-US" dirty="0" err="1"/>
              <a:t>dbutils.secrets.listScopes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419F3-0DA4-4A13-BA45-4A06A1CF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9661"/>
            <a:ext cx="10515600" cy="2863266"/>
          </a:xfrm>
        </p:spPr>
      </p:pic>
    </p:spTree>
    <p:extLst>
      <p:ext uri="{BB962C8B-B14F-4D97-AF65-F5344CB8AC3E}">
        <p14:creationId xmlns:p14="http://schemas.microsoft.com/office/powerpoint/2010/main" val="140727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B428-6AE2-4990-AF8D-AD62081C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scope list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D6A9E6-068D-49F5-9504-2EDFDC6DD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532"/>
            <a:ext cx="10515600" cy="4125523"/>
          </a:xfrm>
        </p:spPr>
      </p:pic>
    </p:spTree>
    <p:extLst>
      <p:ext uri="{BB962C8B-B14F-4D97-AF65-F5344CB8AC3E}">
        <p14:creationId xmlns:p14="http://schemas.microsoft.com/office/powerpoint/2010/main" val="96769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BAC6-D143-4F13-9AD1-46B1EA1D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access key we need to use </a:t>
            </a:r>
            <a:r>
              <a:rPr lang="en-US" dirty="0" err="1"/>
              <a:t>dbutils.secrets.list</a:t>
            </a:r>
            <a:r>
              <a:rPr lang="en-US" dirty="0"/>
              <a:t>(scope = “</a:t>
            </a:r>
            <a:r>
              <a:rPr lang="en-US" dirty="0" err="1"/>
              <a:t>pratikscope</a:t>
            </a:r>
            <a:r>
              <a:rPr lang="en-US" dirty="0"/>
              <a:t>”. This will list the key so we can connect to blob storage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89FAB-0287-435C-853E-0C3C77B8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435" y="1825625"/>
            <a:ext cx="5039130" cy="4351338"/>
          </a:xfrm>
        </p:spPr>
      </p:pic>
    </p:spTree>
    <p:extLst>
      <p:ext uri="{BB962C8B-B14F-4D97-AF65-F5344CB8AC3E}">
        <p14:creationId xmlns:p14="http://schemas.microsoft.com/office/powerpoint/2010/main" val="404360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5570-759D-4D7A-B356-A77341D6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have access the azure blob storage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8A18D9-2096-4DDC-9F48-D31452FF1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9518"/>
            <a:ext cx="10515600" cy="2963552"/>
          </a:xfrm>
        </p:spPr>
      </p:pic>
    </p:spTree>
    <p:extLst>
      <p:ext uri="{BB962C8B-B14F-4D97-AF65-F5344CB8AC3E}">
        <p14:creationId xmlns:p14="http://schemas.microsoft.com/office/powerpoint/2010/main" val="1253224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CBE8-E538-4493-922D-A26D9AAB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just use the path of Raw Data to extract file in Databricks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10951-D058-44D7-9BF1-C4E2B968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40" y="1825625"/>
            <a:ext cx="8154919" cy="4351338"/>
          </a:xfrm>
        </p:spPr>
      </p:pic>
    </p:spTree>
    <p:extLst>
      <p:ext uri="{BB962C8B-B14F-4D97-AF65-F5344CB8AC3E}">
        <p14:creationId xmlns:p14="http://schemas.microsoft.com/office/powerpoint/2010/main" val="312897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AF41-4544-4627-8175-46212E4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Go to Marketplace &gt; Key Vaults</a:t>
            </a:r>
            <a:endParaRPr lang="en-IN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4387A-F5D6-4B73-8D68-1348DDFA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12" y="1825625"/>
            <a:ext cx="9216575" cy="4351338"/>
          </a:xfrm>
        </p:spPr>
      </p:pic>
    </p:spTree>
    <p:extLst>
      <p:ext uri="{BB962C8B-B14F-4D97-AF65-F5344CB8AC3E}">
        <p14:creationId xmlns:p14="http://schemas.microsoft.com/office/powerpoint/2010/main" val="32806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A56B-99FE-4F2A-9E05-D8E82EF9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Resource Group and Key Vault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654B8-6E0B-47F9-A792-347FBFA77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17" y="1825625"/>
            <a:ext cx="9236966" cy="4351338"/>
          </a:xfrm>
        </p:spPr>
      </p:pic>
    </p:spTree>
    <p:extLst>
      <p:ext uri="{BB962C8B-B14F-4D97-AF65-F5344CB8AC3E}">
        <p14:creationId xmlns:p14="http://schemas.microsoft.com/office/powerpoint/2010/main" val="6631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68C9-BC80-4979-9118-AEA36A1B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Permission Model according to Requirement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9D621-A6AC-4B79-ADA0-E357B086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276" y="1825625"/>
            <a:ext cx="9257447" cy="4351338"/>
          </a:xfrm>
        </p:spPr>
      </p:pic>
    </p:spTree>
    <p:extLst>
      <p:ext uri="{BB962C8B-B14F-4D97-AF65-F5344CB8AC3E}">
        <p14:creationId xmlns:p14="http://schemas.microsoft.com/office/powerpoint/2010/main" val="20493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968-0997-49DD-92C4-8028D41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B3A08-52FD-4913-9E5E-7E2B8021B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968" y="1825625"/>
            <a:ext cx="9176063" cy="4351338"/>
          </a:xfrm>
        </p:spPr>
      </p:pic>
    </p:spTree>
    <p:extLst>
      <p:ext uri="{BB962C8B-B14F-4D97-AF65-F5344CB8AC3E}">
        <p14:creationId xmlns:p14="http://schemas.microsoft.com/office/powerpoint/2010/main" val="344498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6B6-B665-4D6C-8A47-3FE7E7AF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key vaults &gt; Objects &gt; 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E825-5A00-427F-9560-204D9EA3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21" y="1825625"/>
            <a:ext cx="9186158" cy="4351338"/>
          </a:xfrm>
        </p:spPr>
      </p:pic>
    </p:spTree>
    <p:extLst>
      <p:ext uri="{BB962C8B-B14F-4D97-AF65-F5344CB8AC3E}">
        <p14:creationId xmlns:p14="http://schemas.microsoft.com/office/powerpoint/2010/main" val="379915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0F36-76DD-4DDA-A465-4588A88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Generate/Import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E56DD-6DBF-4BAB-AEE8-2E601817C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21" y="1825625"/>
            <a:ext cx="9186158" cy="4351338"/>
          </a:xfrm>
        </p:spPr>
      </p:pic>
    </p:spTree>
    <p:extLst>
      <p:ext uri="{BB962C8B-B14F-4D97-AF65-F5344CB8AC3E}">
        <p14:creationId xmlns:p14="http://schemas.microsoft.com/office/powerpoint/2010/main" val="208729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FBC-D02A-4278-BFC9-7F315088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name of secret and Secret Value is password. Go to Blob &gt; Access Keys and paste key in Secret Value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14A53-E04B-4E9A-98BD-A3DFB828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005" y="1825625"/>
            <a:ext cx="9165990" cy="4351338"/>
          </a:xfrm>
        </p:spPr>
      </p:pic>
    </p:spTree>
    <p:extLst>
      <p:ext uri="{BB962C8B-B14F-4D97-AF65-F5344CB8AC3E}">
        <p14:creationId xmlns:p14="http://schemas.microsoft.com/office/powerpoint/2010/main" val="19191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489</Words>
  <Application>Microsoft Office PowerPoint</Application>
  <PresentationFormat>Widescreen</PresentationFormat>
  <Paragraphs>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Office Theme</vt:lpstr>
      <vt:lpstr>Azure Key Vaults</vt:lpstr>
      <vt:lpstr>Explaination</vt:lpstr>
      <vt:lpstr>Go to Marketplace &gt; Key Vaults</vt:lpstr>
      <vt:lpstr>Write Resource Group and Key Vault name</vt:lpstr>
      <vt:lpstr>Choose the Permission Model according to Requirement </vt:lpstr>
      <vt:lpstr>Create </vt:lpstr>
      <vt:lpstr>Go to key vaults &gt; Objects &gt; Secrets</vt:lpstr>
      <vt:lpstr>Generate/Import</vt:lpstr>
      <vt:lpstr>Give name of secret and Secret Value is password. Go to Blob &gt; Access Keys and paste key in Secret Value</vt:lpstr>
      <vt:lpstr>Copy Access key</vt:lpstr>
      <vt:lpstr>Paste here</vt:lpstr>
      <vt:lpstr>You can set Activation and Expiry Date of Secret &gt; then Create</vt:lpstr>
      <vt:lpstr>We have created Secret and only you can access the key and the people you gave permission to use it</vt:lpstr>
      <vt:lpstr>In Databricks</vt:lpstr>
      <vt:lpstr>In order to create scope , it is not in option, we have type ‘secrets/createScope’ after # in main Databricks url to create scope(This is done so no one will access it easily)</vt:lpstr>
      <vt:lpstr>To create Scope Go to main page by clicking MS Azure</vt:lpstr>
      <vt:lpstr>After the url type #secrets/createScope and enter</vt:lpstr>
      <vt:lpstr>Give Scope Name and DNS Name from key vault</vt:lpstr>
      <vt:lpstr>Go to key Vault &gt; Settings &gt; Properties</vt:lpstr>
      <vt:lpstr>Copy Vault Uri and Resource ID and paste it in Scope page</vt:lpstr>
      <vt:lpstr>Info is filled &gt; Create</vt:lpstr>
      <vt:lpstr>Now type dbutils.help() [dbutils is a set of utility functions provided by Databricks to help you interact with your Databricks environment more easily. Think of it as a toolbox for performing common tasks when working in Databricks notebooks, such as managing files, running commands, and working with secrets.] </vt:lpstr>
      <vt:lpstr>Dbutils.help() show functions which can be perform by dbutils. Now use secrets function by typing dbutils.secrets.help() for further functions</vt:lpstr>
      <vt:lpstr>Now we can see scope list by dbutils.secrets.listScopes</vt:lpstr>
      <vt:lpstr>Here are the scope list</vt:lpstr>
      <vt:lpstr>Now to get access key we need to use dbutils.secrets.list(scope = “pratikscope”. This will list the key so we can connect to blob storage</vt:lpstr>
      <vt:lpstr>Now we have access the azure blob storage</vt:lpstr>
      <vt:lpstr>Now just use the path of Raw Data to extract file in Databricks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 Vaults</dc:title>
  <dc:creator>Mr Pratik</dc:creator>
  <cp:lastModifiedBy>Mr Pratik</cp:lastModifiedBy>
  <cp:revision>4</cp:revision>
  <dcterms:created xsi:type="dcterms:W3CDTF">2024-10-09T15:58:34Z</dcterms:created>
  <dcterms:modified xsi:type="dcterms:W3CDTF">2024-10-15T15:10:53Z</dcterms:modified>
</cp:coreProperties>
</file>