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77" r:id="rId6"/>
    <p:sldId id="278" r:id="rId7"/>
    <p:sldId id="279" r:id="rId8"/>
    <p:sldId id="280" r:id="rId9"/>
    <p:sldId id="283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42C195-90B7-41FB-9776-48688AB2069D}">
          <p14:sldIdLst>
            <p14:sldId id="256"/>
            <p14:sldId id="275"/>
            <p14:sldId id="257"/>
            <p14:sldId id="276"/>
            <p14:sldId id="277"/>
            <p14:sldId id="278"/>
            <p14:sldId id="279"/>
            <p14:sldId id="280"/>
            <p14:sldId id="283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96FB-3C46-4914-96CA-3DE93E671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3FAE3-0DF2-44C3-8CD3-5E5204F19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D29D-2F16-4CE9-816B-10F253FB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AC9-F8F6-430E-9164-0DAF9D5D25A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5977-CDCF-4768-8A55-1422046B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7361-DAD8-4C23-AD83-3FB35D0F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8125-5D53-4D6F-A7B9-D83FE3C9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0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D036-8841-4565-9824-A85AAA15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12E75-4867-4880-AD74-ECEBBB2C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3916-D993-4A74-9AB2-4401A725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AC9-F8F6-430E-9164-0DAF9D5D25A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870A1-5613-455B-81E3-9D3BE866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E325-7C41-4B0F-8A78-9CE002DB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8125-5D53-4D6F-A7B9-D83FE3C9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3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018D5-3E1A-4BAD-9EAB-6BB247EC8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A624F-D2BC-4CD9-AA83-19BA1FE8B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CD42-ECCF-4341-A7C8-735587E9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AC9-F8F6-430E-9164-0DAF9D5D25A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41C3-B1EA-43A1-96CC-62406DBD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96AD-0520-4A9E-8E5F-3CDABA59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8125-5D53-4D6F-A7B9-D83FE3C9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3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EB7A-FAD1-4416-9447-44FF0456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9FBB-B9BB-4019-9293-24C92EC0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D8A8-1045-477B-8621-7DDF0965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AC9-F8F6-430E-9164-0DAF9D5D25A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3E65F-441F-4827-908F-7B952710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9B30A-971E-42B9-93D0-9BADA269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8125-5D53-4D6F-A7B9-D83FE3C9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3814-994E-4470-9FE6-FE2A85D1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910F9-7FA5-4AFA-9DA8-DA71A1CD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3750-6BCC-400F-9470-78463D76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AC9-F8F6-430E-9164-0DAF9D5D25A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C664A-0978-4734-BBFF-BDBAFD7B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0E02-89A3-4D6E-A210-4F701122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8125-5D53-4D6F-A7B9-D83FE3C9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1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714-B22C-4903-8711-8FFA3E13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EC13-B062-457F-96EF-4ADD51C68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9C009-9F62-4836-8D03-AFBF7A33A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F0745-2548-4DD7-AEBB-58B4B614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AC9-F8F6-430E-9164-0DAF9D5D25A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4D234-B767-4718-BD62-F04B6C40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AB218-2F70-445E-8601-8BF5573C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8125-5D53-4D6F-A7B9-D83FE3C9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9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E671-7720-4523-8BEF-DC2A410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134CB-0145-44F5-B135-0DC0DE06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984E3-69BB-4034-8CC3-1D7571D8E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E10FD-1A01-4A4D-B240-7B95986D7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60E6C-6143-466E-8544-EEA44A191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433CD-01CB-4898-96D9-10F23A3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AC9-F8F6-430E-9164-0DAF9D5D25A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16DED-A80E-45B2-83B3-2DE95950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BAA3F-CC85-4EDA-A85F-BBA110EB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8125-5D53-4D6F-A7B9-D83FE3C9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50C2-F131-4773-B1EB-913914DF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22754-FB86-4CEF-BC76-96F4112E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AC9-F8F6-430E-9164-0DAF9D5D25A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18FFC-2DDF-4297-8B2D-31409D0D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50257-6908-4E91-ACCD-117DD11C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8125-5D53-4D6F-A7B9-D83FE3C9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3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6A9A6-28F1-48CF-8BCD-66CAB398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AC9-F8F6-430E-9164-0DAF9D5D25A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77550-8DDF-4C0F-889E-4439073A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2CB13-799B-4C40-91D0-830C810B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8125-5D53-4D6F-A7B9-D83FE3C9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8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9513-DFA5-46DA-B1C6-88C73DCA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86F0-DF63-434C-85FA-4C341D5F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918F5-52BB-4AAA-996E-2E77CFB12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3B4D9-29EA-41D3-9DAC-2E7FBF4F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AC9-F8F6-430E-9164-0DAF9D5D25A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5EEB2-7AB0-4C60-AE83-B20BFCBF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38A55-4F5A-48B3-8A37-01353AAC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8125-5D53-4D6F-A7B9-D83FE3C9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EDA-0F74-4558-AA26-AC06FC02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F7E72-5881-4C9D-8979-0452394A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7582F-118A-459D-B229-F72CC397A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C28A-79FC-42F2-BCE6-712AF3CE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AC9-F8F6-430E-9164-0DAF9D5D25A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996F7-FF09-4281-B1E1-410B33DF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2AC-3734-4072-BCB8-7C67ADE9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8125-5D53-4D6F-A7B9-D83FE3C9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1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54DD0-F586-430E-8E83-ED2FD8CB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4AE05-99E4-40A7-934A-13E96D42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EA98-B1B9-4350-BB28-D38B71F1E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6AC9-F8F6-430E-9164-0DAF9D5D25A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237C-5153-4529-9696-21538C189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10DF-E4B0-43B4-B0E1-4237934B4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8125-5D53-4D6F-A7B9-D83FE3C96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0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C6FF-2DEB-49F6-B199-A32F1B2BF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key Vaults (Part 2)+ SAS Tokens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547F6-B91B-4548-B759-506FFB495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read in </a:t>
            </a:r>
            <a:r>
              <a:rPr lang="en-US" dirty="0" err="1"/>
              <a:t>DataBricks</a:t>
            </a:r>
            <a:r>
              <a:rPr lang="en-US" dirty="0"/>
              <a:t> using SAS tokens and SAS Tokens with Azure Key Vaults</a:t>
            </a:r>
          </a:p>
          <a:p>
            <a:r>
              <a:rPr lang="en-US" dirty="0"/>
              <a:t>SAS – Shared Access Signature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81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BA17-4440-44E1-B706-52A80642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Conf of </a:t>
            </a:r>
            <a:r>
              <a:rPr lang="en-US" dirty="0" err="1"/>
              <a:t>sas</a:t>
            </a:r>
            <a:r>
              <a:rPr lang="en-US" dirty="0"/>
              <a:t> Token to connect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D59A3-68D5-4912-8FB1-14A6297E3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02" y="1825625"/>
            <a:ext cx="9247195" cy="4351338"/>
          </a:xfrm>
        </p:spPr>
      </p:pic>
    </p:spTree>
    <p:extLst>
      <p:ext uri="{BB962C8B-B14F-4D97-AF65-F5344CB8AC3E}">
        <p14:creationId xmlns:p14="http://schemas.microsoft.com/office/powerpoint/2010/main" val="328646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E3A-52CD-49AC-B740-0649A5AD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replace this three with storage account name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5E4EA-46AF-4266-BF50-3FCC98FDF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924" y="1825625"/>
            <a:ext cx="8366151" cy="4351338"/>
          </a:xfrm>
        </p:spPr>
      </p:pic>
    </p:spTree>
    <p:extLst>
      <p:ext uri="{BB962C8B-B14F-4D97-AF65-F5344CB8AC3E}">
        <p14:creationId xmlns:p14="http://schemas.microsoft.com/office/powerpoint/2010/main" val="242026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23EF-ACAC-41D2-B04F-15A16A3E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replace this with SAS token we have copied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7C44A-CCDC-4592-BFE5-9F20623EC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077" y="1825625"/>
            <a:ext cx="9253845" cy="4351338"/>
          </a:xfrm>
        </p:spPr>
      </p:pic>
    </p:spTree>
    <p:extLst>
      <p:ext uri="{BB962C8B-B14F-4D97-AF65-F5344CB8AC3E}">
        <p14:creationId xmlns:p14="http://schemas.microsoft.com/office/powerpoint/2010/main" val="119842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B9B9-143D-4341-A3F5-62D6F631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is Conf Code to Connect to Storage Account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D5E7C-DB7A-4AF1-854C-F852768F2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2140"/>
            <a:ext cx="10515600" cy="3978308"/>
          </a:xfrm>
        </p:spPr>
      </p:pic>
    </p:spTree>
    <p:extLst>
      <p:ext uri="{BB962C8B-B14F-4D97-AF65-F5344CB8AC3E}">
        <p14:creationId xmlns:p14="http://schemas.microsoft.com/office/powerpoint/2010/main" val="328634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B583-8A09-4257-8202-3656F217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Using Display </a:t>
            </a:r>
            <a:r>
              <a:rPr lang="en-US" dirty="0" err="1"/>
              <a:t>dbutils</a:t>
            </a:r>
            <a:r>
              <a:rPr lang="en-US" dirty="0"/>
              <a:t> we can see files in Container using SAS Tokens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4EC18-49AE-4AE8-A0F9-C70273DFA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968" y="1825625"/>
            <a:ext cx="9176063" cy="4351338"/>
          </a:xfrm>
        </p:spPr>
      </p:pic>
    </p:spTree>
    <p:extLst>
      <p:ext uri="{BB962C8B-B14F-4D97-AF65-F5344CB8AC3E}">
        <p14:creationId xmlns:p14="http://schemas.microsoft.com/office/powerpoint/2010/main" val="191197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BB98-2AB9-4A15-8E66-AA7E076A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just using path we can read the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64AA0-DCD7-4E7A-910C-B038F69CB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02" y="1825625"/>
            <a:ext cx="9247195" cy="4351338"/>
          </a:xfrm>
        </p:spPr>
      </p:pic>
    </p:spTree>
    <p:extLst>
      <p:ext uri="{BB962C8B-B14F-4D97-AF65-F5344CB8AC3E}">
        <p14:creationId xmlns:p14="http://schemas.microsoft.com/office/powerpoint/2010/main" val="128867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71FA-9272-41F9-B15D-7E7EE1B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with Azure Key Vaults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30813-68A1-42F7-8B82-C1D5CF9AB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030" y="1825625"/>
            <a:ext cx="9155940" cy="4351338"/>
          </a:xfrm>
        </p:spPr>
      </p:pic>
    </p:spTree>
    <p:extLst>
      <p:ext uri="{BB962C8B-B14F-4D97-AF65-F5344CB8AC3E}">
        <p14:creationId xmlns:p14="http://schemas.microsoft.com/office/powerpoint/2010/main" val="109948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FA58-259B-4009-8C96-284FF774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with Key Vaults. Go to Key Vaults &gt; Secrets &gt; Generate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DE16A-43E8-4F8C-B455-C1321FED8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101" y="1825625"/>
            <a:ext cx="9171797" cy="4351338"/>
          </a:xfrm>
        </p:spPr>
      </p:pic>
    </p:spTree>
    <p:extLst>
      <p:ext uri="{BB962C8B-B14F-4D97-AF65-F5344CB8AC3E}">
        <p14:creationId xmlns:p14="http://schemas.microsoft.com/office/powerpoint/2010/main" val="53555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73A8-3FF9-4FA9-97D8-A0ACB8E2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Name and Secret Value as SAS Token &gt; Create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07559-E420-4F59-90A3-8CCC55861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921" y="1825625"/>
            <a:ext cx="9186158" cy="4351338"/>
          </a:xfrm>
        </p:spPr>
      </p:pic>
    </p:spTree>
    <p:extLst>
      <p:ext uri="{BB962C8B-B14F-4D97-AF65-F5344CB8AC3E}">
        <p14:creationId xmlns:p14="http://schemas.microsoft.com/office/powerpoint/2010/main" val="86796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EBFE-89D7-4423-AFC4-958E6C36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open Databricks in New tab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D2B34-23DE-47B0-86F0-1D4824AEC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239" y="1825625"/>
            <a:ext cx="8193522" cy="4351338"/>
          </a:xfrm>
        </p:spPr>
      </p:pic>
    </p:spTree>
    <p:extLst>
      <p:ext uri="{BB962C8B-B14F-4D97-AF65-F5344CB8AC3E}">
        <p14:creationId xmlns:p14="http://schemas.microsoft.com/office/powerpoint/2010/main" val="21651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C654-240A-48F0-BFB1-C90BBA44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Storage to Databricks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9606-B999-405F-AC76-59311B99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Key /Account key with Azure key Vaults (But gets full access)</a:t>
            </a:r>
          </a:p>
          <a:p>
            <a:r>
              <a:rPr lang="en-US" dirty="0"/>
              <a:t>SAS Tokens with Azure Key Vaults ( Gets limited Access)</a:t>
            </a:r>
          </a:p>
          <a:p>
            <a:r>
              <a:rPr lang="en-US" dirty="0"/>
              <a:t>Service Principal</a:t>
            </a:r>
          </a:p>
          <a:p>
            <a:r>
              <a:rPr lang="en-US" dirty="0"/>
              <a:t>Micro-</a:t>
            </a:r>
            <a:r>
              <a:rPr lang="en-US" dirty="0" err="1"/>
              <a:t>Entra</a:t>
            </a:r>
            <a:r>
              <a:rPr lang="en-US" dirty="0"/>
              <a:t> ID /Azure Active Directory (AAD)</a:t>
            </a:r>
          </a:p>
          <a:p>
            <a:r>
              <a:rPr lang="en-US" dirty="0"/>
              <a:t>Mount Method (Most Used)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826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A28C-A24B-401B-93AE-3BC06FFF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after the website </a:t>
            </a:r>
            <a:r>
              <a:rPr lang="en-US" dirty="0" err="1"/>
              <a:t>url</a:t>
            </a:r>
            <a:r>
              <a:rPr lang="en-US" dirty="0"/>
              <a:t> type ‘ #secrets/createScope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5B0BE-A555-4CD8-81DA-7843E7E6C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449"/>
            <a:ext cx="10515600" cy="4067689"/>
          </a:xfrm>
        </p:spPr>
      </p:pic>
    </p:spTree>
    <p:extLst>
      <p:ext uri="{BB962C8B-B14F-4D97-AF65-F5344CB8AC3E}">
        <p14:creationId xmlns:p14="http://schemas.microsoft.com/office/powerpoint/2010/main" val="261461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92DE-FEEC-434F-ADFE-36A7BCFC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Scope name and DNS And Resource ID from Key Vaults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B0907-8CFD-4392-8E23-D7CA7BB89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28" y="1825625"/>
            <a:ext cx="9217143" cy="4351338"/>
          </a:xfrm>
        </p:spPr>
      </p:pic>
    </p:spTree>
    <p:extLst>
      <p:ext uri="{BB962C8B-B14F-4D97-AF65-F5344CB8AC3E}">
        <p14:creationId xmlns:p14="http://schemas.microsoft.com/office/powerpoint/2010/main" val="81442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A1E1-CCC3-4D6D-B995-EDDF2474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go to Key Vaults &gt; Settings &gt; Properties and Copy Vaults URI and Resource ID in Databricks Scope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C090F-028E-4C29-ABAD-24A29AC3C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620" y="1825625"/>
            <a:ext cx="9226759" cy="4351338"/>
          </a:xfrm>
        </p:spPr>
      </p:pic>
    </p:spTree>
    <p:extLst>
      <p:ext uri="{BB962C8B-B14F-4D97-AF65-F5344CB8AC3E}">
        <p14:creationId xmlns:p14="http://schemas.microsoft.com/office/powerpoint/2010/main" val="866633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6D9C-5C58-4455-9134-FCA014EE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DA62F-62AF-4EFA-BC1D-11708C601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739" y="1825625"/>
            <a:ext cx="8194521" cy="4351338"/>
          </a:xfrm>
        </p:spPr>
      </p:pic>
    </p:spTree>
    <p:extLst>
      <p:ext uri="{BB962C8B-B14F-4D97-AF65-F5344CB8AC3E}">
        <p14:creationId xmlns:p14="http://schemas.microsoft.com/office/powerpoint/2010/main" val="341110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33E1-113A-4A5E-846F-AE0EFC03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Dbutils.help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32355-1B60-4CCC-B05E-7B3A38988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046" y="1825625"/>
            <a:ext cx="9035908" cy="4351338"/>
          </a:xfrm>
        </p:spPr>
      </p:pic>
    </p:spTree>
    <p:extLst>
      <p:ext uri="{BB962C8B-B14F-4D97-AF65-F5344CB8AC3E}">
        <p14:creationId xmlns:p14="http://schemas.microsoft.com/office/powerpoint/2010/main" val="380821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15B8-562C-4209-9AB5-1167DE95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Dbutils.secrets.help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38913-0602-40DC-A52A-74E027D13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482" y="1825625"/>
            <a:ext cx="8721036" cy="4351338"/>
          </a:xfrm>
        </p:spPr>
      </p:pic>
    </p:spTree>
    <p:extLst>
      <p:ext uri="{BB962C8B-B14F-4D97-AF65-F5344CB8AC3E}">
        <p14:creationId xmlns:p14="http://schemas.microsoft.com/office/powerpoint/2010/main" val="2036410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BF46-2CB7-478A-A6AA-570BBEE0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Dbutils.secrets.listScopes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5CA9C-45C7-4B13-BCF7-B5B410BDD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620" y="1825625"/>
            <a:ext cx="9226759" cy="4351338"/>
          </a:xfrm>
        </p:spPr>
      </p:pic>
    </p:spTree>
    <p:extLst>
      <p:ext uri="{BB962C8B-B14F-4D97-AF65-F5344CB8AC3E}">
        <p14:creationId xmlns:p14="http://schemas.microsoft.com/office/powerpoint/2010/main" val="1524103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1E24-13F3-49AA-9A01-2B336936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is the key copy it as while working </a:t>
            </a:r>
            <a:r>
              <a:rPr lang="en-US" dirty="0" err="1"/>
              <a:t>jr</a:t>
            </a:r>
            <a:r>
              <a:rPr lang="en-US" dirty="0"/>
              <a:t> members have to extract like this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F71A2-83CA-4DD7-A0BD-9DF00F8EA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137" y="1825625"/>
            <a:ext cx="8135726" cy="4351338"/>
          </a:xfrm>
        </p:spPr>
      </p:pic>
    </p:spTree>
    <p:extLst>
      <p:ext uri="{BB962C8B-B14F-4D97-AF65-F5344CB8AC3E}">
        <p14:creationId xmlns:p14="http://schemas.microsoft.com/office/powerpoint/2010/main" val="1378659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F6E-4438-491C-8546-D8D3E6A7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replace scope and </a:t>
            </a:r>
            <a:r>
              <a:rPr lang="en-US" dirty="0" err="1"/>
              <a:t>sas</a:t>
            </a:r>
            <a:r>
              <a:rPr lang="en-US" dirty="0"/>
              <a:t> token key with it names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77EEC-DEE5-4C7E-9EBE-3C40D9A1F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0930"/>
            <a:ext cx="10515600" cy="3560727"/>
          </a:xfrm>
        </p:spPr>
      </p:pic>
    </p:spTree>
    <p:extLst>
      <p:ext uri="{BB962C8B-B14F-4D97-AF65-F5344CB8AC3E}">
        <p14:creationId xmlns:p14="http://schemas.microsoft.com/office/powerpoint/2010/main" val="1953606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4005-343D-427A-885D-49A3184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get path using </a:t>
            </a:r>
            <a:r>
              <a:rPr lang="en-US" dirty="0" err="1"/>
              <a:t>display.dbutils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F400B5-31F5-4320-8F24-058D09599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009" y="1825625"/>
            <a:ext cx="10179982" cy="4351338"/>
          </a:xfrm>
        </p:spPr>
      </p:pic>
    </p:spTree>
    <p:extLst>
      <p:ext uri="{BB962C8B-B14F-4D97-AF65-F5344CB8AC3E}">
        <p14:creationId xmlns:p14="http://schemas.microsoft.com/office/powerpoint/2010/main" val="131689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96D8-CD30-4061-A3E8-61E40038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Databricks + </a:t>
            </a:r>
            <a:r>
              <a:rPr lang="en-US" dirty="0" err="1"/>
              <a:t>AzureStorage</a:t>
            </a:r>
            <a:r>
              <a:rPr lang="en-US" dirty="0"/>
              <a:t> ACC + Azure Key Vaults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C4F76-A2C7-45F9-8C0B-22A2EFBA7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024" y="1825625"/>
            <a:ext cx="9221951" cy="4351338"/>
          </a:xfrm>
        </p:spPr>
      </p:pic>
    </p:spTree>
    <p:extLst>
      <p:ext uri="{BB962C8B-B14F-4D97-AF65-F5344CB8AC3E}">
        <p14:creationId xmlns:p14="http://schemas.microsoft.com/office/powerpoint/2010/main" val="2937200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16D-B16D-4E73-BF39-75DDC59E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read data using Azure key vaults and SAS token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EA96E-2321-4F85-BF03-F1472AB6A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648" y="1825625"/>
            <a:ext cx="8300704" cy="4351338"/>
          </a:xfrm>
        </p:spPr>
      </p:pic>
    </p:spTree>
    <p:extLst>
      <p:ext uri="{BB962C8B-B14F-4D97-AF65-F5344CB8AC3E}">
        <p14:creationId xmlns:p14="http://schemas.microsoft.com/office/powerpoint/2010/main" val="45476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6356-386D-496B-9CF0-EB28C46D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read data without key vaults and Scope in </a:t>
            </a:r>
            <a:r>
              <a:rPr lang="en-US" dirty="0" err="1"/>
              <a:t>databricks</a:t>
            </a:r>
            <a:r>
              <a:rPr lang="en-US" dirty="0"/>
              <a:t>. First run Broiler plate 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F62E1-BE0C-483A-8976-9A4F75CCD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620" y="1825625"/>
            <a:ext cx="9226759" cy="4351338"/>
          </a:xfrm>
        </p:spPr>
      </p:pic>
    </p:spTree>
    <p:extLst>
      <p:ext uri="{BB962C8B-B14F-4D97-AF65-F5344CB8AC3E}">
        <p14:creationId xmlns:p14="http://schemas.microsoft.com/office/powerpoint/2010/main" val="250241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D3AC-5A3C-4C85-B4B8-A2A9AAEF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go to Storage (ADLS/Blob) Container &gt; Right Click&gt; Generate SAS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3D517-1621-48FB-808F-7CDCC2C24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921" y="1825625"/>
            <a:ext cx="9186158" cy="4351338"/>
          </a:xfrm>
        </p:spPr>
      </p:pic>
    </p:spTree>
    <p:extLst>
      <p:ext uri="{BB962C8B-B14F-4D97-AF65-F5344CB8AC3E}">
        <p14:creationId xmlns:p14="http://schemas.microsoft.com/office/powerpoint/2010/main" val="74121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D30B-B45D-4173-A825-1EDFC894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here we can choose what type of access can I give to team members like read , add , create, </a:t>
            </a:r>
            <a:r>
              <a:rPr lang="en-US" dirty="0" err="1"/>
              <a:t>etc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E39CA-0A98-4E75-8477-C98F8A34A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635" y="1825625"/>
            <a:ext cx="9162729" cy="4351338"/>
          </a:xfrm>
        </p:spPr>
      </p:pic>
    </p:spTree>
    <p:extLst>
      <p:ext uri="{BB962C8B-B14F-4D97-AF65-F5344CB8AC3E}">
        <p14:creationId xmlns:p14="http://schemas.microsoft.com/office/powerpoint/2010/main" val="158766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FA34-DFB8-4CB8-BB85-D555E294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SAS Token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092D7-D2DB-4DFF-A70D-40581D8C8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051" y="1825625"/>
            <a:ext cx="9181898" cy="4351338"/>
          </a:xfrm>
        </p:spPr>
      </p:pic>
    </p:spTree>
    <p:extLst>
      <p:ext uri="{BB962C8B-B14F-4D97-AF65-F5344CB8AC3E}">
        <p14:creationId xmlns:p14="http://schemas.microsoft.com/office/powerpoint/2010/main" val="60117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E308-4028-4387-B70B-78D8C604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SAS Token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B7E60-95EC-4F4B-8423-36E729160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105" y="1825625"/>
            <a:ext cx="8413790" cy="4351338"/>
          </a:xfrm>
        </p:spPr>
      </p:pic>
    </p:spTree>
    <p:extLst>
      <p:ext uri="{BB962C8B-B14F-4D97-AF65-F5344CB8AC3E}">
        <p14:creationId xmlns:p14="http://schemas.microsoft.com/office/powerpoint/2010/main" val="421392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5CED-D2F5-44AD-AF50-E1D3A494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Conf code from </a:t>
            </a:r>
            <a:r>
              <a:rPr lang="en-US" dirty="0" err="1"/>
              <a:t>databricks</a:t>
            </a:r>
            <a:r>
              <a:rPr lang="en-US" dirty="0"/>
              <a:t> official website of SAS tokens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C06868-BCDF-418D-80AD-AABE53892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863" y="1825625"/>
            <a:ext cx="9196274" cy="4351338"/>
          </a:xfrm>
        </p:spPr>
      </p:pic>
    </p:spTree>
    <p:extLst>
      <p:ext uri="{BB962C8B-B14F-4D97-AF65-F5344CB8AC3E}">
        <p14:creationId xmlns:p14="http://schemas.microsoft.com/office/powerpoint/2010/main" val="85278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355</Words>
  <Application>Microsoft Office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Azure key Vaults (Part 2)+ SAS Tokens</vt:lpstr>
      <vt:lpstr>How to get Data from Storage to Databricks</vt:lpstr>
      <vt:lpstr>Create Databricks + AzureStorage ACC + Azure Key Vaults</vt:lpstr>
      <vt:lpstr>we will read data without key vaults and Scope in databricks. First run Broiler plate code</vt:lpstr>
      <vt:lpstr>Now go to Storage (ADLS/Blob) Container &gt; Right Click&gt; Generate SAS </vt:lpstr>
      <vt:lpstr>Now here we can choose what type of access can I give to team members like read , add , create, etc</vt:lpstr>
      <vt:lpstr>Generate SAS Token</vt:lpstr>
      <vt:lpstr>Copy SAS Token</vt:lpstr>
      <vt:lpstr>Get Conf code from databricks official website of SAS tokens</vt:lpstr>
      <vt:lpstr>This is Conf of sas Token to connect</vt:lpstr>
      <vt:lpstr>Now replace this three with storage account name </vt:lpstr>
      <vt:lpstr>Now replace this with SAS token we have copied</vt:lpstr>
      <vt:lpstr>Now this is Conf Code to Connect to Storage Account</vt:lpstr>
      <vt:lpstr>Now Using Display dbutils we can see files in Container using SAS Tokens</vt:lpstr>
      <vt:lpstr>Now just using path we can read the data</vt:lpstr>
      <vt:lpstr>Read data with Azure Key Vaults</vt:lpstr>
      <vt:lpstr>Now with Key Vaults. Go to Key Vaults &gt; Secrets &gt; Generate</vt:lpstr>
      <vt:lpstr>Give Name and Secret Value as SAS Token &gt; Create</vt:lpstr>
      <vt:lpstr>Now open Databricks in New tab</vt:lpstr>
      <vt:lpstr>Now after the website url type ‘ #secrets/createScope</vt:lpstr>
      <vt:lpstr>Type Scope name and DNS And Resource ID from Key Vaults</vt:lpstr>
      <vt:lpstr>Now go to Key Vaults &gt; Settings &gt; Properties and Copy Vaults URI and Resource ID in Databricks Scope</vt:lpstr>
      <vt:lpstr>Create</vt:lpstr>
      <vt:lpstr>Dbutils.help()</vt:lpstr>
      <vt:lpstr>Dbutils.secrets.help()</vt:lpstr>
      <vt:lpstr>Dbutils.secrets.listScopes()</vt:lpstr>
      <vt:lpstr>Now this is the key copy it as while working jr members have to extract like this</vt:lpstr>
      <vt:lpstr>Now replace scope and sas token key with it names </vt:lpstr>
      <vt:lpstr>Now we get path using display.dbutils</vt:lpstr>
      <vt:lpstr>Finally read data using Azure key vaults and SAS token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key Vaults (Part 2)+ SAS Tokens</dc:title>
  <dc:creator>Mr Pratik</dc:creator>
  <cp:lastModifiedBy>Mr Pratik</cp:lastModifiedBy>
  <cp:revision>1</cp:revision>
  <dcterms:created xsi:type="dcterms:W3CDTF">2024-10-15T15:03:07Z</dcterms:created>
  <dcterms:modified xsi:type="dcterms:W3CDTF">2024-10-15T16:14:35Z</dcterms:modified>
</cp:coreProperties>
</file>