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81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BB90-1C4C-456E-94B7-9D7AF9E85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ED4AE-8A96-47A1-A55E-8B9E3A6C8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81D6-B28D-49B3-9568-FA284E73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8F3A-6589-483F-A185-157505C0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67EA-5049-4CB5-9210-AD09091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025D-9E96-40F5-AF33-C07AD897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2975-A3AD-4449-95FC-BCF31E93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0CC8-3057-402B-BA3A-7312422D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314B-872B-4CB0-9090-081125D4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CFFC-EF57-4C2A-BD0E-43703039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8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DBEC7-40A1-4590-A90F-F26085FDB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4F0B1-D9C1-4BA5-90AA-CE6037E68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2424-2B14-40F4-BD07-030E51A5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6F6B-C654-443F-821D-7B0A35D4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4190-E281-4110-AD60-7EFFD31B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0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0657-54DE-4644-A1A5-8F84FF07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B559-E1D3-4A2C-A5FE-923637E9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1D86-1196-471C-9429-3E66ABC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F19A-3593-4211-967F-DCFF0E3C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F829-B31C-4C58-B9FE-87C2F825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1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10B4-98BD-41FD-B76E-1F6C325F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F9C0A-8473-4A02-A3FA-E026F149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0387-00AF-4860-BEDF-95005E8E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04786-A6CF-4EFF-A2DB-AB59D25B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7235-00C1-4903-8AD8-B9566ED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3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5B25-6AD8-47C0-A626-4129F958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CA87-1F19-45C8-8A24-C4FD08336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AEE3E-12E4-453D-88E6-310E4EFF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2FF59-5E02-4CF1-B7C4-E2C30302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ED3A-CEAE-4901-85DD-63012869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1FF7-93C0-4579-87C6-9EACD88E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0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EAA6-230E-4B1B-83C7-012D7D5E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69CD-694E-4D94-BE59-0A5FF9EB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3E1AD-44FD-4F96-AE7C-01F1F13E1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8B12E-4A3C-424D-910F-28D9826E6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F559E-3236-4FFA-9E9F-8F55E0194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4DA4C-C6FD-49A8-AD1E-00654103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048F2-D438-40BD-8877-045E7D2A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BD07-3CD4-4CDE-B633-C1A3A743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64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5DFC-BA3A-4A38-8181-1DECDD69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040F2-199C-4560-B76F-33BFBC3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CB4D3-978D-477E-BE18-4B4E08D0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281B-4EF7-44FE-9507-45B789CA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D8392-52CE-47FD-9241-2007C7B0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751CD-FAF3-4A11-9F08-7AF6653A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E62E-6E64-45D6-AE24-77EABC51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9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EA49-B70C-45B5-92E3-4F0EEA5E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CC37-01A6-434E-AFD6-BB64F727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27B2F-4093-4FD8-A76E-FCB6C144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C261-F503-4F36-81E5-DA9B108B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9FD6-1BE8-4849-B060-1065C7D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AB157-4EAD-4A6C-8184-BFAAC736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5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D968-1429-4890-AC84-0A039555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5BE20-E1B8-43CB-B380-36EB221A8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4B21C-314B-43D6-856D-E8805A25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FEC71-2F38-4D29-996F-699B1F20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27C40-1C6C-42CB-96EE-70B9F5B6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091FD-F3D2-4191-89DD-5A31BFA3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8E2D4-B654-4D6B-B102-1B0C98FD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4E47-C5ED-4B34-BAED-52F41882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F8CD-6426-4A8C-9466-3A568873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E172-1A4E-48D0-AE88-4FBC4A7D160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64A3-2788-4E49-B01E-74D1EBD5C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10CC-E078-4B1C-A9F6-C8641FE4B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366C-BEE0-4D64-B3A3-14792F65A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8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19A3-893C-405D-999E-6859D17D5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AZURE BLOB &amp; ADLS</a:t>
            </a:r>
            <a:endParaRPr lang="en-IN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BB9CB-2FEF-4E00-9385-9BD6F756C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HOW TO CREATE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5808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0F27-61D6-4559-99DE-3E77E013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36869-7CEB-4A6F-ABEB-ACE3B77CB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02" y="1825625"/>
            <a:ext cx="7056796" cy="4351338"/>
          </a:xfrm>
        </p:spPr>
      </p:pic>
    </p:spTree>
    <p:extLst>
      <p:ext uri="{BB962C8B-B14F-4D97-AF65-F5344CB8AC3E}">
        <p14:creationId xmlns:p14="http://schemas.microsoft.com/office/powerpoint/2010/main" val="303140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B5DF-6DBA-469E-983D-2789325A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dirty="0"/>
              <a:t>Encryption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546C9-1ACB-4F0C-940D-BCE05C845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0621"/>
            <a:ext cx="8724900" cy="4238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77756-3126-4BCE-B2AE-35E070FC8170}"/>
              </a:ext>
            </a:extLst>
          </p:cNvPr>
          <p:cNvSpPr txBox="1"/>
          <p:nvPr/>
        </p:nvSpPr>
        <p:spPr>
          <a:xfrm>
            <a:off x="838200" y="5992019"/>
            <a:ext cx="93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Review and Create Account 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02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5EBB-49FB-4012-A846-CD3B4FC2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Create a Resource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07B1C-B475-4437-A30F-CEB6352B2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380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CD81-EBC6-451E-BAA9-4FF4C56D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0D25D-86BE-4786-8761-4573FACEE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6903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5BCE-EE81-47EF-A49A-29AB2B6D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Create New </a:t>
            </a:r>
            <a:r>
              <a:rPr lang="en-US" dirty="0" err="1">
                <a:latin typeface="+mn-lt"/>
              </a:rPr>
              <a:t>Resourse</a:t>
            </a:r>
            <a:r>
              <a:rPr lang="en-US" dirty="0">
                <a:latin typeface="+mn-lt"/>
              </a:rPr>
              <a:t> Group</a:t>
            </a:r>
            <a:endParaRPr lang="en-IN" dirty="0"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C9AA0B-9C44-487C-B037-2E545DF51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44" y="1825625"/>
            <a:ext cx="9160711" cy="4351338"/>
          </a:xfrm>
        </p:spPr>
      </p:pic>
    </p:spTree>
    <p:extLst>
      <p:ext uri="{BB962C8B-B14F-4D97-AF65-F5344CB8AC3E}">
        <p14:creationId xmlns:p14="http://schemas.microsoft.com/office/powerpoint/2010/main" val="36578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1BB9-A6D0-4755-A630-6E8C8D55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or Premium (According to Need)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D61835-BA3B-42BA-B1FB-C33223FA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41" y="1825625"/>
            <a:ext cx="9551717" cy="4351338"/>
          </a:xfrm>
        </p:spPr>
      </p:pic>
    </p:spTree>
    <p:extLst>
      <p:ext uri="{BB962C8B-B14F-4D97-AF65-F5344CB8AC3E}">
        <p14:creationId xmlns:p14="http://schemas.microsoft.com/office/powerpoint/2010/main" val="269328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DD2B-7676-4D9E-AD26-ABFB06B9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Creates ADLS (Azure Data Lake Storage)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88DB6-B26B-4534-8507-67A26E7F6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326" y="2901763"/>
            <a:ext cx="9761348" cy="1661506"/>
          </a:xfrm>
        </p:spPr>
      </p:pic>
    </p:spTree>
    <p:extLst>
      <p:ext uri="{BB962C8B-B14F-4D97-AF65-F5344CB8AC3E}">
        <p14:creationId xmlns:p14="http://schemas.microsoft.com/office/powerpoint/2010/main" val="12390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0CC0-0B53-4DD0-B66F-21799CFC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or Hot (According to Need)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FB33D-14B9-4582-9DD6-DAC11904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625" y="1825625"/>
            <a:ext cx="7864749" cy="4351338"/>
          </a:xfrm>
        </p:spPr>
      </p:pic>
    </p:spTree>
    <p:extLst>
      <p:ext uri="{BB962C8B-B14F-4D97-AF65-F5344CB8AC3E}">
        <p14:creationId xmlns:p14="http://schemas.microsoft.com/office/powerpoint/2010/main" val="414031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E2A4-741D-4463-921B-8C81072E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9B1AA-F613-4B2B-A599-D86FDB361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923" y="1825625"/>
            <a:ext cx="8550154" cy="4351338"/>
          </a:xfrm>
        </p:spPr>
      </p:pic>
    </p:spTree>
    <p:extLst>
      <p:ext uri="{BB962C8B-B14F-4D97-AF65-F5344CB8AC3E}">
        <p14:creationId xmlns:p14="http://schemas.microsoft.com/office/powerpoint/2010/main" val="361457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C053-10C1-4BDE-AAAD-19310D4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Microsoft Network Routing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076D3-E0F5-4142-AA65-F611EF140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821"/>
            <a:ext cx="10748717" cy="2848769"/>
          </a:xfrm>
        </p:spPr>
      </p:pic>
    </p:spTree>
    <p:extLst>
      <p:ext uri="{BB962C8B-B14F-4D97-AF65-F5344CB8AC3E}">
        <p14:creationId xmlns:p14="http://schemas.microsoft.com/office/powerpoint/2010/main" val="337072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52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BLOB &amp; ADLS</vt:lpstr>
      <vt:lpstr>Create a Resource</vt:lpstr>
      <vt:lpstr>PowerPoint Presentation</vt:lpstr>
      <vt:lpstr>Create New Resourse Group</vt:lpstr>
      <vt:lpstr>Standard or Premium (According to Need)</vt:lpstr>
      <vt:lpstr>Creates ADLS (Azure Data Lake Storage)</vt:lpstr>
      <vt:lpstr>Cool or Hot (According to Need)</vt:lpstr>
      <vt:lpstr>Public Access</vt:lpstr>
      <vt:lpstr>Prefer Microsoft Network Routing</vt:lpstr>
      <vt:lpstr>Recovery</vt:lpstr>
      <vt:lpstr>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BLOB &amp; ADLS</dc:title>
  <dc:creator>Mr Pratik</dc:creator>
  <cp:lastModifiedBy>Mr Pratik</cp:lastModifiedBy>
  <cp:revision>1</cp:revision>
  <dcterms:created xsi:type="dcterms:W3CDTF">2024-09-15T14:37:38Z</dcterms:created>
  <dcterms:modified xsi:type="dcterms:W3CDTF">2024-09-15T16:59:39Z</dcterms:modified>
</cp:coreProperties>
</file>