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2EA8-B900-4E19-BA7F-0F6D2B17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E7A56-E94B-49D2-AB49-1EA4D312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16D3-CDA9-44EC-9321-C4A1E76A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BB03-E84A-439F-8AFC-8041A603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7937-BAEA-406A-B692-8B3BD396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5BE0-0EC0-4EB7-8806-9AD044B5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3F88A-BD9B-44A8-B0F8-94EA49A00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A173-BA2D-4F72-8FF4-3F0DCF07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4794-4936-4714-A4F3-1491B341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F146-6CA4-44B4-A1B3-1CD195B4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5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16BD0-2FC6-41EA-9D38-A0F94B49F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E1FC-D434-427A-93FA-84FC5423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70A7-3056-4072-8517-569516AC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D28C-AD37-4041-9A64-1FD2FF59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AFD4-F3F4-4CF2-AA1D-ADAC8AC4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C47-DA11-486B-821C-7074FC67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B6FA-ACC0-4C6F-ABD4-6AD209DC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0B1D-406D-420C-B029-6C782950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19AF-EE07-4856-9657-F1CCEBAC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BE90-6B55-4762-A1C0-0ABA6317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7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3A64-411C-4E52-9635-974DB66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15E6-09AA-45D0-8C9D-B62180586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F4E-2E74-4EA0-B92D-4DF190C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5464-34A3-45EC-A803-BF656AB0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FFF8-17CC-4582-9E30-D310D7E0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6A4C-8FB1-471A-9D34-D7E52CF8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B14-E5BC-4222-B4C6-769E20C5C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E4D39-A832-4444-8731-8D532235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895F9-97CC-40D2-ABD0-9F3B3375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484B-387F-4E4E-B652-F1D8D0B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F85F-15B2-454E-9675-963DE3D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7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EF10-2F68-4327-A5B2-DF869F85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2212-CE70-4198-8788-7884C37A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9C56-72B2-4272-90B0-A6ABB13C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44D3A-A402-420C-8D2A-260B53B3D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A16B0-B794-4623-BE70-FE28708A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51F1-441F-4013-8BEB-84D5302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4E975-D7E1-4134-BE71-2BA73B55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BD8C0-5D96-42E2-A47F-B700703F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7974-099F-457B-AF3E-A7F76DC5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4ECFF-0720-40AD-8366-748FE466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0C3D7-DE8A-4A16-893C-11782538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63CFF-8CED-4AA4-BB83-2BBB7DD2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9E79A-CB0E-41C4-91B7-2D3479F1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574DC-6B6F-4DA3-A65B-30C01C2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2D39-3FCB-4078-85CD-C338E05E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9110-D397-468A-B38D-F371EBAF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8E42-50CA-4EA9-AFA5-0576FBC3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26B4A-6A71-4F03-BDA6-29F83E95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C3D5-65D3-4BFD-A65D-1077CC9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05AE6-6ACD-4FAE-9D71-369EBC31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C108-5B15-4959-9D6F-78FB273B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8099-82A9-4924-8C8A-529DF4EA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51C13-5F18-4869-8C7E-7E887CA61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16B2-76EC-4950-8CF2-7C169A5E8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9162C-5748-4EDB-A0C9-F60C76E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3090-DE00-48B7-B743-F0D11DF1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DFA4-5201-4A47-8BBA-A14F1A29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4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50CC8-DDF8-47EA-B958-50BB7871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C7E4-1241-4F49-A5B9-8769FF4E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8C25-14C4-4398-92D4-8C070187E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403F9-5659-4282-9062-679C60527CA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E5A1-D8BD-4E7A-919F-7EA43A99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9010-C00A-459D-8930-5613E6C3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F984-C609-4A6D-95E2-AC8375D0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3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6D4-3FF2-45CD-9BA9-D26D83F11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C97-2302-4B80-8508-1D3190F2A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Create Azure Data Factory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33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352E-ECE2-48CC-9D06-3271A98C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Resource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76B32-80C0-4B68-9A19-A8EBB1BF1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286" y="1825625"/>
            <a:ext cx="9219427" cy="4351338"/>
          </a:xfrm>
        </p:spPr>
      </p:pic>
    </p:spTree>
    <p:extLst>
      <p:ext uri="{BB962C8B-B14F-4D97-AF65-F5344CB8AC3E}">
        <p14:creationId xmlns:p14="http://schemas.microsoft.com/office/powerpoint/2010/main" val="17417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BB73-A428-4EA8-8FDE-1DAA4BD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 Factory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5238C-376B-45D2-B6BD-46831FF92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088" y="1825625"/>
            <a:ext cx="7799824" cy="4351338"/>
          </a:xfrm>
        </p:spPr>
      </p:pic>
    </p:spTree>
    <p:extLst>
      <p:ext uri="{BB962C8B-B14F-4D97-AF65-F5344CB8AC3E}">
        <p14:creationId xmlns:p14="http://schemas.microsoft.com/office/powerpoint/2010/main" val="79919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429B-5E8D-47EB-855C-899C0D13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and Instance Details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AE24A-C215-4A55-A118-377C135D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78" y="1825625"/>
            <a:ext cx="6919443" cy="4351338"/>
          </a:xfrm>
        </p:spPr>
      </p:pic>
    </p:spTree>
    <p:extLst>
      <p:ext uri="{BB962C8B-B14F-4D97-AF65-F5344CB8AC3E}">
        <p14:creationId xmlns:p14="http://schemas.microsoft.com/office/powerpoint/2010/main" val="73874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B705-366D-488D-BBF8-B5B143A9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13347-B953-4E38-9455-3DEB591C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315" y="1825625"/>
            <a:ext cx="5755369" cy="4351338"/>
          </a:xfrm>
        </p:spPr>
      </p:pic>
    </p:spTree>
    <p:extLst>
      <p:ext uri="{BB962C8B-B14F-4D97-AF65-F5344CB8AC3E}">
        <p14:creationId xmlns:p14="http://schemas.microsoft.com/office/powerpoint/2010/main" val="37703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516D-9BCA-4856-90FB-EB923248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092F-7A4E-4F47-B03E-60A35C314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845" y="1825625"/>
            <a:ext cx="6370310" cy="4351338"/>
          </a:xfrm>
        </p:spPr>
      </p:pic>
    </p:spTree>
    <p:extLst>
      <p:ext uri="{BB962C8B-B14F-4D97-AF65-F5344CB8AC3E}">
        <p14:creationId xmlns:p14="http://schemas.microsoft.com/office/powerpoint/2010/main" val="341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E2C8-B6F3-441A-A1BB-3B7B3127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Datafactory</a:t>
            </a:r>
            <a:r>
              <a:rPr lang="en-US" dirty="0"/>
              <a:t> Encryption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8F7F7-3919-4CB8-B133-62B76F85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412" y="1825625"/>
            <a:ext cx="8959175" cy="4351338"/>
          </a:xfrm>
        </p:spPr>
      </p:pic>
    </p:spTree>
    <p:extLst>
      <p:ext uri="{BB962C8B-B14F-4D97-AF65-F5344CB8AC3E}">
        <p14:creationId xmlns:p14="http://schemas.microsoft.com/office/powerpoint/2010/main" val="205994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B10C-F1C1-4D2D-8ED5-A52DD35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5E1AB-5D06-4992-A681-D020959A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42" y="1825625"/>
            <a:ext cx="7720115" cy="4351338"/>
          </a:xfrm>
        </p:spPr>
      </p:pic>
    </p:spTree>
    <p:extLst>
      <p:ext uri="{BB962C8B-B14F-4D97-AF65-F5344CB8AC3E}">
        <p14:creationId xmlns:p14="http://schemas.microsoft.com/office/powerpoint/2010/main" val="3747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9023-6753-4111-A2AB-9706C4E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46363"/>
            <a:ext cx="10515600" cy="1269347"/>
          </a:xfrm>
        </p:spPr>
        <p:txBody>
          <a:bodyPr/>
          <a:lstStyle/>
          <a:p>
            <a:r>
              <a:rPr lang="en-US" dirty="0"/>
              <a:t>Review + 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AFE8B-65C2-40D6-B1BF-F9248EB52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409" y="1234919"/>
            <a:ext cx="6721182" cy="5101620"/>
          </a:xfrm>
        </p:spPr>
      </p:pic>
    </p:spTree>
    <p:extLst>
      <p:ext uri="{BB962C8B-B14F-4D97-AF65-F5344CB8AC3E}">
        <p14:creationId xmlns:p14="http://schemas.microsoft.com/office/powerpoint/2010/main" val="317847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Data Factory</vt:lpstr>
      <vt:lpstr>Create Resource</vt:lpstr>
      <vt:lpstr>Select Data Factory</vt:lpstr>
      <vt:lpstr>Resource Group and Instance Details</vt:lpstr>
      <vt:lpstr>Git Configuration</vt:lpstr>
      <vt:lpstr>Networking</vt:lpstr>
      <vt:lpstr>Datafactory Encryption</vt:lpstr>
      <vt:lpstr>Tags</vt:lpstr>
      <vt:lpstr>Review + 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Factory</dc:title>
  <dc:creator>Mr Pratik</dc:creator>
  <cp:lastModifiedBy>Mr Pratik</cp:lastModifiedBy>
  <cp:revision>1</cp:revision>
  <dcterms:created xsi:type="dcterms:W3CDTF">2024-09-15T17:25:36Z</dcterms:created>
  <dcterms:modified xsi:type="dcterms:W3CDTF">2024-09-15T17:35:11Z</dcterms:modified>
</cp:coreProperties>
</file>