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3D4E-E24A-47E2-A005-89E612E91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6F7A7-A6B9-4DF8-9C36-6DC77B5F0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1831F-8F48-45D6-A27D-50A0E9C1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EB9-5F06-4A39-A122-2BE6F7E2B54A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B8E68-61F7-4DDC-BB9E-981B5EBC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20404-4AEA-449C-BAED-19FB4512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D67E-0B73-4145-BAFD-B4B5FBE5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76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A6BD-415A-4F0E-BCC5-CEE7E2CE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AB05B-67AE-49FE-8359-A8004F48D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E61B2-0906-40FE-A447-F0CD2D0E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EB9-5F06-4A39-A122-2BE6F7E2B54A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47566-C5AA-4B68-9386-21CECDA2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F67F6-CE5E-4FF2-9168-FE469315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D67E-0B73-4145-BAFD-B4B5FBE5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58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5B625-7E44-48B9-87A9-8B2182284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D6736-7A05-4DAB-9A6F-98BD26110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9D9BA-B682-4B34-8BD7-187674E3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EB9-5F06-4A39-A122-2BE6F7E2B54A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9594A-689A-4BD6-9392-4C9A3949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64DFA-94A4-4302-9049-D63535F7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D67E-0B73-4145-BAFD-B4B5FBE5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04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48EA-76E1-4394-A0C5-337DBE73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F3DC2-2DDB-4614-ABD6-77240C9B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B9582-7D05-4D7A-9659-ECAE5FD7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EB9-5F06-4A39-A122-2BE6F7E2B54A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A722E-6689-4B3D-B396-443E5090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F0FB-8401-4325-809A-949FCE10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D67E-0B73-4145-BAFD-B4B5FBE5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76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944B-7DAD-47F9-B839-03C0875A1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BB103-9C8F-4D29-8186-F0287DBF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7FFF9-F16E-48F7-87E1-0D802F09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EB9-5F06-4A39-A122-2BE6F7E2B54A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07915-55B8-4DE1-BB59-97D27D27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8F2B7-8C70-419B-91F5-4CCFD644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D67E-0B73-4145-BAFD-B4B5FBE5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96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2401-18CD-4069-B3CC-AFE8BEA4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BC2D7-CBDE-4931-B2AC-4F595C16F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4D8CC-ECB1-4DFF-9976-8CE2D808A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A9D04-4FD0-4679-ABF8-BCB40BED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EB9-5F06-4A39-A122-2BE6F7E2B54A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C68EB-8D28-403C-91CB-DB6452B6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886D2-DC1E-48E0-A378-F171DAFF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D67E-0B73-4145-BAFD-B4B5FBE5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36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C33C-C2F5-41C6-8207-36EEF7C9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73441-6E52-4A2F-9895-6F2BA6B8E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A9BD6-2DA1-4A5C-B365-DEEB11CD6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0C6FA-4B1D-4154-B35E-3212CD97C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DD7EE-3050-453B-AF45-19D462F6B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7DE1B-E239-4E79-ADAB-DDACD2F5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EB9-5F06-4A39-A122-2BE6F7E2B54A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83187-356A-49D9-BBDB-595BB0E7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2F6B9-0D92-45F0-BE24-69FADF8F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D67E-0B73-4145-BAFD-B4B5FBE5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49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1FE1-6259-4281-A31E-03B24DDA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75442-EC7D-49EE-BC2C-6327858B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EB9-5F06-4A39-A122-2BE6F7E2B54A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C4E2B-FF6A-427F-82C3-721D88B5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8CAFE-20D4-4D64-9085-D848C5DB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D67E-0B73-4145-BAFD-B4B5FBE5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57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78822-B822-48B5-98BB-CCB0C082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EB9-5F06-4A39-A122-2BE6F7E2B54A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1845-8055-4725-B297-6E14B346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1BCC8-CC72-4274-B931-1CEB292B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D67E-0B73-4145-BAFD-B4B5FBE5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05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9851-EB0B-42DA-9C54-873E9363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71D1-2F53-475F-BDBA-51BE99578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35B61-9403-4D64-B8A2-D28B5D27A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3E2B6-44DD-4E01-9CE3-1DC0D5E0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EB9-5F06-4A39-A122-2BE6F7E2B54A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5071B-D48A-42A1-A069-9D4D9356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69979-187F-4C03-9096-E5579CCF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D67E-0B73-4145-BAFD-B4B5FBE5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2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C18C-2C9A-4D43-8957-A4F33A63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45642-110D-47C9-B46A-CFE80983D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1CA0A-40FC-4AEB-8967-E08AE988C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E25BF-A742-425D-BC0B-F4CB90CD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EEB9-5F06-4A39-A122-2BE6F7E2B54A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AC947-FCA3-40B7-B2F0-07204987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DA137-51A8-4470-942B-BA58E9E5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4D67E-0B73-4145-BAFD-B4B5FBE5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9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0CAF1-FBCC-4B3D-857E-52E42C2F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0899-8EDD-44E5-A828-48C9EDB4B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3306-682E-49AB-9A42-407BCE1B5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EEB9-5F06-4A39-A122-2BE6F7E2B54A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32F43-04B4-40B1-9BD9-ADE38A0E4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29D5-AE90-4BDD-8E59-AA1E1B6A9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4D67E-0B73-4145-BAFD-B4B5FBE5A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51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7EE6-843B-4759-ABC1-00FBAB30C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err="1"/>
              <a:t>DataBase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1A781-C288-4026-A669-046D0CE1A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CREATE SQL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958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0383-3689-4DF5-925E-7E6DEFF9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according to Req. &amp; Budget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DDA2A4-ED77-4A60-9C18-15276B42D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732" y="1825625"/>
            <a:ext cx="8358535" cy="4351338"/>
          </a:xfrm>
        </p:spPr>
      </p:pic>
    </p:spTree>
    <p:extLst>
      <p:ext uri="{BB962C8B-B14F-4D97-AF65-F5344CB8AC3E}">
        <p14:creationId xmlns:p14="http://schemas.microsoft.com/office/powerpoint/2010/main" val="279944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EA75-A3AF-4F41-80AD-C3D4D5DA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CA0FEA-F414-41A2-94CF-5F7F61406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215" y="1825625"/>
            <a:ext cx="8475570" cy="4351338"/>
          </a:xfrm>
        </p:spPr>
      </p:pic>
    </p:spTree>
    <p:extLst>
      <p:ext uri="{BB962C8B-B14F-4D97-AF65-F5344CB8AC3E}">
        <p14:creationId xmlns:p14="http://schemas.microsoft.com/office/powerpoint/2010/main" val="2463449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2B3D-8C70-4765-8E98-E3FC022B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Connectivity : Public endpoint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13218C-3439-433A-B959-FCBB903D2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975" y="2177256"/>
            <a:ext cx="8782050" cy="3648075"/>
          </a:xfrm>
        </p:spPr>
      </p:pic>
    </p:spTree>
    <p:extLst>
      <p:ext uri="{BB962C8B-B14F-4D97-AF65-F5344CB8AC3E}">
        <p14:creationId xmlns:p14="http://schemas.microsoft.com/office/powerpoint/2010/main" val="145531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3FB0-F62F-4D93-B5D4-1226D025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 Rules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5465CB-B530-4834-B047-1B54E3696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567" y="2190750"/>
            <a:ext cx="9672783" cy="3325019"/>
          </a:xfrm>
        </p:spPr>
      </p:pic>
    </p:spTree>
    <p:extLst>
      <p:ext uri="{BB962C8B-B14F-4D97-AF65-F5344CB8AC3E}">
        <p14:creationId xmlns:p14="http://schemas.microsoft.com/office/powerpoint/2010/main" val="4067845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54BB-64BF-40B4-A397-CC97BE1B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Make Changes according to need in Security and Additional Settings and Create it</a:t>
            </a:r>
            <a:endParaRPr lang="en-IN" sz="2400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39FBAF-2364-451A-946C-A6E07F410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449" y="1825625"/>
            <a:ext cx="9223101" cy="4351338"/>
          </a:xfrm>
        </p:spPr>
      </p:pic>
    </p:spTree>
    <p:extLst>
      <p:ext uri="{BB962C8B-B14F-4D97-AF65-F5344CB8AC3E}">
        <p14:creationId xmlns:p14="http://schemas.microsoft.com/office/powerpoint/2010/main" val="197113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79CA-206D-499F-B877-87531BE2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Databases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B2BC54-358C-45D4-B9FB-3A368C5B2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842" y="1825625"/>
            <a:ext cx="7678316" cy="4351338"/>
          </a:xfrm>
        </p:spPr>
      </p:pic>
    </p:spTree>
    <p:extLst>
      <p:ext uri="{BB962C8B-B14F-4D97-AF65-F5344CB8AC3E}">
        <p14:creationId xmlns:p14="http://schemas.microsoft.com/office/powerpoint/2010/main" val="203756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647D-103E-4F53-9D82-9FA63346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Database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639E71-07E1-4EAF-B74B-B04B0A909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836" y="1825625"/>
            <a:ext cx="7106327" cy="4351338"/>
          </a:xfrm>
        </p:spPr>
      </p:pic>
    </p:spTree>
    <p:extLst>
      <p:ext uri="{BB962C8B-B14F-4D97-AF65-F5344CB8AC3E}">
        <p14:creationId xmlns:p14="http://schemas.microsoft.com/office/powerpoint/2010/main" val="20896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9649-2B2C-47C2-B906-78DCCDC4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Resource Group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95B449-94DA-44C3-8136-0433CEF83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450" y="2320131"/>
            <a:ext cx="8801100" cy="3362325"/>
          </a:xfrm>
        </p:spPr>
      </p:pic>
    </p:spTree>
    <p:extLst>
      <p:ext uri="{BB962C8B-B14F-4D97-AF65-F5344CB8AC3E}">
        <p14:creationId xmlns:p14="http://schemas.microsoft.com/office/powerpoint/2010/main" val="199416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04B0-42FA-4917-AC12-F995AB80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Database Name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9F4FD7-C36E-4B40-8D08-42508BF93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937" y="2186781"/>
            <a:ext cx="9382125" cy="3629025"/>
          </a:xfrm>
        </p:spPr>
      </p:pic>
    </p:spTree>
    <p:extLst>
      <p:ext uri="{BB962C8B-B14F-4D97-AF65-F5344CB8AC3E}">
        <p14:creationId xmlns:p14="http://schemas.microsoft.com/office/powerpoint/2010/main" val="252147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2510-AAFA-4545-958B-7A619956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Server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B29F4E-E3D1-47BF-9D65-62903149B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700" y="2105819"/>
            <a:ext cx="7848600" cy="3790950"/>
          </a:xfrm>
        </p:spPr>
      </p:pic>
    </p:spTree>
    <p:extLst>
      <p:ext uri="{BB962C8B-B14F-4D97-AF65-F5344CB8AC3E}">
        <p14:creationId xmlns:p14="http://schemas.microsoft.com/office/powerpoint/2010/main" val="82760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0334-9328-45E4-998E-92478EF95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Server Location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352F2-4BA5-46E1-8637-8823696B2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375" y="2158206"/>
            <a:ext cx="9239250" cy="3686175"/>
          </a:xfrm>
        </p:spPr>
      </p:pic>
    </p:spTree>
    <p:extLst>
      <p:ext uri="{BB962C8B-B14F-4D97-AF65-F5344CB8AC3E}">
        <p14:creationId xmlns:p14="http://schemas.microsoft.com/office/powerpoint/2010/main" val="45057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AFA8-D042-468F-A417-91E262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Method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EF289-AC37-4522-A584-A0F9B78D0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358" y="1825625"/>
            <a:ext cx="8449284" cy="4351338"/>
          </a:xfrm>
        </p:spPr>
      </p:pic>
    </p:spTree>
    <p:extLst>
      <p:ext uri="{BB962C8B-B14F-4D97-AF65-F5344CB8AC3E}">
        <p14:creationId xmlns:p14="http://schemas.microsoft.com/office/powerpoint/2010/main" val="33425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7E42-3A6C-48FA-9951-903C517F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Database Budget (IMPORTANT)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9688FB-63C2-473F-BC98-F7178D7B7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575" y="2107151"/>
            <a:ext cx="6991350" cy="3518155"/>
          </a:xfrm>
        </p:spPr>
      </p:pic>
    </p:spTree>
    <p:extLst>
      <p:ext uri="{BB962C8B-B14F-4D97-AF65-F5344CB8AC3E}">
        <p14:creationId xmlns:p14="http://schemas.microsoft.com/office/powerpoint/2010/main" val="425368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59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SQL DataBase</vt:lpstr>
      <vt:lpstr>Select Databases</vt:lpstr>
      <vt:lpstr>SQL Database</vt:lpstr>
      <vt:lpstr>Create Resource Group</vt:lpstr>
      <vt:lpstr>Enter Database Name</vt:lpstr>
      <vt:lpstr>Create New Server</vt:lpstr>
      <vt:lpstr>Select Server Location</vt:lpstr>
      <vt:lpstr>Authentication Method</vt:lpstr>
      <vt:lpstr>Configure Database Budget (IMPORTANT)</vt:lpstr>
      <vt:lpstr>Configure according to Req. &amp; Budget</vt:lpstr>
      <vt:lpstr>Redundancy</vt:lpstr>
      <vt:lpstr>Network Connectivity : Public endpoint</vt:lpstr>
      <vt:lpstr>Firewall Rules </vt:lpstr>
      <vt:lpstr>Make Changes according to need in Security and Additional Settings and Create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DataBase</dc:title>
  <dc:creator>Mr Pratik</dc:creator>
  <cp:lastModifiedBy>Mr Pratik</cp:lastModifiedBy>
  <cp:revision>1</cp:revision>
  <dcterms:created xsi:type="dcterms:W3CDTF">2024-09-15T17:03:59Z</dcterms:created>
  <dcterms:modified xsi:type="dcterms:W3CDTF">2024-09-15T17:21:50Z</dcterms:modified>
</cp:coreProperties>
</file>