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6.jpe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11.jpe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Relationship Id="rId6" Target="../media/image10.jpeg" Type="http://schemas.openxmlformats.org/officeDocument/2006/relationships/image"/><Relationship Id="rId7" Target="../media/image1.jpeg" Type="http://schemas.openxmlformats.org/officeDocument/2006/relationships/image"/><Relationship Id="rId8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877544" y="2467004"/>
            <a:ext cx="3530079" cy="6984868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402" t="0" r="-2402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873825" y="4504552"/>
            <a:ext cx="2627347" cy="5198657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008" t="0" r="-2008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5266232" y="5366016"/>
            <a:ext cx="2191972" cy="4337193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008" t="0" r="-2008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539502" y="97965"/>
            <a:ext cx="7434871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EF0FB"/>
                </a:solidFill>
                <a:latin typeface="Poppins Bold"/>
                <a:ea typeface="Poppins Bold"/>
                <a:cs typeface="Poppins Bold"/>
                <a:sym typeface="Poppins Bold"/>
              </a:rPr>
              <a:t>RakshaSetu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42520" y="4045937"/>
            <a:ext cx="2746731" cy="5434879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324" t="0" r="-2324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654413" y="2502684"/>
            <a:ext cx="2746731" cy="5434879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008" t="0" r="-2008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7770635" y="4045937"/>
            <a:ext cx="2746731" cy="5434879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205" t="0" r="-2205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0882528" y="2502684"/>
            <a:ext cx="2746731" cy="5434879"/>
            <a:chOff x="0" y="0"/>
            <a:chExt cx="2620010" cy="51841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2008" t="0" r="-2008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3998750" y="4045937"/>
            <a:ext cx="2746731" cy="5434879"/>
            <a:chOff x="0" y="0"/>
            <a:chExt cx="2620010" cy="518414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2205" t="0" r="-2205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2038603" y="3402315"/>
            <a:ext cx="173951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158023" y="8114608"/>
            <a:ext cx="173951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TrackMe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249206" y="8114608"/>
            <a:ext cx="2013376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My Community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502360" y="3402315"/>
            <a:ext cx="173951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Profile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266718" y="3402315"/>
            <a:ext cx="1739510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480266" y="45630"/>
            <a:ext cx="5312415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EF0FB"/>
                </a:solidFill>
                <a:latin typeface="Poppins Bold"/>
                <a:ea typeface="Poppins Bold"/>
                <a:cs typeface="Poppins Bold"/>
                <a:sym typeface="Poppins Bold"/>
              </a:rPr>
              <a:t>MainTabs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23925" y="2640978"/>
            <a:ext cx="3427209" cy="6781322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099" t="0" r="-2099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069165" y="2640978"/>
            <a:ext cx="3427209" cy="6781322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05" t="0" r="-2205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9514801" y="2640978"/>
            <a:ext cx="3427209" cy="6781322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205" t="0" r="-2205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3832091" y="2640978"/>
            <a:ext cx="3427209" cy="6781322"/>
            <a:chOff x="0" y="0"/>
            <a:chExt cx="2620010" cy="51841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2008" t="0" r="-2008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7279151" y="-4734"/>
            <a:ext cx="3600756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EF0FB"/>
                </a:solidFill>
                <a:latin typeface="Poppins Bold"/>
                <a:ea typeface="Poppins Bold"/>
                <a:cs typeface="Poppins Bold"/>
                <a:sym typeface="Poppins Bold"/>
              </a:rPr>
              <a:t>Safety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515225" y="2479064"/>
            <a:ext cx="3512804" cy="6950686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05" t="0" r="-2205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714824" y="3723063"/>
            <a:ext cx="2884100" cy="5706687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008" t="0" r="-2008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361654" y="4547183"/>
            <a:ext cx="2467598" cy="4882567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008" t="0" r="-2008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4927770" y="3723063"/>
            <a:ext cx="2884100" cy="5706687"/>
            <a:chOff x="0" y="0"/>
            <a:chExt cx="2620010" cy="51841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2008" t="0" r="-2008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2716119" y="4547183"/>
            <a:ext cx="2467598" cy="4882567"/>
            <a:chOff x="0" y="0"/>
            <a:chExt cx="2620010" cy="518414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2008" t="0" r="-2008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4472729" y="97965"/>
            <a:ext cx="9836974" cy="145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FEF0FB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 Skill Hub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0727">
                <a:alpha val="100000"/>
              </a:srgbClr>
            </a:gs>
            <a:gs pos="100000">
              <a:srgbClr val="0C0822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-2462652">
            <a:off x="6976890" y="-2279051"/>
            <a:ext cx="3127859" cy="6189006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2205" t="0" r="-2205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-2462652">
            <a:off x="4045008" y="129830"/>
            <a:ext cx="3127859" cy="6189006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008" t="0" r="-2008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-2462652">
            <a:off x="1144693" y="2669059"/>
            <a:ext cx="3127859" cy="6189006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2008" t="0" r="-2008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-2462652">
            <a:off x="11322184" y="3114564"/>
            <a:ext cx="3127859" cy="6189006"/>
            <a:chOff x="0" y="0"/>
            <a:chExt cx="2620010" cy="51841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2205" t="0" r="-2205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-2462652">
            <a:off x="8476699" y="5409821"/>
            <a:ext cx="3127859" cy="6189006"/>
            <a:chOff x="0" y="0"/>
            <a:chExt cx="2620010" cy="518414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2205" t="0" r="-2205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52" id="52"/>
          <p:cNvGrpSpPr>
            <a:grpSpLocks noChangeAspect="true"/>
          </p:cNvGrpSpPr>
          <p:nvPr/>
        </p:nvGrpSpPr>
        <p:grpSpPr>
          <a:xfrm rot="-2462652">
            <a:off x="5510615" y="7803423"/>
            <a:ext cx="3127859" cy="6189006"/>
            <a:chOff x="0" y="0"/>
            <a:chExt cx="2620010" cy="518414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2402" t="0" r="-2402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2" id="62"/>
          <p:cNvGrpSpPr>
            <a:grpSpLocks noChangeAspect="true"/>
          </p:cNvGrpSpPr>
          <p:nvPr/>
        </p:nvGrpSpPr>
        <p:grpSpPr>
          <a:xfrm rot="-2462652">
            <a:off x="14212647" y="746501"/>
            <a:ext cx="3127859" cy="6189006"/>
            <a:chOff x="0" y="0"/>
            <a:chExt cx="2620010" cy="518414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8"/>
              <a:stretch>
                <a:fillRect l="-2099" t="0" r="-2099" b="0"/>
              </a:stretch>
            </a:blip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8" id="6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9" id="6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DAGhupAQ9do</dc:identifier>
  <dcterms:modified xsi:type="dcterms:W3CDTF">2011-08-01T06:04:30Z</dcterms:modified>
  <cp:revision>1</cp:revision>
  <dc:title>Purple Pink Gradient Mobile Application Presentation</dc:title>
</cp:coreProperties>
</file>