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6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3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9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0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25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2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12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67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0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5DE29-964A-4B2D-8EEC-5C6DFBBB19E5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D8DA-F70C-412A-9F5A-02DAD8637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32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cucumber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D641-AED9-B172-FDC8-4CF5A908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281" y="420593"/>
            <a:ext cx="10154653" cy="259936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WEB DEVELOPMENT AND DESIGN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AT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NAIK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A3E92-A2C1-6B48-0275-C5B90B85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3683"/>
          </a:xfrm>
        </p:spPr>
        <p:txBody>
          <a:bodyPr/>
          <a:lstStyle/>
          <a:p>
            <a:r>
              <a:rPr lang="en-IN" dirty="0"/>
              <a:t>NAME : PRATIK PRANAV</a:t>
            </a:r>
          </a:p>
          <a:p>
            <a:endParaRPr lang="en-IN" dirty="0"/>
          </a:p>
          <a:p>
            <a:r>
              <a:rPr lang="en-IN" dirty="0"/>
              <a:t>DEPARTMENT MENTOR NAME : Ms. Siddhi Naik</a:t>
            </a:r>
          </a:p>
        </p:txBody>
      </p:sp>
    </p:spTree>
    <p:extLst>
      <p:ext uri="{BB962C8B-B14F-4D97-AF65-F5344CB8AC3E}">
        <p14:creationId xmlns:p14="http://schemas.microsoft.com/office/powerpoint/2010/main" val="398833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1C1E-DF6F-74D7-74BC-471EB1337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70" y="1122363"/>
            <a:ext cx="3275114" cy="494680"/>
          </a:xfrm>
        </p:spPr>
        <p:txBody>
          <a:bodyPr>
            <a:normAutofit/>
          </a:bodyPr>
          <a:lstStyle/>
          <a:p>
            <a:r>
              <a:rPr lang="en-IN" sz="2800" dirty="0"/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1A53-C5E3-5C83-1C2D-06E8A9842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780674"/>
            <a:ext cx="9001462" cy="23678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Net global institute website.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[2]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Figma –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Aninix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: https://app.aninix.com/edit/lloyojkm1m61bwr6pyw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My portfolio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My developed websites respectively.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Teraberg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mis website (Admin dashboard)</a:t>
            </a:r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D1A7CE-D489-3E1A-4CDF-068B9C544CF4}"/>
              </a:ext>
            </a:extLst>
          </p:cNvPr>
          <p:cNvGrpSpPr/>
          <p:nvPr/>
        </p:nvGrpSpPr>
        <p:grpSpPr>
          <a:xfrm>
            <a:off x="838200" y="-8890"/>
            <a:ext cx="2540" cy="12065"/>
            <a:chOff x="0" y="0"/>
            <a:chExt cx="2755" cy="124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84C7D2-3F9C-431D-1776-F717A4F0A744}"/>
                </a:ext>
              </a:extLst>
            </p:cNvPr>
            <p:cNvSpPr/>
            <p:nvPr/>
          </p:nvSpPr>
          <p:spPr>
            <a:xfrm>
              <a:off x="0" y="0"/>
              <a:ext cx="3665" cy="165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6695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29EDB3-D3AF-804E-3F31-9D6DC58DFA6A}"/>
              </a:ext>
            </a:extLst>
          </p:cNvPr>
          <p:cNvGrpSpPr/>
          <p:nvPr/>
        </p:nvGrpSpPr>
        <p:grpSpPr>
          <a:xfrm>
            <a:off x="990600" y="143510"/>
            <a:ext cx="2540" cy="12065"/>
            <a:chOff x="0" y="0"/>
            <a:chExt cx="2755" cy="124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0A832E-9EBF-8B9E-47C6-D1D33586BF1A}"/>
                </a:ext>
              </a:extLst>
            </p:cNvPr>
            <p:cNvSpPr/>
            <p:nvPr/>
          </p:nvSpPr>
          <p:spPr>
            <a:xfrm>
              <a:off x="0" y="0"/>
              <a:ext cx="3665" cy="165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6695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3F265-2378-5E41-3937-32004A09293E}"/>
              </a:ext>
            </a:extLst>
          </p:cNvPr>
          <p:cNvGrpSpPr/>
          <p:nvPr/>
        </p:nvGrpSpPr>
        <p:grpSpPr>
          <a:xfrm flipV="1">
            <a:off x="1143000" y="250191"/>
            <a:ext cx="2540" cy="45719"/>
            <a:chOff x="0" y="0"/>
            <a:chExt cx="2755" cy="124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BA9210-DF00-2196-0C6C-A701E6050FE6}"/>
                </a:ext>
              </a:extLst>
            </p:cNvPr>
            <p:cNvSpPr/>
            <p:nvPr/>
          </p:nvSpPr>
          <p:spPr>
            <a:xfrm>
              <a:off x="0" y="0"/>
              <a:ext cx="3665" cy="165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26695">
                <a:lnSpc>
                  <a:spcPct val="107000"/>
                </a:lnSpc>
                <a:spcAft>
                  <a:spcPts val="800"/>
                </a:spcAft>
              </a:pPr>
              <a:r>
                <a:rPr lang="en-IN" sz="1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IN" sz="12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3" name="Rectangle 25">
            <a:extLst>
              <a:ext uri="{FF2B5EF4-FFF2-40B4-BE49-F238E27FC236}">
                <a16:creationId xmlns:a16="http://schemas.microsoft.com/office/drawing/2014/main" id="{A832C57F-D7DF-9F49-2B5F-0511E1EE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623501"/>
            <a:ext cx="11657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google.com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5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021D-D629-0C78-20DB-013C97BF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300953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       </a:t>
            </a:r>
            <a:r>
              <a:rPr lang="en-IN" sz="5400" b="1" dirty="0">
                <a:latin typeface="Arial Black" panose="020B0A04020102020204" pitchFamily="34" charset="0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03741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5573-1890-6F26-7303-F36D2863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7152" y="1143179"/>
            <a:ext cx="5813659" cy="764042"/>
          </a:xfrm>
        </p:spPr>
        <p:txBody>
          <a:bodyPr>
            <a:noAutofit/>
          </a:bodyPr>
          <a:lstStyle/>
          <a:p>
            <a:r>
              <a:rPr lang="en-IN" sz="2800" dirty="0"/>
              <a:t>Tec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hnologies learned: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7DADE-5C1E-B445-77B6-B6253C9BB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083831"/>
            <a:ext cx="9001462" cy="1145407"/>
          </a:xfrm>
        </p:spPr>
        <p:txBody>
          <a:bodyPr/>
          <a:lstStyle/>
          <a:p>
            <a:r>
              <a:rPr lang="en-IN" dirty="0"/>
              <a:t>Html | CSS | </a:t>
            </a:r>
            <a:r>
              <a:rPr lang="en-IN" dirty="0" err="1"/>
              <a:t>Javascript</a:t>
            </a:r>
            <a:r>
              <a:rPr lang="en-IN" dirty="0"/>
              <a:t>| </a:t>
            </a:r>
            <a:r>
              <a:rPr lang="en-IN" dirty="0" err="1"/>
              <a:t>pHp</a:t>
            </a:r>
            <a:r>
              <a:rPr lang="en-IN" dirty="0"/>
              <a:t>| </a:t>
            </a:r>
            <a:r>
              <a:rPr lang="en-IN" dirty="0" err="1"/>
              <a:t>MySql|WordPress</a:t>
            </a:r>
            <a:r>
              <a:rPr lang="en-IN" dirty="0"/>
              <a:t> | Figma | Manual Testing and other useful technical </a:t>
            </a:r>
            <a:r>
              <a:rPr lang="en-IN" dirty="0" err="1"/>
              <a:t>informations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C98396-E362-786F-773D-FE17FE8A2777}"/>
              </a:ext>
            </a:extLst>
          </p:cNvPr>
          <p:cNvSpPr txBox="1">
            <a:spLocks/>
          </p:cNvSpPr>
          <p:nvPr/>
        </p:nvSpPr>
        <p:spPr>
          <a:xfrm>
            <a:off x="1421673" y="3787869"/>
            <a:ext cx="9348654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Softwares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and </a:t>
            </a:r>
            <a:r>
              <a:rPr lang="en-I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hardwares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00DC684-2A8E-2749-9942-96FD3B08C017}"/>
              </a:ext>
            </a:extLst>
          </p:cNvPr>
          <p:cNvSpPr txBox="1">
            <a:spLocks/>
          </p:cNvSpPr>
          <p:nvPr/>
        </p:nvSpPr>
        <p:spPr>
          <a:xfrm>
            <a:off x="1179780" y="4405309"/>
            <a:ext cx="10168406" cy="114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Sublime Text | Figma | </a:t>
            </a:r>
            <a:r>
              <a:rPr lang="en-IN" dirty="0" err="1"/>
              <a:t>Wordpress</a:t>
            </a:r>
            <a:r>
              <a:rPr lang="en-IN" dirty="0"/>
              <a:t> | Google Chrome Browser | Laptop.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34B3EB-03FC-0539-257C-2A13BF10CB19}"/>
              </a:ext>
            </a:extLst>
          </p:cNvPr>
          <p:cNvSpPr txBox="1">
            <a:spLocks/>
          </p:cNvSpPr>
          <p:nvPr/>
        </p:nvSpPr>
        <p:spPr>
          <a:xfrm>
            <a:off x="3357152" y="75450"/>
            <a:ext cx="5813659" cy="7640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155996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8F6D-9736-8A68-54D9-0C513EAA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774"/>
          </a:xfrm>
        </p:spPr>
        <p:txBody>
          <a:bodyPr/>
          <a:lstStyle/>
          <a:p>
            <a:r>
              <a:rPr lang="en-IN" dirty="0"/>
              <a:t>WORKS DONE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3F88-AA10-55A6-ED66-50727381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5860983" cy="4733174"/>
          </a:xfrm>
        </p:spPr>
        <p:txBody>
          <a:bodyPr>
            <a:normAutofit/>
          </a:bodyPr>
          <a:lstStyle/>
          <a:p>
            <a:r>
              <a:rPr lang="en-IN" b="1" u="sng" dirty="0"/>
              <a:t>1. Bootstrap Portfolio website –</a:t>
            </a:r>
          </a:p>
          <a:p>
            <a:endParaRPr lang="en-IN" dirty="0"/>
          </a:p>
          <a:p>
            <a:r>
              <a:rPr lang="en-IN" dirty="0"/>
              <a:t>( html | </a:t>
            </a:r>
            <a:r>
              <a:rPr lang="en-IN" dirty="0" err="1"/>
              <a:t>css</a:t>
            </a:r>
            <a:r>
              <a:rPr lang="en-IN" dirty="0"/>
              <a:t> |bootstrap | </a:t>
            </a:r>
            <a:r>
              <a:rPr lang="en-IN" dirty="0" err="1"/>
              <a:t>php</a:t>
            </a:r>
            <a:r>
              <a:rPr lang="en-IN" dirty="0"/>
              <a:t> </a:t>
            </a:r>
            <a:r>
              <a:rPr lang="en-IN" dirty="0" err="1"/>
              <a:t>pdo</a:t>
            </a:r>
            <a:r>
              <a:rPr lang="en-IN" dirty="0"/>
              <a:t> | </a:t>
            </a:r>
            <a:r>
              <a:rPr lang="en-IN" dirty="0" err="1"/>
              <a:t>mysql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)</a:t>
            </a:r>
          </a:p>
          <a:p>
            <a:r>
              <a:rPr lang="en-IN" dirty="0"/>
              <a:t>Frontend validation using JS</a:t>
            </a:r>
          </a:p>
          <a:p>
            <a:r>
              <a:rPr lang="en-IN" dirty="0"/>
              <a:t>Backend validation using </a:t>
            </a:r>
            <a:r>
              <a:rPr lang="en-IN" dirty="0" err="1"/>
              <a:t>php</a:t>
            </a:r>
            <a:r>
              <a:rPr lang="en-IN" dirty="0"/>
              <a:t> </a:t>
            </a:r>
          </a:p>
          <a:p>
            <a:r>
              <a:rPr lang="en-IN" dirty="0"/>
              <a:t>Sending data using from frontend to backend.</a:t>
            </a:r>
          </a:p>
          <a:p>
            <a:r>
              <a:rPr lang="en-IN" dirty="0"/>
              <a:t>JS message word counter</a:t>
            </a:r>
          </a:p>
          <a:p>
            <a:r>
              <a:rPr lang="en-IN" dirty="0"/>
              <a:t>All other features of a Portfolio website.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A4F9A-F3D1-E046-3562-7FC50323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7" y="3820798"/>
            <a:ext cx="5207268" cy="2245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EC359-EBBC-91CC-E561-69E4149F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365" y="1232900"/>
            <a:ext cx="5139891" cy="2299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7C5C79-09D2-F5E2-1D32-D684940A2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34" y="5541857"/>
            <a:ext cx="5925820" cy="7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0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C6D8-A977-9DBA-0243-E71CFED3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4722" cy="477356"/>
          </a:xfrm>
        </p:spPr>
        <p:txBody>
          <a:bodyPr>
            <a:normAutofit fontScale="90000"/>
          </a:bodyPr>
          <a:lstStyle/>
          <a:p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D0AE-53F3-B891-7BA9-41295B09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38" y="365126"/>
            <a:ext cx="11860617" cy="61277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u="sng" dirty="0"/>
              <a:t>2. Admin Dashboard –</a:t>
            </a:r>
          </a:p>
          <a:p>
            <a:endParaRPr lang="en-IN" b="1" u="sng" dirty="0"/>
          </a:p>
          <a:p>
            <a:r>
              <a:rPr lang="en-IN" dirty="0"/>
              <a:t> </a:t>
            </a:r>
            <a:r>
              <a:rPr lang="en-IN" sz="1800" dirty="0"/>
              <a:t>Login, Logout and Registration using sessions- </a:t>
            </a:r>
          </a:p>
          <a:p>
            <a:r>
              <a:rPr lang="en-IN" dirty="0"/>
              <a:t>Validations and data transfers.</a:t>
            </a:r>
          </a:p>
          <a:p>
            <a:r>
              <a:rPr lang="en-IN" dirty="0"/>
              <a:t>Data </a:t>
            </a:r>
            <a:r>
              <a:rPr lang="en-IN" dirty="0" err="1"/>
              <a:t>Retreival</a:t>
            </a:r>
            <a:r>
              <a:rPr lang="en-IN" dirty="0"/>
              <a:t> from Database .</a:t>
            </a:r>
          </a:p>
          <a:p>
            <a:r>
              <a:rPr lang="en-IN" dirty="0"/>
              <a:t>Real time data </a:t>
            </a:r>
            <a:r>
              <a:rPr lang="en-IN" dirty="0" err="1"/>
              <a:t>updation</a:t>
            </a:r>
            <a:r>
              <a:rPr lang="en-IN" dirty="0"/>
              <a:t> in database from</a:t>
            </a:r>
          </a:p>
          <a:p>
            <a:pPr marL="0" indent="0">
              <a:buNone/>
            </a:pPr>
            <a:r>
              <a:rPr lang="en-IN" dirty="0"/>
              <a:t>    admin dashboard.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php</a:t>
            </a:r>
            <a:r>
              <a:rPr lang="en-IN" dirty="0"/>
              <a:t> Mailer : sending real email to user using </a:t>
            </a:r>
            <a:r>
              <a:rPr lang="en-IN" dirty="0" err="1"/>
              <a:t>gmail</a:t>
            </a:r>
            <a:r>
              <a:rPr lang="en-IN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Password encryption and Login : store encrypted password in </a:t>
            </a:r>
            <a:r>
              <a:rPr lang="en-IN" dirty="0" err="1"/>
              <a:t>db</a:t>
            </a:r>
            <a:r>
              <a:rPr lang="en-IN" dirty="0"/>
              <a:t> and match it with user typed to login.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 Google reCAPTCHA V2 while Login.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7F64C-6409-47A9-C325-ADFE7D9B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72" y="603804"/>
            <a:ext cx="6630890" cy="35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FD16-7D3B-E638-6D72-D0C2E2DE0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96766"/>
            <a:ext cx="849548" cy="96253"/>
          </a:xfrm>
        </p:spPr>
        <p:txBody>
          <a:bodyPr>
            <a:normAutofit fontScale="90000"/>
          </a:bodyPr>
          <a:lstStyle/>
          <a:p>
            <a:r>
              <a:rPr lang="en-IN" dirty="0"/>
              <a:t>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2FD3B-5746-FB32-6EC1-5630D058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89" y="866273"/>
            <a:ext cx="8383605" cy="53131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Message box in Admin Dashboard.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Retreive</a:t>
            </a:r>
            <a:r>
              <a:rPr lang="en-IN" dirty="0"/>
              <a:t> message from database and display in dropdown along with the time and the number of messages received 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Modified the existing Graph and </a:t>
            </a:r>
            <a:r>
              <a:rPr lang="en-IN" dirty="0" err="1"/>
              <a:t>Piechart</a:t>
            </a:r>
            <a:r>
              <a:rPr lang="en-IN" dirty="0"/>
              <a:t> -&gt; Design the graph based on messages appeared in a particular month.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Photo upload  in server and source link in database ( done in other site).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 Login attempts and Lockout ( done in other site).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200" dirty="0"/>
              <a:t> </a:t>
            </a:r>
            <a:r>
              <a:rPr lang="en-IN" sz="1200" dirty="0" err="1"/>
              <a:t>otp</a:t>
            </a:r>
            <a:r>
              <a:rPr lang="en-IN" sz="1200" dirty="0"/>
              <a:t> sending and verifying before login ( half complete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DAE0-BC7C-E7A9-4334-813EEF09B4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1" r="6059" b="12436"/>
          <a:stretch/>
        </p:blipFill>
        <p:spPr>
          <a:xfrm>
            <a:off x="9140792" y="1058778"/>
            <a:ext cx="2521819" cy="41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49BD-28DA-3E27-9F7B-6630784F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269733" cy="530023"/>
          </a:xfrm>
        </p:spPr>
        <p:txBody>
          <a:bodyPr>
            <a:normAutofit fontScale="90000"/>
          </a:bodyPr>
          <a:lstStyle/>
          <a:p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B09A-AB64-CEA1-C14B-2B8A5550C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780"/>
            <a:ext cx="10515600" cy="5118184"/>
          </a:xfrm>
        </p:spPr>
        <p:txBody>
          <a:bodyPr>
            <a:normAutofit fontScale="92500" lnSpcReduction="10000"/>
          </a:bodyPr>
          <a:lstStyle/>
          <a:p>
            <a:r>
              <a:rPr lang="en-IN" b="1" u="sng" dirty="0"/>
              <a:t>3. </a:t>
            </a:r>
            <a:r>
              <a:rPr lang="en-IN" b="1" u="sng" dirty="0" err="1"/>
              <a:t>Wordpress</a:t>
            </a:r>
            <a:r>
              <a:rPr lang="en-IN" b="1" u="sng" dirty="0"/>
              <a:t> Portfolio Website :</a:t>
            </a:r>
          </a:p>
          <a:p>
            <a:r>
              <a:rPr lang="en-IN" dirty="0"/>
              <a:t>- used Astra Starter Template and edited with </a:t>
            </a:r>
            <a:r>
              <a:rPr lang="en-IN" dirty="0" err="1"/>
              <a:t>Elementor</a:t>
            </a:r>
            <a:r>
              <a:rPr lang="en-IN" dirty="0"/>
              <a:t> </a:t>
            </a:r>
          </a:p>
          <a:p>
            <a:r>
              <a:rPr lang="en-IN" dirty="0"/>
              <a:t>- also used other plugins </a:t>
            </a:r>
            <a:r>
              <a:rPr lang="en-IN" dirty="0" err="1"/>
              <a:t>s.a</a:t>
            </a:r>
            <a:r>
              <a:rPr lang="en-IN" dirty="0"/>
              <a:t> </a:t>
            </a:r>
            <a:r>
              <a:rPr lang="en-IN" dirty="0" err="1"/>
              <a:t>wpforms</a:t>
            </a:r>
            <a:r>
              <a:rPr lang="en-IN" dirty="0"/>
              <a:t> and </a:t>
            </a:r>
            <a:r>
              <a:rPr lang="en-IN" dirty="0" err="1"/>
              <a:t>wp</a:t>
            </a:r>
            <a:r>
              <a:rPr lang="en-IN" dirty="0"/>
              <a:t> mail smtp </a:t>
            </a:r>
          </a:p>
          <a:p>
            <a:r>
              <a:rPr lang="en-IN" dirty="0"/>
              <a:t>to send mails.</a:t>
            </a:r>
          </a:p>
          <a:p>
            <a:r>
              <a:rPr lang="en-IN" sz="1900" dirty="0">
                <a:effectLst/>
                <a:ea typeface="Calibri" panose="020F0502020204030204" pitchFamily="34" charset="0"/>
              </a:rPr>
              <a:t>Got to know about </a:t>
            </a:r>
            <a:r>
              <a:rPr lang="en-IN" sz="1900" dirty="0" err="1">
                <a:effectLst/>
                <a:ea typeface="Calibri" panose="020F0502020204030204" pitchFamily="34" charset="0"/>
              </a:rPr>
              <a:t>wordpress</a:t>
            </a:r>
            <a:r>
              <a:rPr lang="en-IN" sz="1900" dirty="0">
                <a:effectLst/>
                <a:ea typeface="Calibri" panose="020F0502020204030204" pitchFamily="34" charset="0"/>
              </a:rPr>
              <a:t> (</a:t>
            </a:r>
            <a:r>
              <a:rPr lang="en-IN" sz="1900" dirty="0" err="1">
                <a:effectLst/>
                <a:ea typeface="Calibri" panose="020F0502020204030204" pitchFamily="34" charset="0"/>
              </a:rPr>
              <a:t>cms</a:t>
            </a:r>
            <a:r>
              <a:rPr lang="en-IN" sz="1900" dirty="0">
                <a:effectLst/>
                <a:ea typeface="Calibri" panose="020F0502020204030204" pitchFamily="34" charset="0"/>
              </a:rPr>
              <a:t>) and when to use it.</a:t>
            </a:r>
          </a:p>
          <a:p>
            <a:pPr marL="342900" lvl="0" indent="-342900">
              <a:lnSpc>
                <a:spcPct val="107000"/>
              </a:lnSpc>
              <a:spcAft>
                <a:spcPts val="18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100" dirty="0">
                <a:effectLst/>
                <a:ea typeface="Calibri" panose="020F0502020204030204" pitchFamily="34" charset="0"/>
              </a:rPr>
              <a:t>Counter (counting hours) | Progress bar  | Gallery (portfolios)</a:t>
            </a:r>
          </a:p>
          <a:p>
            <a:pPr marL="342900" lvl="0" indent="-342900">
              <a:lnSpc>
                <a:spcPct val="107000"/>
              </a:lnSpc>
              <a:spcAft>
                <a:spcPts val="18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100" dirty="0">
                <a:effectLst/>
                <a:ea typeface="Calibri" panose="020F0502020204030204" pitchFamily="34" charset="0"/>
              </a:rPr>
              <a:t>Icon boxes ,lists and others, | Google maps | </a:t>
            </a:r>
          </a:p>
          <a:p>
            <a:pPr marL="342900" lvl="0" indent="-342900">
              <a:lnSpc>
                <a:spcPct val="107000"/>
              </a:lnSpc>
              <a:spcAft>
                <a:spcPts val="18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kern="100" dirty="0">
                <a:effectLst/>
                <a:ea typeface="Calibri" panose="020F0502020204030204" pitchFamily="34" charset="0"/>
              </a:rPr>
              <a:t>And widgets and icons in header and footers.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u="sng" dirty="0"/>
              <a:t>4. Taxi template website:</a:t>
            </a:r>
          </a:p>
          <a:p>
            <a:r>
              <a:rPr lang="en-IN" sz="1800" dirty="0" err="1"/>
              <a:t>whatsapp</a:t>
            </a:r>
            <a:r>
              <a:rPr lang="en-IN" sz="1800" dirty="0"/>
              <a:t> floating button and scroll top button on scroll</a:t>
            </a:r>
          </a:p>
          <a:p>
            <a:r>
              <a:rPr lang="en-IN" dirty="0"/>
              <a:t>-error validations , packages tabs and images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767D1-960C-A65F-E198-17FC7A851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47" y="1362715"/>
            <a:ext cx="3772636" cy="2066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A9FE5-72AE-CFCB-6970-F70C38FD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35" y="4095634"/>
            <a:ext cx="4605089" cy="18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DC05-47EE-B6AA-FEC4-0F56397A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945"/>
            <a:ext cx="836596" cy="149190"/>
          </a:xfrm>
        </p:spPr>
        <p:txBody>
          <a:bodyPr>
            <a:normAutofit fontScale="90000"/>
          </a:bodyPr>
          <a:lstStyle/>
          <a:p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A1A89-91C7-A002-9A7A-6A9A3ED4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4" y="587141"/>
            <a:ext cx="11136429" cy="6063915"/>
          </a:xfrm>
        </p:spPr>
        <p:txBody>
          <a:bodyPr>
            <a:normAutofit fontScale="85000" lnSpcReduction="20000"/>
          </a:bodyPr>
          <a:lstStyle/>
          <a:p>
            <a:r>
              <a:rPr lang="en-IN" sz="2100" b="1" u="sng" dirty="0"/>
              <a:t>5. Figma ( </a:t>
            </a:r>
            <a:r>
              <a:rPr lang="en-IN" sz="2100" b="1" u="sng" dirty="0" err="1"/>
              <a:t>Aninix</a:t>
            </a:r>
            <a:r>
              <a:rPr lang="en-IN" sz="2100" b="1" u="sng" dirty="0"/>
              <a:t> ) :</a:t>
            </a:r>
          </a:p>
          <a:p>
            <a:r>
              <a:rPr lang="en-IN" sz="2100" dirty="0"/>
              <a:t>-Basics and developed animation logo for Naik Solutions</a:t>
            </a:r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b="1" u="sng" dirty="0"/>
              <a:t>6. </a:t>
            </a:r>
            <a:r>
              <a:rPr lang="en-IN" sz="2100" b="1" u="sng" dirty="0" err="1"/>
              <a:t>Php</a:t>
            </a:r>
            <a:r>
              <a:rPr lang="en-IN" sz="2100" b="1" u="sng" dirty="0"/>
              <a:t> </a:t>
            </a:r>
            <a:r>
              <a:rPr lang="en-IN" sz="2100" b="1" u="sng" dirty="0" err="1"/>
              <a:t>mpdf</a:t>
            </a:r>
            <a:r>
              <a:rPr lang="en-IN" sz="2100" b="1" u="sng" dirty="0"/>
              <a:t> :</a:t>
            </a:r>
          </a:p>
          <a:p>
            <a:r>
              <a:rPr lang="en-IN" sz="2100" dirty="0"/>
              <a:t>First designed a html page and then converted it into a pdf using </a:t>
            </a:r>
            <a:r>
              <a:rPr lang="en-IN" sz="2100" dirty="0" err="1"/>
              <a:t>php</a:t>
            </a:r>
            <a:r>
              <a:rPr lang="en-IN" sz="2100" dirty="0"/>
              <a:t> </a:t>
            </a:r>
            <a:r>
              <a:rPr lang="en-IN" sz="2100" dirty="0" err="1"/>
              <a:t>mpdf</a:t>
            </a:r>
            <a:r>
              <a:rPr lang="en-IN" sz="2100" dirty="0"/>
              <a:t> library. </a:t>
            </a:r>
          </a:p>
          <a:p>
            <a:endParaRPr lang="en-IN" sz="2100" dirty="0"/>
          </a:p>
          <a:p>
            <a:r>
              <a:rPr lang="en-IN" sz="2100" b="1" u="sng" dirty="0">
                <a:sym typeface="Wingdings" panose="05000000000000000000" pitchFamily="2" charset="2"/>
              </a:rPr>
              <a:t>Testing</a:t>
            </a:r>
          </a:p>
          <a:p>
            <a:r>
              <a:rPr lang="en-IN" sz="2100" dirty="0">
                <a:sym typeface="Wingdings" panose="05000000000000000000" pitchFamily="2" charset="2"/>
              </a:rPr>
              <a:t>Website Testing Report document for the website ngigoa.com -&gt; sent to colleague for error checking.</a:t>
            </a:r>
          </a:p>
          <a:p>
            <a:r>
              <a:rPr lang="en-IN" sz="2100" dirty="0">
                <a:sym typeface="Wingdings" panose="05000000000000000000" pitchFamily="2" charset="2"/>
              </a:rPr>
              <a:t>Received Testing document from my colleague -&gt; of the website -&gt; vinaycom.com  did website testing and documented and sent back.</a:t>
            </a:r>
          </a:p>
          <a:p>
            <a:endParaRPr lang="en-IN" sz="2100" dirty="0"/>
          </a:p>
          <a:p>
            <a:r>
              <a:rPr lang="en-IN" sz="2100" u="sng" dirty="0"/>
              <a:t>Learning about Domain name ,Hosting and other useful </a:t>
            </a:r>
            <a:r>
              <a:rPr lang="en-IN" sz="2100" u="sng" dirty="0" err="1"/>
              <a:t>informations</a:t>
            </a:r>
            <a:endParaRPr lang="en-IN" sz="2100" u="sng" dirty="0"/>
          </a:p>
          <a:p>
            <a:r>
              <a:rPr lang="en-IN" sz="2100" dirty="0" err="1"/>
              <a:t>BigRock</a:t>
            </a:r>
            <a:r>
              <a:rPr lang="en-IN" sz="2100" dirty="0"/>
              <a:t> </a:t>
            </a:r>
            <a:r>
              <a:rPr lang="en-IN" sz="2100" dirty="0">
                <a:sym typeface="Wingdings" panose="05000000000000000000" pitchFamily="2" charset="2"/>
              </a:rPr>
              <a:t> Linux Hosting | </a:t>
            </a:r>
            <a:r>
              <a:rPr lang="en-IN" sz="2100" dirty="0" err="1">
                <a:sym typeface="Wingdings" panose="05000000000000000000" pitchFamily="2" charset="2"/>
              </a:rPr>
              <a:t>Cpanel</a:t>
            </a:r>
            <a:r>
              <a:rPr lang="en-IN" sz="2100" dirty="0">
                <a:sym typeface="Wingdings" panose="05000000000000000000" pitchFamily="2" charset="2"/>
              </a:rPr>
              <a:t> | and various other details about hosting, packages and their needs.</a:t>
            </a:r>
          </a:p>
          <a:p>
            <a:r>
              <a:rPr lang="en-IN" sz="2100" dirty="0">
                <a:sym typeface="Wingdings" panose="05000000000000000000" pitchFamily="2" charset="2"/>
              </a:rPr>
              <a:t>AND OTHER TECHNICAL INFORMATIONS …………………….</a:t>
            </a:r>
            <a:endParaRPr lang="en-IN" sz="21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38E4C-EF72-0548-12C7-6F1030DAC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170" y="356135"/>
            <a:ext cx="2146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8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CEB-7377-9983-4199-6CD7D626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884343" cy="530023"/>
          </a:xfrm>
        </p:spPr>
        <p:txBody>
          <a:bodyPr>
            <a:normAutofit fontScale="90000"/>
          </a:bodyPr>
          <a:lstStyle/>
          <a:p>
            <a:r>
              <a:rPr lang="en-IN" dirty="0"/>
              <a:t>Live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84EE-9983-7E99-491D-50CFFF54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7" y="1039528"/>
            <a:ext cx="11309685" cy="5332396"/>
          </a:xfrm>
        </p:spPr>
        <p:txBody>
          <a:bodyPr>
            <a:normAutofit/>
          </a:bodyPr>
          <a:lstStyle/>
          <a:p>
            <a:r>
              <a:rPr lang="en-IN" b="1" u="sng" dirty="0"/>
              <a:t>1. Live Project ( Vimal </a:t>
            </a:r>
            <a:r>
              <a:rPr lang="en-IN" b="1" u="sng" dirty="0" err="1"/>
              <a:t>pvt.ltd</a:t>
            </a:r>
            <a:r>
              <a:rPr lang="en-IN" b="1" u="sng" dirty="0"/>
              <a:t> )</a:t>
            </a:r>
          </a:p>
          <a:p>
            <a:r>
              <a:rPr lang="en-IN" dirty="0"/>
              <a:t>- Forms and Table design ( 7 pages )</a:t>
            </a:r>
          </a:p>
          <a:p>
            <a:r>
              <a:rPr lang="en-IN" dirty="0"/>
              <a:t>-Validation for different forms.</a:t>
            </a:r>
          </a:p>
          <a:p>
            <a:r>
              <a:rPr lang="en-IN" dirty="0"/>
              <a:t>Calculations and logics in tables and forms.</a:t>
            </a:r>
          </a:p>
          <a:p>
            <a:r>
              <a:rPr lang="en-IN" dirty="0"/>
              <a:t>Database connection and data </a:t>
            </a:r>
            <a:r>
              <a:rPr lang="en-IN" dirty="0" err="1"/>
              <a:t>retreival</a:t>
            </a:r>
            <a:endParaRPr lang="en-IN" dirty="0"/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4F4B5-DE63-6CF6-3E28-78DB15C7A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6" y="3595669"/>
            <a:ext cx="5384961" cy="289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8DFA12-7C02-BE6E-82C2-B27E6F8CE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38" y="903982"/>
            <a:ext cx="4270634" cy="5528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C370C-E28F-13C5-1EA2-5BD9EA946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56" y="1984876"/>
            <a:ext cx="295275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316F-62A5-6F39-ADA0-E0254E1A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914625" cy="315911"/>
          </a:xfrm>
        </p:spPr>
        <p:txBody>
          <a:bodyPr>
            <a:normAutofit fontScale="90000"/>
          </a:bodyPr>
          <a:lstStyle/>
          <a:p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21BB-3EFE-4536-5C49-30BC6D9A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149"/>
            <a:ext cx="10515600" cy="5281814"/>
          </a:xfrm>
        </p:spPr>
        <p:txBody>
          <a:bodyPr/>
          <a:lstStyle/>
          <a:p>
            <a:r>
              <a:rPr lang="en-IN" b="1" u="sng" dirty="0"/>
              <a:t>2. Live Project </a:t>
            </a:r>
            <a:r>
              <a:rPr lang="en-IN" b="1" u="sng" dirty="0">
                <a:sym typeface="Wingdings" panose="05000000000000000000" pitchFamily="2" charset="2"/>
              </a:rPr>
              <a:t> WordPress  Net Global Institute  ngigoa.com</a:t>
            </a:r>
          </a:p>
          <a:p>
            <a:r>
              <a:rPr lang="en-IN" dirty="0">
                <a:sym typeface="Wingdings" panose="05000000000000000000" pitchFamily="2" charset="2"/>
              </a:rPr>
              <a:t>Home page | 3 Courses page and header and footer changes</a:t>
            </a:r>
          </a:p>
          <a:p>
            <a:r>
              <a:rPr lang="en-IN" dirty="0">
                <a:sym typeface="Wingdings" panose="05000000000000000000" pitchFamily="2" charset="2"/>
              </a:rPr>
              <a:t>Responsive website and various styles and effects.</a:t>
            </a:r>
          </a:p>
          <a:p>
            <a:r>
              <a:rPr lang="en-IN" sz="1800" dirty="0" err="1">
                <a:effectLst/>
                <a:ea typeface="Calibri" panose="020F0502020204030204" pitchFamily="34" charset="0"/>
              </a:rPr>
              <a:t>whatsapp</a:t>
            </a:r>
            <a:r>
              <a:rPr lang="en-IN" sz="1800" dirty="0">
                <a:effectLst/>
                <a:ea typeface="Calibri" panose="020F0502020204030204" pitchFamily="34" charset="0"/>
              </a:rPr>
              <a:t> floating button.   |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scaling.</a:t>
            </a:r>
            <a:endParaRPr lang="en-IN" sz="1800" dirty="0">
              <a:effectLst/>
              <a:ea typeface="Calibri" panose="020F0502020204030204" pitchFamily="34" charset="0"/>
              <a:sym typeface="Wingdings" panose="05000000000000000000" pitchFamily="2" charset="2"/>
            </a:endParaRPr>
          </a:p>
          <a:p>
            <a:pPr marL="226695">
              <a:lnSpc>
                <a:spcPct val="107000"/>
              </a:lnSpc>
              <a:spcAft>
                <a:spcPts val="185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</a:rPr>
              <a:t>Google maps |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 of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Accordian</a:t>
            </a:r>
            <a:r>
              <a:rPr lang="en-IN" sz="1800" kern="100" dirty="0">
                <a:effectLst/>
                <a:ea typeface="Calibri" panose="020F0502020204030204" pitchFamily="34" charset="0"/>
              </a:rPr>
              <a:t>.</a:t>
            </a:r>
          </a:p>
          <a:p>
            <a:pPr marL="226695">
              <a:lnSpc>
                <a:spcPct val="107000"/>
              </a:lnSpc>
              <a:spcAft>
                <a:spcPts val="185"/>
              </a:spcAft>
            </a:pPr>
            <a:r>
              <a:rPr lang="en-IN" sz="1800" kern="100" dirty="0">
                <a:effectLst/>
                <a:ea typeface="Calibri" panose="020F0502020204030204" pitchFamily="34" charset="0"/>
              </a:rPr>
              <a:t>* Responsive menus using header and footer builder plugin.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11F0D-B84A-EEA4-A96E-EC9906329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4" y="3821230"/>
            <a:ext cx="5697354" cy="267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E4A0CA-7FC8-0B58-CE68-5CA7D54C2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563" y="183815"/>
            <a:ext cx="1963361" cy="335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C905B-443D-B09F-21B7-DEDB237FCB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"/>
          <a:stretch/>
        </p:blipFill>
        <p:spPr bwMode="auto">
          <a:xfrm>
            <a:off x="6285297" y="3863258"/>
            <a:ext cx="5581249" cy="2629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2484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5377</TotalTime>
  <Words>649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Bookman Old Style</vt:lpstr>
      <vt:lpstr>Calibri</vt:lpstr>
      <vt:lpstr>Rockwell</vt:lpstr>
      <vt:lpstr>Symbol</vt:lpstr>
      <vt:lpstr>Times New Roman</vt:lpstr>
      <vt:lpstr>Wingdings</vt:lpstr>
      <vt:lpstr>Damask</vt:lpstr>
      <vt:lpstr>WEB DEVELOPMENT AND DESIGN AT NAIK SOLUTION</vt:lpstr>
      <vt:lpstr>Technologies learned:</vt:lpstr>
      <vt:lpstr>WORKS DONE :</vt:lpstr>
      <vt:lpstr>…</vt:lpstr>
      <vt:lpstr>…</vt:lpstr>
      <vt:lpstr>…</vt:lpstr>
      <vt:lpstr>…</vt:lpstr>
      <vt:lpstr>Live projects</vt:lpstr>
      <vt:lpstr>…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WORK AT NAIK SOLUTION</dc:title>
  <dc:creator>Pratik Pranav</dc:creator>
  <cp:lastModifiedBy>Pratik Pranav</cp:lastModifiedBy>
  <cp:revision>21</cp:revision>
  <dcterms:created xsi:type="dcterms:W3CDTF">2023-08-30T18:10:24Z</dcterms:created>
  <dcterms:modified xsi:type="dcterms:W3CDTF">2024-01-30T04:53:38Z</dcterms:modified>
</cp:coreProperties>
</file>