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67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57" r:id="rId11"/>
    <p:sldId id="267" r:id="rId12"/>
    <p:sldId id="268" r:id="rId13"/>
    <p:sldId id="320" r:id="rId14"/>
    <p:sldId id="322" r:id="rId15"/>
    <p:sldId id="318" r:id="rId16"/>
    <p:sldId id="269" r:id="rId17"/>
    <p:sldId id="270" r:id="rId18"/>
    <p:sldId id="271" r:id="rId19"/>
    <p:sldId id="294" r:id="rId20"/>
    <p:sldId id="272" r:id="rId21"/>
    <p:sldId id="323" r:id="rId22"/>
    <p:sldId id="324" r:id="rId23"/>
    <p:sldId id="280" r:id="rId24"/>
    <p:sldId id="295" r:id="rId25"/>
    <p:sldId id="296" r:id="rId26"/>
    <p:sldId id="273" r:id="rId27"/>
    <p:sldId id="274" r:id="rId28"/>
    <p:sldId id="275" r:id="rId29"/>
    <p:sldId id="276" r:id="rId30"/>
    <p:sldId id="285" r:id="rId31"/>
    <p:sldId id="284" r:id="rId32"/>
    <p:sldId id="288" r:id="rId33"/>
    <p:sldId id="289" r:id="rId34"/>
    <p:sldId id="292" r:id="rId35"/>
    <p:sldId id="317" r:id="rId36"/>
    <p:sldId id="298" r:id="rId37"/>
    <p:sldId id="299" r:id="rId38"/>
    <p:sldId id="319" r:id="rId39"/>
    <p:sldId id="300" r:id="rId40"/>
    <p:sldId id="301" r:id="rId41"/>
    <p:sldId id="30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291" r:id="rId51"/>
    <p:sldId id="279" r:id="rId52"/>
    <p:sldId id="277" r:id="rId53"/>
    <p:sldId id="281" r:id="rId54"/>
    <p:sldId id="282" r:id="rId55"/>
    <p:sldId id="290" r:id="rId56"/>
    <p:sldId id="293" r:id="rId57"/>
    <p:sldId id="297" r:id="rId58"/>
    <p:sldId id="303" r:id="rId59"/>
    <p:sldId id="312" r:id="rId60"/>
    <p:sldId id="313" r:id="rId61"/>
    <p:sldId id="314" r:id="rId62"/>
    <p:sldId id="325" r:id="rId63"/>
    <p:sldId id="278" r:id="rId64"/>
    <p:sldId id="315" r:id="rId65"/>
    <p:sldId id="316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ik Sathe" initials="PS" lastIdx="1" clrIdx="0">
    <p:extLst>
      <p:ext uri="{19B8F6BF-5375-455C-9EA6-DF929625EA0E}">
        <p15:presenceInfo xmlns:p15="http://schemas.microsoft.com/office/powerpoint/2012/main" userId="3ad7828c85355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99CC"/>
    <a:srgbClr val="0D5BF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C46EE-E152-48F6-895F-8BBF42149C31}" v="901" dt="2020-05-29T03:48:35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2147" autoAdjust="0"/>
  </p:normalViewPr>
  <p:slideViewPr>
    <p:cSldViewPr snapToGrid="0">
      <p:cViewPr varScale="1">
        <p:scale>
          <a:sx n="121" d="100"/>
          <a:sy n="121" d="100"/>
        </p:scale>
        <p:origin x="92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Sathe" userId="3ad7828c85355b6c" providerId="LiveId" clId="{686C46EE-E152-48F6-895F-8BBF42149C31}"/>
    <pc:docChg chg="undo custSel addSld delSld modSld">
      <pc:chgData name="Pratik Sathe" userId="3ad7828c85355b6c" providerId="LiveId" clId="{686C46EE-E152-48F6-895F-8BBF42149C31}" dt="2020-05-29T03:48:35.093" v="1655" actId="20577"/>
      <pc:docMkLst>
        <pc:docMk/>
      </pc:docMkLst>
      <pc:sldChg chg="addSp delSp modSp mod">
        <pc:chgData name="Pratik Sathe" userId="3ad7828c85355b6c" providerId="LiveId" clId="{686C46EE-E152-48F6-895F-8BBF42149C31}" dt="2020-05-29T02:08:41.812" v="76" actId="20577"/>
        <pc:sldMkLst>
          <pc:docMk/>
          <pc:sldMk cId="731454128" sldId="269"/>
        </pc:sldMkLst>
        <pc:spChg chg="mod">
          <ac:chgData name="Pratik Sathe" userId="3ad7828c85355b6c" providerId="LiveId" clId="{686C46EE-E152-48F6-895F-8BBF42149C31}" dt="2020-05-29T02:08:41.812" v="76" actId="20577"/>
          <ac:spMkLst>
            <pc:docMk/>
            <pc:sldMk cId="731454128" sldId="269"/>
            <ac:spMk id="3" creationId="{E3847EB9-B3F2-4E95-951C-AFB8A610DFF1}"/>
          </ac:spMkLst>
        </pc:spChg>
        <pc:spChg chg="mod">
          <ac:chgData name="Pratik Sathe" userId="3ad7828c85355b6c" providerId="LiveId" clId="{686C46EE-E152-48F6-895F-8BBF42149C31}" dt="2020-05-29T02:08:22.709" v="60" actId="1076"/>
          <ac:spMkLst>
            <pc:docMk/>
            <pc:sldMk cId="731454128" sldId="269"/>
            <ac:spMk id="13" creationId="{03F9DD5B-4C48-4C59-B1EF-0AC1F85B918D}"/>
          </ac:spMkLst>
        </pc:spChg>
        <pc:spChg chg="add mod">
          <ac:chgData name="Pratik Sathe" userId="3ad7828c85355b6c" providerId="LiveId" clId="{686C46EE-E152-48F6-895F-8BBF42149C31}" dt="2020-05-29T02:08:22.709" v="60" actId="1076"/>
          <ac:spMkLst>
            <pc:docMk/>
            <pc:sldMk cId="731454128" sldId="269"/>
            <ac:spMk id="17" creationId="{E69D12D7-0369-4DE5-8ED0-6C935A583CE2}"/>
          </ac:spMkLst>
        </pc:spChg>
        <pc:spChg chg="add mod">
          <ac:chgData name="Pratik Sathe" userId="3ad7828c85355b6c" providerId="LiveId" clId="{686C46EE-E152-48F6-895F-8BBF42149C31}" dt="2020-05-29T02:07:20.865" v="53" actId="207"/>
          <ac:spMkLst>
            <pc:docMk/>
            <pc:sldMk cId="731454128" sldId="269"/>
            <ac:spMk id="18" creationId="{578423AE-2015-42C1-AB6D-36869ADEAD7C}"/>
          </ac:spMkLst>
        </pc:spChg>
        <pc:spChg chg="add mod">
          <ac:chgData name="Pratik Sathe" userId="3ad7828c85355b6c" providerId="LiveId" clId="{686C46EE-E152-48F6-895F-8BBF42149C31}" dt="2020-05-29T02:07:20.865" v="53" actId="207"/>
          <ac:spMkLst>
            <pc:docMk/>
            <pc:sldMk cId="731454128" sldId="269"/>
            <ac:spMk id="19" creationId="{A148C662-9B75-4AF5-829E-598A41AEBEA5}"/>
          </ac:spMkLst>
        </pc:spChg>
        <pc:spChg chg="add mod">
          <ac:chgData name="Pratik Sathe" userId="3ad7828c85355b6c" providerId="LiveId" clId="{686C46EE-E152-48F6-895F-8BBF42149C31}" dt="2020-05-29T02:07:20.865" v="53" actId="207"/>
          <ac:spMkLst>
            <pc:docMk/>
            <pc:sldMk cId="731454128" sldId="269"/>
            <ac:spMk id="20" creationId="{EC919ECF-3B39-4558-9EBF-2227368856FD}"/>
          </ac:spMkLst>
        </pc:spChg>
        <pc:spChg chg="add mod">
          <ac:chgData name="Pratik Sathe" userId="3ad7828c85355b6c" providerId="LiveId" clId="{686C46EE-E152-48F6-895F-8BBF42149C31}" dt="2020-05-29T02:07:20.865" v="53" actId="207"/>
          <ac:spMkLst>
            <pc:docMk/>
            <pc:sldMk cId="731454128" sldId="269"/>
            <ac:spMk id="21" creationId="{DDD1DE4D-CE86-4F51-8149-BB8255B80885}"/>
          </ac:spMkLst>
        </pc:spChg>
        <pc:spChg chg="add mod">
          <ac:chgData name="Pratik Sathe" userId="3ad7828c85355b6c" providerId="LiveId" clId="{686C46EE-E152-48F6-895F-8BBF42149C31}" dt="2020-05-29T02:07:20.865" v="53" actId="207"/>
          <ac:spMkLst>
            <pc:docMk/>
            <pc:sldMk cId="731454128" sldId="269"/>
            <ac:spMk id="22" creationId="{FF555542-6DD1-41F7-98B0-AF859EA37B14}"/>
          </ac:spMkLst>
        </pc:spChg>
        <pc:spChg chg="add mod">
          <ac:chgData name="Pratik Sathe" userId="3ad7828c85355b6c" providerId="LiveId" clId="{686C46EE-E152-48F6-895F-8BBF42149C31}" dt="2020-05-29T02:07:20.865" v="53" actId="207"/>
          <ac:spMkLst>
            <pc:docMk/>
            <pc:sldMk cId="731454128" sldId="269"/>
            <ac:spMk id="23" creationId="{2DDD4709-E013-43FA-8083-B34E1DDF0DC9}"/>
          </ac:spMkLst>
        </pc:spChg>
        <pc:spChg chg="add mod">
          <ac:chgData name="Pratik Sathe" userId="3ad7828c85355b6c" providerId="LiveId" clId="{686C46EE-E152-48F6-895F-8BBF42149C31}" dt="2020-05-29T02:07:20.865" v="53" actId="207"/>
          <ac:spMkLst>
            <pc:docMk/>
            <pc:sldMk cId="731454128" sldId="269"/>
            <ac:spMk id="24" creationId="{5724BD2C-82D4-4D8C-923E-3DF5BA71530D}"/>
          </ac:spMkLst>
        </pc:spChg>
        <pc:spChg chg="add mod">
          <ac:chgData name="Pratik Sathe" userId="3ad7828c85355b6c" providerId="LiveId" clId="{686C46EE-E152-48F6-895F-8BBF42149C31}" dt="2020-05-29T02:07:20.865" v="53" actId="207"/>
          <ac:spMkLst>
            <pc:docMk/>
            <pc:sldMk cId="731454128" sldId="269"/>
            <ac:spMk id="25" creationId="{EEC67BD0-44B2-47CE-8F6A-070B3DEDFC05}"/>
          </ac:spMkLst>
        </pc:spChg>
        <pc:spChg chg="add mod">
          <ac:chgData name="Pratik Sathe" userId="3ad7828c85355b6c" providerId="LiveId" clId="{686C46EE-E152-48F6-895F-8BBF42149C31}" dt="2020-05-29T02:07:20.865" v="53" actId="207"/>
          <ac:spMkLst>
            <pc:docMk/>
            <pc:sldMk cId="731454128" sldId="269"/>
            <ac:spMk id="26" creationId="{8F8F00FE-2FC6-4442-9A65-08AF706834CE}"/>
          </ac:spMkLst>
        </pc:spChg>
        <pc:spChg chg="add del mod">
          <ac:chgData name="Pratik Sathe" userId="3ad7828c85355b6c" providerId="LiveId" clId="{686C46EE-E152-48F6-895F-8BBF42149C31}" dt="2020-05-29T02:08:14.270" v="59" actId="478"/>
          <ac:spMkLst>
            <pc:docMk/>
            <pc:sldMk cId="731454128" sldId="269"/>
            <ac:spMk id="27" creationId="{3F39D714-6FC8-43C0-B325-A2E9086E83B5}"/>
          </ac:spMkLst>
        </pc:spChg>
        <pc:spChg chg="add del mod">
          <ac:chgData name="Pratik Sathe" userId="3ad7828c85355b6c" providerId="LiveId" clId="{686C46EE-E152-48F6-895F-8BBF42149C31}" dt="2020-05-29T02:08:14.270" v="59" actId="478"/>
          <ac:spMkLst>
            <pc:docMk/>
            <pc:sldMk cId="731454128" sldId="269"/>
            <ac:spMk id="28" creationId="{EB7F64AF-9A75-4E81-B682-43075215104C}"/>
          </ac:spMkLst>
        </pc:spChg>
        <pc:spChg chg="add del mod">
          <ac:chgData name="Pratik Sathe" userId="3ad7828c85355b6c" providerId="LiveId" clId="{686C46EE-E152-48F6-895F-8BBF42149C31}" dt="2020-05-29T02:08:14.270" v="59" actId="478"/>
          <ac:spMkLst>
            <pc:docMk/>
            <pc:sldMk cId="731454128" sldId="269"/>
            <ac:spMk id="29" creationId="{6D085912-220C-4F8E-8269-9F468C51B7C0}"/>
          </ac:spMkLst>
        </pc:spChg>
        <pc:spChg chg="add del mod">
          <ac:chgData name="Pratik Sathe" userId="3ad7828c85355b6c" providerId="LiveId" clId="{686C46EE-E152-48F6-895F-8BBF42149C31}" dt="2020-05-29T02:08:14.270" v="59" actId="478"/>
          <ac:spMkLst>
            <pc:docMk/>
            <pc:sldMk cId="731454128" sldId="269"/>
            <ac:spMk id="30" creationId="{4F06DB69-E36F-4800-8FD1-4C519F860EB1}"/>
          </ac:spMkLst>
        </pc:spChg>
        <pc:spChg chg="add del mod">
          <ac:chgData name="Pratik Sathe" userId="3ad7828c85355b6c" providerId="LiveId" clId="{686C46EE-E152-48F6-895F-8BBF42149C31}" dt="2020-05-29T02:08:14.270" v="59" actId="478"/>
          <ac:spMkLst>
            <pc:docMk/>
            <pc:sldMk cId="731454128" sldId="269"/>
            <ac:spMk id="31" creationId="{DC6BD3A2-1474-4126-AB4A-81AB40CAE3E3}"/>
          </ac:spMkLst>
        </pc:spChg>
        <pc:spChg chg="add del mod">
          <ac:chgData name="Pratik Sathe" userId="3ad7828c85355b6c" providerId="LiveId" clId="{686C46EE-E152-48F6-895F-8BBF42149C31}" dt="2020-05-29T02:08:14.270" v="59" actId="478"/>
          <ac:spMkLst>
            <pc:docMk/>
            <pc:sldMk cId="731454128" sldId="269"/>
            <ac:spMk id="32" creationId="{B5C2EF39-F03E-4A50-ACAC-1A2F109267DB}"/>
          </ac:spMkLst>
        </pc:spChg>
        <pc:spChg chg="add del mod">
          <ac:chgData name="Pratik Sathe" userId="3ad7828c85355b6c" providerId="LiveId" clId="{686C46EE-E152-48F6-895F-8BBF42149C31}" dt="2020-05-29T02:08:14.270" v="59" actId="478"/>
          <ac:spMkLst>
            <pc:docMk/>
            <pc:sldMk cId="731454128" sldId="269"/>
            <ac:spMk id="33" creationId="{9DEE381F-0A99-4B2A-AF05-DED7F493CD6A}"/>
          </ac:spMkLst>
        </pc:spChg>
        <pc:spChg chg="add del mod">
          <ac:chgData name="Pratik Sathe" userId="3ad7828c85355b6c" providerId="LiveId" clId="{686C46EE-E152-48F6-895F-8BBF42149C31}" dt="2020-05-29T02:08:14.270" v="59" actId="478"/>
          <ac:spMkLst>
            <pc:docMk/>
            <pc:sldMk cId="731454128" sldId="269"/>
            <ac:spMk id="34" creationId="{E338CA7D-8896-4C67-A72A-FAD62A3FD8F4}"/>
          </ac:spMkLst>
        </pc:spChg>
        <pc:spChg chg="add del mod">
          <ac:chgData name="Pratik Sathe" userId="3ad7828c85355b6c" providerId="LiveId" clId="{686C46EE-E152-48F6-895F-8BBF42149C31}" dt="2020-05-29T02:08:14.270" v="59" actId="478"/>
          <ac:spMkLst>
            <pc:docMk/>
            <pc:sldMk cId="731454128" sldId="269"/>
            <ac:spMk id="35" creationId="{12ED3810-CAF2-4CBE-8EAF-B17D1A44446F}"/>
          </ac:spMkLst>
        </pc:spChg>
      </pc:sldChg>
      <pc:sldChg chg="addSp delSp modSp mod">
        <pc:chgData name="Pratik Sathe" userId="3ad7828c85355b6c" providerId="LiveId" clId="{686C46EE-E152-48F6-895F-8BBF42149C31}" dt="2020-05-29T03:14:38.205" v="468" actId="1076"/>
        <pc:sldMkLst>
          <pc:docMk/>
          <pc:sldMk cId="1540384349" sldId="270"/>
        </pc:sldMkLst>
        <pc:spChg chg="mod">
          <ac:chgData name="Pratik Sathe" userId="3ad7828c85355b6c" providerId="LiveId" clId="{686C46EE-E152-48F6-895F-8BBF42149C31}" dt="2020-05-29T02:14:34.128" v="218" actId="20577"/>
          <ac:spMkLst>
            <pc:docMk/>
            <pc:sldMk cId="1540384349" sldId="270"/>
            <ac:spMk id="3" creationId="{B4B2E0A1-0BE2-4094-8E32-51B4839DE738}"/>
          </ac:spMkLst>
        </pc:spChg>
        <pc:spChg chg="add mod">
          <ac:chgData name="Pratik Sathe" userId="3ad7828c85355b6c" providerId="LiveId" clId="{686C46EE-E152-48F6-895F-8BBF42149C31}" dt="2020-05-29T02:15:00.370" v="219" actId="208"/>
          <ac:spMkLst>
            <pc:docMk/>
            <pc:sldMk cId="1540384349" sldId="270"/>
            <ac:spMk id="4" creationId="{6CF95DC6-A4E6-42E6-9941-F81B4A76F45F}"/>
          </ac:spMkLst>
        </pc:spChg>
        <pc:spChg chg="add mod">
          <ac:chgData name="Pratik Sathe" userId="3ad7828c85355b6c" providerId="LiveId" clId="{686C46EE-E152-48F6-895F-8BBF42149C31}" dt="2020-05-29T02:15:00.370" v="219" actId="208"/>
          <ac:spMkLst>
            <pc:docMk/>
            <pc:sldMk cId="1540384349" sldId="270"/>
            <ac:spMk id="5" creationId="{3F7AF3C1-AFF8-4391-AB1E-47780CF080E0}"/>
          </ac:spMkLst>
        </pc:spChg>
        <pc:spChg chg="add mod">
          <ac:chgData name="Pratik Sathe" userId="3ad7828c85355b6c" providerId="LiveId" clId="{686C46EE-E152-48F6-895F-8BBF42149C31}" dt="2020-05-29T02:15:00.370" v="219" actId="208"/>
          <ac:spMkLst>
            <pc:docMk/>
            <pc:sldMk cId="1540384349" sldId="270"/>
            <ac:spMk id="6" creationId="{40A14387-4FDE-44FC-9BFA-95D5A0B0A0DD}"/>
          </ac:spMkLst>
        </pc:spChg>
        <pc:spChg chg="add mod">
          <ac:chgData name="Pratik Sathe" userId="3ad7828c85355b6c" providerId="LiveId" clId="{686C46EE-E152-48F6-895F-8BBF42149C31}" dt="2020-05-29T02:15:00.370" v="219" actId="208"/>
          <ac:spMkLst>
            <pc:docMk/>
            <pc:sldMk cId="1540384349" sldId="270"/>
            <ac:spMk id="7" creationId="{57E44DCB-906B-433C-A493-37A25774E4E0}"/>
          </ac:spMkLst>
        </pc:spChg>
        <pc:spChg chg="add mod">
          <ac:chgData name="Pratik Sathe" userId="3ad7828c85355b6c" providerId="LiveId" clId="{686C46EE-E152-48F6-895F-8BBF42149C31}" dt="2020-05-29T02:15:00.370" v="219" actId="208"/>
          <ac:spMkLst>
            <pc:docMk/>
            <pc:sldMk cId="1540384349" sldId="270"/>
            <ac:spMk id="8" creationId="{BC2B36D9-9601-457E-A7A6-5EC335B01ED9}"/>
          </ac:spMkLst>
        </pc:spChg>
        <pc:spChg chg="add mod">
          <ac:chgData name="Pratik Sathe" userId="3ad7828c85355b6c" providerId="LiveId" clId="{686C46EE-E152-48F6-895F-8BBF42149C31}" dt="2020-05-29T02:15:00.370" v="219" actId="208"/>
          <ac:spMkLst>
            <pc:docMk/>
            <pc:sldMk cId="1540384349" sldId="270"/>
            <ac:spMk id="9" creationId="{3B807D07-1B46-40AD-A95A-C9A2BBF7DBE6}"/>
          </ac:spMkLst>
        </pc:spChg>
        <pc:spChg chg="add mod">
          <ac:chgData name="Pratik Sathe" userId="3ad7828c85355b6c" providerId="LiveId" clId="{686C46EE-E152-48F6-895F-8BBF42149C31}" dt="2020-05-29T02:15:00.370" v="219" actId="208"/>
          <ac:spMkLst>
            <pc:docMk/>
            <pc:sldMk cId="1540384349" sldId="270"/>
            <ac:spMk id="10" creationId="{66C05AD7-3282-41CD-B4A0-B696F970FD1A}"/>
          </ac:spMkLst>
        </pc:spChg>
        <pc:spChg chg="add mod">
          <ac:chgData name="Pratik Sathe" userId="3ad7828c85355b6c" providerId="LiveId" clId="{686C46EE-E152-48F6-895F-8BBF42149C31}" dt="2020-05-29T02:15:00.370" v="219" actId="208"/>
          <ac:spMkLst>
            <pc:docMk/>
            <pc:sldMk cId="1540384349" sldId="270"/>
            <ac:spMk id="11" creationId="{0C0EF614-EDE1-493F-928D-5FCD9ADC3F1E}"/>
          </ac:spMkLst>
        </pc:spChg>
        <pc:spChg chg="add mod">
          <ac:chgData name="Pratik Sathe" userId="3ad7828c85355b6c" providerId="LiveId" clId="{686C46EE-E152-48F6-895F-8BBF42149C31}" dt="2020-05-29T02:15:00.370" v="219" actId="208"/>
          <ac:spMkLst>
            <pc:docMk/>
            <pc:sldMk cId="1540384349" sldId="270"/>
            <ac:spMk id="12" creationId="{A97D90A4-32E0-46AC-8EF8-1B2AA3B306F9}"/>
          </ac:spMkLst>
        </pc:spChg>
        <pc:spChg chg="add mod">
          <ac:chgData name="Pratik Sathe" userId="3ad7828c85355b6c" providerId="LiveId" clId="{686C46EE-E152-48F6-895F-8BBF42149C31}" dt="2020-05-29T02:15:00.370" v="219" actId="208"/>
          <ac:spMkLst>
            <pc:docMk/>
            <pc:sldMk cId="1540384349" sldId="270"/>
            <ac:spMk id="13" creationId="{B415E301-0A15-4495-8F17-BAA480DBD47A}"/>
          </ac:spMkLst>
        </pc:spChg>
        <pc:spChg chg="add mod">
          <ac:chgData name="Pratik Sathe" userId="3ad7828c85355b6c" providerId="LiveId" clId="{686C46EE-E152-48F6-895F-8BBF42149C31}" dt="2020-05-29T02:15:00.370" v="219" actId="208"/>
          <ac:spMkLst>
            <pc:docMk/>
            <pc:sldMk cId="1540384349" sldId="270"/>
            <ac:spMk id="14" creationId="{DA360AF4-3BE9-4F92-9707-886235465041}"/>
          </ac:spMkLst>
        </pc:spChg>
        <pc:spChg chg="add mod">
          <ac:chgData name="Pratik Sathe" userId="3ad7828c85355b6c" providerId="LiveId" clId="{686C46EE-E152-48F6-895F-8BBF42149C31}" dt="2020-05-29T02:15:00.370" v="219" actId="208"/>
          <ac:spMkLst>
            <pc:docMk/>
            <pc:sldMk cId="1540384349" sldId="270"/>
            <ac:spMk id="15" creationId="{18F878F0-E2A8-4170-8A91-31D8DF47079F}"/>
          </ac:spMkLst>
        </pc:spChg>
        <pc:spChg chg="add mod">
          <ac:chgData name="Pratik Sathe" userId="3ad7828c85355b6c" providerId="LiveId" clId="{686C46EE-E152-48F6-895F-8BBF42149C31}" dt="2020-05-29T02:15:00.370" v="219" actId="208"/>
          <ac:spMkLst>
            <pc:docMk/>
            <pc:sldMk cId="1540384349" sldId="270"/>
            <ac:spMk id="16" creationId="{3246DDBA-C3E6-4C9C-BDF7-B4152771359E}"/>
          </ac:spMkLst>
        </pc:spChg>
        <pc:spChg chg="add mod">
          <ac:chgData name="Pratik Sathe" userId="3ad7828c85355b6c" providerId="LiveId" clId="{686C46EE-E152-48F6-895F-8BBF42149C31}" dt="2020-05-29T02:15:00.370" v="219" actId="208"/>
          <ac:spMkLst>
            <pc:docMk/>
            <pc:sldMk cId="1540384349" sldId="270"/>
            <ac:spMk id="17" creationId="{B1762BA9-C486-4589-8A27-B34E27F4382D}"/>
          </ac:spMkLst>
        </pc:spChg>
        <pc:spChg chg="add mod">
          <ac:chgData name="Pratik Sathe" userId="3ad7828c85355b6c" providerId="LiveId" clId="{686C46EE-E152-48F6-895F-8BBF42149C31}" dt="2020-05-29T02:15:00.370" v="219" actId="208"/>
          <ac:spMkLst>
            <pc:docMk/>
            <pc:sldMk cId="1540384349" sldId="270"/>
            <ac:spMk id="18" creationId="{A00130EA-1555-4491-A4E3-D15858255340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25" creationId="{1FE8089B-1400-4BDE-87D0-9CB55C3E8E5D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26" creationId="{2F932B75-3D44-48CB-A414-D492F61AC290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27" creationId="{286C8E9C-A6BB-40E0-BC87-5439F4C6A3DE}"/>
          </ac:spMkLst>
        </pc:spChg>
        <pc:spChg chg="add del mod">
          <ac:chgData name="Pratik Sathe" userId="3ad7828c85355b6c" providerId="LiveId" clId="{686C46EE-E152-48F6-895F-8BBF42149C31}" dt="2020-05-29T02:11:33.542" v="161"/>
          <ac:spMkLst>
            <pc:docMk/>
            <pc:sldMk cId="1540384349" sldId="270"/>
            <ac:spMk id="28" creationId="{FFD352CD-73FC-4A47-9F51-9533819CA2A8}"/>
          </ac:spMkLst>
        </pc:spChg>
        <pc:spChg chg="add del mod">
          <ac:chgData name="Pratik Sathe" userId="3ad7828c85355b6c" providerId="LiveId" clId="{686C46EE-E152-48F6-895F-8BBF42149C31}" dt="2020-05-29T02:11:33.542" v="161"/>
          <ac:spMkLst>
            <pc:docMk/>
            <pc:sldMk cId="1540384349" sldId="270"/>
            <ac:spMk id="29" creationId="{FFB882CF-D547-4698-848F-A873B31983E2}"/>
          </ac:spMkLst>
        </pc:spChg>
        <pc:spChg chg="add del mod">
          <ac:chgData name="Pratik Sathe" userId="3ad7828c85355b6c" providerId="LiveId" clId="{686C46EE-E152-48F6-895F-8BBF42149C31}" dt="2020-05-29T02:11:33.542" v="161"/>
          <ac:spMkLst>
            <pc:docMk/>
            <pc:sldMk cId="1540384349" sldId="270"/>
            <ac:spMk id="30" creationId="{C2FBE091-6641-475C-A7E3-0A26A297198B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31" creationId="{20F62CB4-0B6B-4EB3-BBB8-26BB1E7EC4DD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32" creationId="{CB6EFB44-77BA-498B-BDEF-36A757F91A85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33" creationId="{03D953DA-51A0-41DA-B8C2-63E5B457B489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34" creationId="{27D33EF6-CC9A-4DAA-9D7F-B8EC5FFBD6A0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35" creationId="{B6E184E0-021D-46CB-AEBF-E5768F321087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36" creationId="{C7CC2FA6-D38B-4B62-9C24-EE62DD94665B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37" creationId="{2A8CAB7F-921C-46B8-9A17-93BC76579736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38" creationId="{193680ED-8914-4E93-881F-EB7BB5E7ABD1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39" creationId="{C60D4D81-A101-4FA1-A093-7D0617893E11}"/>
          </ac:spMkLst>
        </pc:spChg>
        <pc:spChg chg="add mod">
          <ac:chgData name="Pratik Sathe" userId="3ad7828c85355b6c" providerId="LiveId" clId="{686C46EE-E152-48F6-895F-8BBF42149C31}" dt="2020-05-29T02:12:27.353" v="171" actId="208"/>
          <ac:spMkLst>
            <pc:docMk/>
            <pc:sldMk cId="1540384349" sldId="270"/>
            <ac:spMk id="40" creationId="{3CE6943B-7C4D-4A52-A107-653110C258D7}"/>
          </ac:spMkLst>
        </pc:spChg>
        <pc:spChg chg="add del mod">
          <ac:chgData name="Pratik Sathe" userId="3ad7828c85355b6c" providerId="LiveId" clId="{686C46EE-E152-48F6-895F-8BBF42149C31}" dt="2020-05-29T02:12:43.569" v="178" actId="478"/>
          <ac:spMkLst>
            <pc:docMk/>
            <pc:sldMk cId="1540384349" sldId="270"/>
            <ac:spMk id="41" creationId="{D40B1669-A28F-495E-86B1-8117B48264B4}"/>
          </ac:spMkLst>
        </pc:spChg>
        <pc:spChg chg="add del mod">
          <ac:chgData name="Pratik Sathe" userId="3ad7828c85355b6c" providerId="LiveId" clId="{686C46EE-E152-48F6-895F-8BBF42149C31}" dt="2020-05-29T02:12:43.902" v="179" actId="478"/>
          <ac:spMkLst>
            <pc:docMk/>
            <pc:sldMk cId="1540384349" sldId="270"/>
            <ac:spMk id="42" creationId="{69A195E8-D0F3-4868-BF79-2EA34860AC5C}"/>
          </ac:spMkLst>
        </pc:spChg>
        <pc:spChg chg="add mod">
          <ac:chgData name="Pratik Sathe" userId="3ad7828c85355b6c" providerId="LiveId" clId="{686C46EE-E152-48F6-895F-8BBF42149C31}" dt="2020-05-29T02:12:52.445" v="182" actId="1076"/>
          <ac:spMkLst>
            <pc:docMk/>
            <pc:sldMk cId="1540384349" sldId="270"/>
            <ac:spMk id="43" creationId="{168CBE2E-54A9-4BF7-BDAF-C63E9A916992}"/>
          </ac:spMkLst>
        </pc:spChg>
        <pc:spChg chg="add mod">
          <ac:chgData name="Pratik Sathe" userId="3ad7828c85355b6c" providerId="LiveId" clId="{686C46EE-E152-48F6-895F-8BBF42149C31}" dt="2020-05-29T02:13:02.934" v="186" actId="14100"/>
          <ac:spMkLst>
            <pc:docMk/>
            <pc:sldMk cId="1540384349" sldId="270"/>
            <ac:spMk id="44" creationId="{5BB94E36-82C7-423B-9CBB-99B43F09C60F}"/>
          </ac:spMkLst>
        </pc:spChg>
        <pc:spChg chg="add mod">
          <ac:chgData name="Pratik Sathe" userId="3ad7828c85355b6c" providerId="LiveId" clId="{686C46EE-E152-48F6-895F-8BBF42149C31}" dt="2020-05-29T02:13:11.191" v="190" actId="14100"/>
          <ac:spMkLst>
            <pc:docMk/>
            <pc:sldMk cId="1540384349" sldId="270"/>
            <ac:spMk id="45" creationId="{4F0BFFCA-D364-4504-825F-28A2F2963BCA}"/>
          </ac:spMkLst>
        </pc:spChg>
        <pc:spChg chg="add mod">
          <ac:chgData name="Pratik Sathe" userId="3ad7828c85355b6c" providerId="LiveId" clId="{686C46EE-E152-48F6-895F-8BBF42149C31}" dt="2020-05-29T02:13:25.686" v="195" actId="14100"/>
          <ac:spMkLst>
            <pc:docMk/>
            <pc:sldMk cId="1540384349" sldId="270"/>
            <ac:spMk id="46" creationId="{345EF4D3-46FA-46A5-97AD-94B47D2EB9E6}"/>
          </ac:spMkLst>
        </pc:spChg>
        <pc:spChg chg="add mod">
          <ac:chgData name="Pratik Sathe" userId="3ad7828c85355b6c" providerId="LiveId" clId="{686C46EE-E152-48F6-895F-8BBF42149C31}" dt="2020-05-29T02:13:37.550" v="200" actId="14100"/>
          <ac:spMkLst>
            <pc:docMk/>
            <pc:sldMk cId="1540384349" sldId="270"/>
            <ac:spMk id="47" creationId="{74296812-42F4-4FFF-AE59-4BC58E9EF49E}"/>
          </ac:spMkLst>
        </pc:spChg>
        <pc:spChg chg="add mod">
          <ac:chgData name="Pratik Sathe" userId="3ad7828c85355b6c" providerId="LiveId" clId="{686C46EE-E152-48F6-895F-8BBF42149C31}" dt="2020-05-29T02:13:59.181" v="203" actId="1076"/>
          <ac:spMkLst>
            <pc:docMk/>
            <pc:sldMk cId="1540384349" sldId="270"/>
            <ac:spMk id="48" creationId="{E8E753C3-8438-46D4-BA18-E2EB2A7B16B3}"/>
          </ac:spMkLst>
        </pc:spChg>
        <pc:spChg chg="add mod">
          <ac:chgData name="Pratik Sathe" userId="3ad7828c85355b6c" providerId="LiveId" clId="{686C46EE-E152-48F6-895F-8BBF42149C31}" dt="2020-05-29T02:14:09.998" v="207" actId="20577"/>
          <ac:spMkLst>
            <pc:docMk/>
            <pc:sldMk cId="1540384349" sldId="270"/>
            <ac:spMk id="49" creationId="{398EBE06-EDBE-4FE9-99D0-EB8564AAEB38}"/>
          </ac:spMkLst>
        </pc:spChg>
        <pc:spChg chg="add mod">
          <ac:chgData name="Pratik Sathe" userId="3ad7828c85355b6c" providerId="LiveId" clId="{686C46EE-E152-48F6-895F-8BBF42149C31}" dt="2020-05-29T02:14:22.949" v="212" actId="1076"/>
          <ac:spMkLst>
            <pc:docMk/>
            <pc:sldMk cId="1540384349" sldId="270"/>
            <ac:spMk id="50" creationId="{445032F9-2A01-4F4D-987E-A71190529010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51" creationId="{6D7EF660-8CE4-4D6E-98FA-56B484FE80FC}"/>
          </ac:spMkLst>
        </pc:spChg>
        <pc:spChg chg="add del mod">
          <ac:chgData name="Pratik Sathe" userId="3ad7828c85355b6c" providerId="LiveId" clId="{686C46EE-E152-48F6-895F-8BBF42149C31}" dt="2020-05-29T02:16:12.910" v="245" actId="478"/>
          <ac:spMkLst>
            <pc:docMk/>
            <pc:sldMk cId="1540384349" sldId="270"/>
            <ac:spMk id="52" creationId="{1F020B79-746D-4927-8C8C-BE25FC6B7F03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53" creationId="{22CEA01A-6575-4EC2-ACDD-5B2C640D5BEE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54" creationId="{4FA0725C-DA7F-490C-A978-61D4C7F1B3C9}"/>
          </ac:spMkLst>
        </pc:spChg>
        <pc:spChg chg="add mod">
          <ac:chgData name="Pratik Sathe" userId="3ad7828c85355b6c" providerId="LiveId" clId="{686C46EE-E152-48F6-895F-8BBF42149C31}" dt="2020-05-29T02:17:13.191" v="304" actId="20577"/>
          <ac:spMkLst>
            <pc:docMk/>
            <pc:sldMk cId="1540384349" sldId="270"/>
            <ac:spMk id="55" creationId="{261AFDFD-E298-4A7A-A618-DC9C76B913E1}"/>
          </ac:spMkLst>
        </pc:spChg>
        <pc:spChg chg="add mod">
          <ac:chgData name="Pratik Sathe" userId="3ad7828c85355b6c" providerId="LiveId" clId="{686C46EE-E152-48F6-895F-8BBF42149C31}" dt="2020-05-29T02:21:24.110" v="399" actId="1076"/>
          <ac:spMkLst>
            <pc:docMk/>
            <pc:sldMk cId="1540384349" sldId="270"/>
            <ac:spMk id="56" creationId="{1F453629-E1C2-49D7-A619-50709AA1A1F4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61" creationId="{4C780AA4-8430-4691-9EE1-10DD3343E2D7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62" creationId="{D99D303D-5B7A-44B4-BFAF-69A562CF3BEC}"/>
          </ac:spMkLst>
        </pc:spChg>
        <pc:spChg chg="add mod">
          <ac:chgData name="Pratik Sathe" userId="3ad7828c85355b6c" providerId="LiveId" clId="{686C46EE-E152-48F6-895F-8BBF42149C31}" dt="2020-05-29T03:14:22.974" v="464" actId="1076"/>
          <ac:spMkLst>
            <pc:docMk/>
            <pc:sldMk cId="1540384349" sldId="270"/>
            <ac:spMk id="63" creationId="{72AF93D6-20B0-4FAC-94A7-45FB553F54CA}"/>
          </ac:spMkLst>
        </pc:spChg>
        <pc:spChg chg="add mod">
          <ac:chgData name="Pratik Sathe" userId="3ad7828c85355b6c" providerId="LiveId" clId="{686C46EE-E152-48F6-895F-8BBF42149C31}" dt="2020-05-29T03:14:38.205" v="468" actId="1076"/>
          <ac:spMkLst>
            <pc:docMk/>
            <pc:sldMk cId="1540384349" sldId="270"/>
            <ac:spMk id="64" creationId="{A2021C61-AEDB-4193-894C-0E82CD2B4CA1}"/>
          </ac:spMkLst>
        </pc:spChg>
        <pc:spChg chg="add mod">
          <ac:chgData name="Pratik Sathe" userId="3ad7828c85355b6c" providerId="LiveId" clId="{686C46EE-E152-48F6-895F-8BBF42149C31}" dt="2020-05-29T03:14:38.205" v="468" actId="1076"/>
          <ac:spMkLst>
            <pc:docMk/>
            <pc:sldMk cId="1540384349" sldId="270"/>
            <ac:spMk id="65" creationId="{DD6DDCAF-4DF6-4E2B-8A2E-C8B9F14F56E6}"/>
          </ac:spMkLst>
        </pc:spChg>
        <pc:spChg chg="add del">
          <ac:chgData name="Pratik Sathe" userId="3ad7828c85355b6c" providerId="LiveId" clId="{686C46EE-E152-48F6-895F-8BBF42149C31}" dt="2020-05-29T02:19:18.056" v="366" actId="11529"/>
          <ac:spMkLst>
            <pc:docMk/>
            <pc:sldMk cId="1540384349" sldId="270"/>
            <ac:spMk id="66" creationId="{461C4BE4-7D61-487B-89E7-EED428E6BF76}"/>
          </ac:spMkLst>
        </pc:spChg>
        <pc:spChg chg="add mod">
          <ac:chgData name="Pratik Sathe" userId="3ad7828c85355b6c" providerId="LiveId" clId="{686C46EE-E152-48F6-895F-8BBF42149C31}" dt="2020-05-29T02:21:03.589" v="395" actId="1076"/>
          <ac:spMkLst>
            <pc:docMk/>
            <pc:sldMk cId="1540384349" sldId="270"/>
            <ac:spMk id="67" creationId="{74D99A65-C988-49E1-9CDF-B9FED2CDD502}"/>
          </ac:spMkLst>
        </pc:spChg>
        <pc:spChg chg="add del mod">
          <ac:chgData name="Pratik Sathe" userId="3ad7828c85355b6c" providerId="LiveId" clId="{686C46EE-E152-48F6-895F-8BBF42149C31}" dt="2020-05-29T02:20:19.451" v="382" actId="767"/>
          <ac:spMkLst>
            <pc:docMk/>
            <pc:sldMk cId="1540384349" sldId="270"/>
            <ac:spMk id="68" creationId="{6B9A7925-3E82-4EC8-AEDB-CE077262966E}"/>
          </ac:spMkLst>
        </pc:spChg>
        <pc:spChg chg="add mod">
          <ac:chgData name="Pratik Sathe" userId="3ad7828c85355b6c" providerId="LiveId" clId="{686C46EE-E152-48F6-895F-8BBF42149C31}" dt="2020-05-29T03:14:38.205" v="468" actId="1076"/>
          <ac:spMkLst>
            <pc:docMk/>
            <pc:sldMk cId="1540384349" sldId="270"/>
            <ac:spMk id="69" creationId="{B0BAF13F-EFB8-4561-B933-63CEF92CEC80}"/>
          </ac:spMkLst>
        </pc:spChg>
        <pc:cxnChg chg="add mod">
          <ac:chgData name="Pratik Sathe" userId="3ad7828c85355b6c" providerId="LiveId" clId="{686C46EE-E152-48F6-895F-8BBF42149C31}" dt="2020-05-29T02:10:32.917" v="143" actId="1076"/>
          <ac:cxnSpMkLst>
            <pc:docMk/>
            <pc:sldMk cId="1540384349" sldId="270"/>
            <ac:cxnSpMk id="19" creationId="{4BB5ACDF-A4DF-4540-B58E-51A07CAC192F}"/>
          </ac:cxnSpMkLst>
        </pc:cxnChg>
        <pc:cxnChg chg="add mod">
          <ac:chgData name="Pratik Sathe" userId="3ad7828c85355b6c" providerId="LiveId" clId="{686C46EE-E152-48F6-895F-8BBF42149C31}" dt="2020-05-29T02:10:37.829" v="145" actId="1076"/>
          <ac:cxnSpMkLst>
            <pc:docMk/>
            <pc:sldMk cId="1540384349" sldId="270"/>
            <ac:cxnSpMk id="21" creationId="{37ECFCBF-17D6-433C-BFC3-CDF9910540C0}"/>
          </ac:cxnSpMkLst>
        </pc:cxnChg>
        <pc:cxnChg chg="add mod">
          <ac:chgData name="Pratik Sathe" userId="3ad7828c85355b6c" providerId="LiveId" clId="{686C46EE-E152-48F6-895F-8BBF42149C31}" dt="2020-05-29T02:10:41.998" v="147" actId="1076"/>
          <ac:cxnSpMkLst>
            <pc:docMk/>
            <pc:sldMk cId="1540384349" sldId="270"/>
            <ac:cxnSpMk id="22" creationId="{91A8DB6D-C3B9-492E-8A38-B29CB1C74C17}"/>
          </ac:cxnSpMkLst>
        </pc:cxnChg>
        <pc:cxnChg chg="add mod">
          <ac:chgData name="Pratik Sathe" userId="3ad7828c85355b6c" providerId="LiveId" clId="{686C46EE-E152-48F6-895F-8BBF42149C31}" dt="2020-05-29T02:10:47.654" v="149" actId="1076"/>
          <ac:cxnSpMkLst>
            <pc:docMk/>
            <pc:sldMk cId="1540384349" sldId="270"/>
            <ac:cxnSpMk id="23" creationId="{60A4B030-C1C8-4CC4-836A-46D84D86DC14}"/>
          </ac:cxnSpMkLst>
        </pc:cxnChg>
        <pc:cxnChg chg="add mod">
          <ac:chgData name="Pratik Sathe" userId="3ad7828c85355b6c" providerId="LiveId" clId="{686C46EE-E152-48F6-895F-8BBF42149C31}" dt="2020-05-29T02:10:51.272" v="151" actId="1076"/>
          <ac:cxnSpMkLst>
            <pc:docMk/>
            <pc:sldMk cId="1540384349" sldId="270"/>
            <ac:cxnSpMk id="24" creationId="{4DFAD785-1746-4235-BAD0-7FEDD9B3E637}"/>
          </ac:cxnSpMkLst>
        </pc:cxnChg>
        <pc:cxnChg chg="add mod">
          <ac:chgData name="Pratik Sathe" userId="3ad7828c85355b6c" providerId="LiveId" clId="{686C46EE-E152-48F6-895F-8BBF42149C31}" dt="2020-05-29T02:18:15.405" v="352" actId="14100"/>
          <ac:cxnSpMkLst>
            <pc:docMk/>
            <pc:sldMk cId="1540384349" sldId="270"/>
            <ac:cxnSpMk id="57" creationId="{34E244DD-773B-4225-995B-A260832FF9FF}"/>
          </ac:cxnSpMkLst>
        </pc:cxnChg>
        <pc:cxnChg chg="add mod">
          <ac:chgData name="Pratik Sathe" userId="3ad7828c85355b6c" providerId="LiveId" clId="{686C46EE-E152-48F6-895F-8BBF42149C31}" dt="2020-05-29T02:18:20.943" v="354" actId="1076"/>
          <ac:cxnSpMkLst>
            <pc:docMk/>
            <pc:sldMk cId="1540384349" sldId="270"/>
            <ac:cxnSpMk id="60" creationId="{3F876EF1-0CC2-48B6-94EF-C16A5D6E9608}"/>
          </ac:cxnSpMkLst>
        </pc:cxnChg>
      </pc:sldChg>
      <pc:sldChg chg="modSp add del mod">
        <pc:chgData name="Pratik Sathe" userId="3ad7828c85355b6c" providerId="LiveId" clId="{686C46EE-E152-48F6-895F-8BBF42149C31}" dt="2020-05-29T03:14:00.665" v="428" actId="47"/>
        <pc:sldMkLst>
          <pc:docMk/>
          <pc:sldMk cId="397268723" sldId="271"/>
        </pc:sldMkLst>
        <pc:spChg chg="mod">
          <ac:chgData name="Pratik Sathe" userId="3ad7828c85355b6c" providerId="LiveId" clId="{686C46EE-E152-48F6-895F-8BBF42149C31}" dt="2020-05-29T03:13:57.231" v="427" actId="20577"/>
          <ac:spMkLst>
            <pc:docMk/>
            <pc:sldMk cId="397268723" sldId="271"/>
            <ac:spMk id="2" creationId="{F96CB8C4-8DEC-4B08-B4F1-ADE44C55F400}"/>
          </ac:spMkLst>
        </pc:spChg>
      </pc:sldChg>
      <pc:sldChg chg="addSp delSp modSp new mod">
        <pc:chgData name="Pratik Sathe" userId="3ad7828c85355b6c" providerId="LiveId" clId="{686C46EE-E152-48F6-895F-8BBF42149C31}" dt="2020-05-29T03:38:32.124" v="1026" actId="1076"/>
        <pc:sldMkLst>
          <pc:docMk/>
          <pc:sldMk cId="1798280303" sldId="271"/>
        </pc:sldMkLst>
        <pc:spChg chg="mod">
          <ac:chgData name="Pratik Sathe" userId="3ad7828c85355b6c" providerId="LiveId" clId="{686C46EE-E152-48F6-895F-8BBF42149C31}" dt="2020-05-29T03:14:10.788" v="463" actId="20577"/>
          <ac:spMkLst>
            <pc:docMk/>
            <pc:sldMk cId="1798280303" sldId="271"/>
            <ac:spMk id="2" creationId="{C7F92409-CE36-4073-9F2F-F08E367C2FEF}"/>
          </ac:spMkLst>
        </pc:spChg>
        <pc:spChg chg="mod">
          <ac:chgData name="Pratik Sathe" userId="3ad7828c85355b6c" providerId="LiveId" clId="{686C46EE-E152-48F6-895F-8BBF42149C31}" dt="2020-05-29T03:31:17.477" v="926"/>
          <ac:spMkLst>
            <pc:docMk/>
            <pc:sldMk cId="1798280303" sldId="271"/>
            <ac:spMk id="3" creationId="{1A3E7C6C-9B6B-4879-84FD-5854B7A0E207}"/>
          </ac:spMkLst>
        </pc:spChg>
        <pc:spChg chg="add mod">
          <ac:chgData name="Pratik Sathe" userId="3ad7828c85355b6c" providerId="LiveId" clId="{686C46EE-E152-48F6-895F-8BBF42149C31}" dt="2020-05-29T03:30:35.669" v="920" actId="1076"/>
          <ac:spMkLst>
            <pc:docMk/>
            <pc:sldMk cId="1798280303" sldId="271"/>
            <ac:spMk id="4" creationId="{F3AE6617-D511-40A7-A4CD-A8F6917FB7B1}"/>
          </ac:spMkLst>
        </pc:spChg>
        <pc:spChg chg="add mod">
          <ac:chgData name="Pratik Sathe" userId="3ad7828c85355b6c" providerId="LiveId" clId="{686C46EE-E152-48F6-895F-8BBF42149C31}" dt="2020-05-29T03:30:51.117" v="922" actId="1076"/>
          <ac:spMkLst>
            <pc:docMk/>
            <pc:sldMk cId="1798280303" sldId="271"/>
            <ac:spMk id="5" creationId="{673CC7F6-D1F1-481A-A15A-B901782DAAB4}"/>
          </ac:spMkLst>
        </pc:spChg>
        <pc:spChg chg="add mod">
          <ac:chgData name="Pratik Sathe" userId="3ad7828c85355b6c" providerId="LiveId" clId="{686C46EE-E152-48F6-895F-8BBF42149C31}" dt="2020-05-29T03:31:08.709" v="925" actId="14100"/>
          <ac:spMkLst>
            <pc:docMk/>
            <pc:sldMk cId="1798280303" sldId="271"/>
            <ac:spMk id="6" creationId="{CAD16893-59BD-4ECA-AA8F-DE95C72CA177}"/>
          </ac:spMkLst>
        </pc:spChg>
        <pc:spChg chg="add mod">
          <ac:chgData name="Pratik Sathe" userId="3ad7828c85355b6c" providerId="LiveId" clId="{686C46EE-E152-48F6-895F-8BBF42149C31}" dt="2020-05-29T03:31:22.029" v="928" actId="1076"/>
          <ac:spMkLst>
            <pc:docMk/>
            <pc:sldMk cId="1798280303" sldId="271"/>
            <ac:spMk id="7" creationId="{5F198048-5050-47DB-8CB1-495DA43A0C81}"/>
          </ac:spMkLst>
        </pc:spChg>
        <pc:spChg chg="add del mod">
          <ac:chgData name="Pratik Sathe" userId="3ad7828c85355b6c" providerId="LiveId" clId="{686C46EE-E152-48F6-895F-8BBF42149C31}" dt="2020-05-29T03:37:06.550" v="1006" actId="478"/>
          <ac:spMkLst>
            <pc:docMk/>
            <pc:sldMk cId="1798280303" sldId="271"/>
            <ac:spMk id="8" creationId="{8276E017-ACBE-4CD6-9A07-FE6F0E27847C}"/>
          </ac:spMkLst>
        </pc:spChg>
        <pc:spChg chg="add mod">
          <ac:chgData name="Pratik Sathe" userId="3ad7828c85355b6c" providerId="LiveId" clId="{686C46EE-E152-48F6-895F-8BBF42149C31}" dt="2020-05-29T03:37:11.700" v="1007" actId="1076"/>
          <ac:spMkLst>
            <pc:docMk/>
            <pc:sldMk cId="1798280303" sldId="271"/>
            <ac:spMk id="9" creationId="{FB42A3CE-34A1-4EF0-B859-FF4752F95B01}"/>
          </ac:spMkLst>
        </pc:spChg>
        <pc:spChg chg="add mod">
          <ac:chgData name="Pratik Sathe" userId="3ad7828c85355b6c" providerId="LiveId" clId="{686C46EE-E152-48F6-895F-8BBF42149C31}" dt="2020-05-29T03:37:11.700" v="1007" actId="1076"/>
          <ac:spMkLst>
            <pc:docMk/>
            <pc:sldMk cId="1798280303" sldId="271"/>
            <ac:spMk id="10" creationId="{515B4B77-4E21-4E65-9886-12F5F4C9E40C}"/>
          </ac:spMkLst>
        </pc:spChg>
        <pc:spChg chg="add del mod">
          <ac:chgData name="Pratik Sathe" userId="3ad7828c85355b6c" providerId="LiveId" clId="{686C46EE-E152-48F6-895F-8BBF42149C31}" dt="2020-05-29T03:32:01.550" v="939" actId="478"/>
          <ac:spMkLst>
            <pc:docMk/>
            <pc:sldMk cId="1798280303" sldId="271"/>
            <ac:spMk id="11" creationId="{75B5C32E-57F2-42C1-AEA3-04D57AF88E15}"/>
          </ac:spMkLst>
        </pc:spChg>
        <pc:spChg chg="add del mod">
          <ac:chgData name="Pratik Sathe" userId="3ad7828c85355b6c" providerId="LiveId" clId="{686C46EE-E152-48F6-895F-8BBF42149C31}" dt="2020-05-29T03:32:00.786" v="938" actId="478"/>
          <ac:spMkLst>
            <pc:docMk/>
            <pc:sldMk cId="1798280303" sldId="271"/>
            <ac:spMk id="12" creationId="{F791E116-B13B-4351-9B83-F917DFE0CDBB}"/>
          </ac:spMkLst>
        </pc:spChg>
        <pc:spChg chg="add del mod">
          <ac:chgData name="Pratik Sathe" userId="3ad7828c85355b6c" providerId="LiveId" clId="{686C46EE-E152-48F6-895F-8BBF42149C31}" dt="2020-05-29T03:32:00.009" v="937" actId="478"/>
          <ac:spMkLst>
            <pc:docMk/>
            <pc:sldMk cId="1798280303" sldId="271"/>
            <ac:spMk id="13" creationId="{0967F19B-2FF0-41A0-93C1-32BA6053ABCF}"/>
          </ac:spMkLst>
        </pc:spChg>
        <pc:spChg chg="add mod">
          <ac:chgData name="Pratik Sathe" userId="3ad7828c85355b6c" providerId="LiveId" clId="{686C46EE-E152-48F6-895F-8BBF42149C31}" dt="2020-05-29T03:37:11.700" v="1007" actId="1076"/>
          <ac:spMkLst>
            <pc:docMk/>
            <pc:sldMk cId="1798280303" sldId="271"/>
            <ac:spMk id="14" creationId="{375537C3-0330-4ABD-8A4C-21C6FF4EF160}"/>
          </ac:spMkLst>
        </pc:spChg>
        <pc:spChg chg="add mod">
          <ac:chgData name="Pratik Sathe" userId="3ad7828c85355b6c" providerId="LiveId" clId="{686C46EE-E152-48F6-895F-8BBF42149C31}" dt="2020-05-29T03:37:11.700" v="1007" actId="1076"/>
          <ac:spMkLst>
            <pc:docMk/>
            <pc:sldMk cId="1798280303" sldId="271"/>
            <ac:spMk id="15" creationId="{C8E0C241-B712-4779-B4D7-4AE5E717EEA9}"/>
          </ac:spMkLst>
        </pc:spChg>
        <pc:spChg chg="add del mod">
          <ac:chgData name="Pratik Sathe" userId="3ad7828c85355b6c" providerId="LiveId" clId="{686C46EE-E152-48F6-895F-8BBF42149C31}" dt="2020-05-29T03:32:12.377" v="942" actId="478"/>
          <ac:spMkLst>
            <pc:docMk/>
            <pc:sldMk cId="1798280303" sldId="271"/>
            <ac:spMk id="16" creationId="{5FF3DBF8-DDAA-4EB2-AB27-8788BD7DE4BE}"/>
          </ac:spMkLst>
        </pc:spChg>
        <pc:spChg chg="add del mod">
          <ac:chgData name="Pratik Sathe" userId="3ad7828c85355b6c" providerId="LiveId" clId="{686C46EE-E152-48F6-895F-8BBF42149C31}" dt="2020-05-29T03:32:53.935" v="949" actId="478"/>
          <ac:spMkLst>
            <pc:docMk/>
            <pc:sldMk cId="1798280303" sldId="271"/>
            <ac:spMk id="17" creationId="{3241A630-D002-4755-BF56-1DC18CF2D895}"/>
          </ac:spMkLst>
        </pc:spChg>
        <pc:spChg chg="add del mod">
          <ac:chgData name="Pratik Sathe" userId="3ad7828c85355b6c" providerId="LiveId" clId="{686C46EE-E152-48F6-895F-8BBF42149C31}" dt="2020-05-29T03:33:22.405" v="959" actId="11529"/>
          <ac:spMkLst>
            <pc:docMk/>
            <pc:sldMk cId="1798280303" sldId="271"/>
            <ac:spMk id="18" creationId="{C373D913-E232-4C76-ABFD-0C7B221799A4}"/>
          </ac:spMkLst>
        </pc:spChg>
        <pc:spChg chg="add mod">
          <ac:chgData name="Pratik Sathe" userId="3ad7828c85355b6c" providerId="LiveId" clId="{686C46EE-E152-48F6-895F-8BBF42149C31}" dt="2020-05-29T03:37:11.700" v="1007" actId="1076"/>
          <ac:spMkLst>
            <pc:docMk/>
            <pc:sldMk cId="1798280303" sldId="271"/>
            <ac:spMk id="19" creationId="{D01B2C03-AD2A-4671-AE35-15FBF88DDF8F}"/>
          </ac:spMkLst>
        </pc:spChg>
        <pc:spChg chg="add del mod">
          <ac:chgData name="Pratik Sathe" userId="3ad7828c85355b6c" providerId="LiveId" clId="{686C46EE-E152-48F6-895F-8BBF42149C31}" dt="2020-05-29T03:35:37.917" v="987" actId="478"/>
          <ac:spMkLst>
            <pc:docMk/>
            <pc:sldMk cId="1798280303" sldId="271"/>
            <ac:spMk id="22" creationId="{D92CD3B3-4160-42FB-88A8-67C763DF971F}"/>
          </ac:spMkLst>
        </pc:spChg>
        <pc:spChg chg="add mod">
          <ac:chgData name="Pratik Sathe" userId="3ad7828c85355b6c" providerId="LiveId" clId="{686C46EE-E152-48F6-895F-8BBF42149C31}" dt="2020-05-29T03:38:05.277" v="1014" actId="1076"/>
          <ac:spMkLst>
            <pc:docMk/>
            <pc:sldMk cId="1798280303" sldId="271"/>
            <ac:spMk id="23" creationId="{F10E5391-24B8-4F1C-BEF9-41E3A6A92A1B}"/>
          </ac:spMkLst>
        </pc:spChg>
        <pc:spChg chg="add mod">
          <ac:chgData name="Pratik Sathe" userId="3ad7828c85355b6c" providerId="LiveId" clId="{686C46EE-E152-48F6-895F-8BBF42149C31}" dt="2020-05-29T03:38:05.277" v="1014" actId="1076"/>
          <ac:spMkLst>
            <pc:docMk/>
            <pc:sldMk cId="1798280303" sldId="271"/>
            <ac:spMk id="24" creationId="{6C04CE1F-F266-43F9-950F-29DEDB308790}"/>
          </ac:spMkLst>
        </pc:spChg>
        <pc:spChg chg="add mod">
          <ac:chgData name="Pratik Sathe" userId="3ad7828c85355b6c" providerId="LiveId" clId="{686C46EE-E152-48F6-895F-8BBF42149C31}" dt="2020-05-29T03:37:19.717" v="1008" actId="1076"/>
          <ac:spMkLst>
            <pc:docMk/>
            <pc:sldMk cId="1798280303" sldId="271"/>
            <ac:spMk id="25" creationId="{A93ABC87-4A34-45FB-B1F4-5C06A8DBDEA9}"/>
          </ac:spMkLst>
        </pc:spChg>
        <pc:spChg chg="add mod">
          <ac:chgData name="Pratik Sathe" userId="3ad7828c85355b6c" providerId="LiveId" clId="{686C46EE-E152-48F6-895F-8BBF42149C31}" dt="2020-05-29T03:37:19.717" v="1008" actId="1076"/>
          <ac:spMkLst>
            <pc:docMk/>
            <pc:sldMk cId="1798280303" sldId="271"/>
            <ac:spMk id="26" creationId="{101D8098-CA83-4E4C-A4DB-0D7CC1D09005}"/>
          </ac:spMkLst>
        </pc:spChg>
        <pc:spChg chg="add mod">
          <ac:chgData name="Pratik Sathe" userId="3ad7828c85355b6c" providerId="LiveId" clId="{686C46EE-E152-48F6-895F-8BBF42149C31}" dt="2020-05-29T03:37:37.748" v="1012" actId="1076"/>
          <ac:spMkLst>
            <pc:docMk/>
            <pc:sldMk cId="1798280303" sldId="271"/>
            <ac:spMk id="27" creationId="{18406E85-C019-451A-8B07-B69191BF8347}"/>
          </ac:spMkLst>
        </pc:spChg>
        <pc:spChg chg="add mod">
          <ac:chgData name="Pratik Sathe" userId="3ad7828c85355b6c" providerId="LiveId" clId="{686C46EE-E152-48F6-895F-8BBF42149C31}" dt="2020-05-29T03:38:15.485" v="1021" actId="20577"/>
          <ac:spMkLst>
            <pc:docMk/>
            <pc:sldMk cId="1798280303" sldId="271"/>
            <ac:spMk id="28" creationId="{F84BE292-87C6-4AA3-B3C3-B73A0A269221}"/>
          </ac:spMkLst>
        </pc:spChg>
        <pc:spChg chg="add mod">
          <ac:chgData name="Pratik Sathe" userId="3ad7828c85355b6c" providerId="LiveId" clId="{686C46EE-E152-48F6-895F-8BBF42149C31}" dt="2020-05-29T03:38:29.876" v="1025" actId="1076"/>
          <ac:spMkLst>
            <pc:docMk/>
            <pc:sldMk cId="1798280303" sldId="271"/>
            <ac:spMk id="29" creationId="{1CBDE0B4-98DF-41D1-A5C7-78CCEE49C4E8}"/>
          </ac:spMkLst>
        </pc:spChg>
        <pc:spChg chg="add mod">
          <ac:chgData name="Pratik Sathe" userId="3ad7828c85355b6c" providerId="LiveId" clId="{686C46EE-E152-48F6-895F-8BBF42149C31}" dt="2020-05-29T03:38:32.124" v="1026" actId="1076"/>
          <ac:spMkLst>
            <pc:docMk/>
            <pc:sldMk cId="1798280303" sldId="271"/>
            <ac:spMk id="30" creationId="{1BAB15AC-C743-4E06-919B-1F0BDDCD0792}"/>
          </ac:spMkLst>
        </pc:spChg>
        <pc:spChg chg="add mod">
          <ac:chgData name="Pratik Sathe" userId="3ad7828c85355b6c" providerId="LiveId" clId="{686C46EE-E152-48F6-895F-8BBF42149C31}" dt="2020-05-29T03:38:25.349" v="1023" actId="1076"/>
          <ac:spMkLst>
            <pc:docMk/>
            <pc:sldMk cId="1798280303" sldId="271"/>
            <ac:spMk id="31" creationId="{B0E60816-A0BF-4DB3-90C1-31F9145D4EE5}"/>
          </ac:spMkLst>
        </pc:spChg>
        <pc:spChg chg="add mod">
          <ac:chgData name="Pratik Sathe" userId="3ad7828c85355b6c" providerId="LiveId" clId="{686C46EE-E152-48F6-895F-8BBF42149C31}" dt="2020-05-29T03:38:25.349" v="1023" actId="1076"/>
          <ac:spMkLst>
            <pc:docMk/>
            <pc:sldMk cId="1798280303" sldId="271"/>
            <ac:spMk id="32" creationId="{DC531B64-190A-4F50-A79E-74A0C71013E4}"/>
          </ac:spMkLst>
        </pc:spChg>
        <pc:cxnChg chg="add del mod">
          <ac:chgData name="Pratik Sathe" userId="3ad7828c85355b6c" providerId="LiveId" clId="{686C46EE-E152-48F6-895F-8BBF42149C31}" dt="2020-05-29T03:35:38.708" v="988" actId="478"/>
          <ac:cxnSpMkLst>
            <pc:docMk/>
            <pc:sldMk cId="1798280303" sldId="271"/>
            <ac:cxnSpMk id="21" creationId="{7635F2B2-F904-4722-A76F-5330E0862A93}"/>
          </ac:cxnSpMkLst>
        </pc:cxnChg>
      </pc:sldChg>
      <pc:sldChg chg="modSp new mod">
        <pc:chgData name="Pratik Sathe" userId="3ad7828c85355b6c" providerId="LiveId" clId="{686C46EE-E152-48F6-895F-8BBF42149C31}" dt="2020-05-29T03:48:35.093" v="1655" actId="20577"/>
        <pc:sldMkLst>
          <pc:docMk/>
          <pc:sldMk cId="608318635" sldId="272"/>
        </pc:sldMkLst>
        <pc:spChg chg="mod">
          <ac:chgData name="Pratik Sathe" userId="3ad7828c85355b6c" providerId="LiveId" clId="{686C46EE-E152-48F6-895F-8BBF42149C31}" dt="2020-05-29T03:39:37.101" v="1063" actId="20577"/>
          <ac:spMkLst>
            <pc:docMk/>
            <pc:sldMk cId="608318635" sldId="272"/>
            <ac:spMk id="2" creationId="{F49AE7B9-D8D5-494A-9C2F-F43E8F88424C}"/>
          </ac:spMkLst>
        </pc:spChg>
        <pc:spChg chg="mod">
          <ac:chgData name="Pratik Sathe" userId="3ad7828c85355b6c" providerId="LiveId" clId="{686C46EE-E152-48F6-895F-8BBF42149C31}" dt="2020-05-29T03:48:35.093" v="1655" actId="20577"/>
          <ac:spMkLst>
            <pc:docMk/>
            <pc:sldMk cId="608318635" sldId="272"/>
            <ac:spMk id="3" creationId="{159CA30E-E6F2-4FE1-9739-29C2F938B4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0819-6122-41F1-A8CB-9965DB2C6DE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1D5BF-51EA-41A2-8FC4-4C7DB888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Much of the effort in condensed matter physics is </a:t>
            </a:r>
            <a:r>
              <a:rPr lang="en-GB" dirty="0" err="1"/>
              <a:t>centered</a:t>
            </a:r>
            <a:r>
              <a:rPr lang="en-GB" dirty="0"/>
              <a:t> around obtaining solutions the Schrodinger’s equation.</a:t>
            </a:r>
          </a:p>
          <a:p>
            <a:r>
              <a:rPr lang="en-GB" dirty="0"/>
              <a:t>Often, much insight can be gained by using the independent electron approximation. </a:t>
            </a:r>
          </a:p>
          <a:p>
            <a:r>
              <a:rPr lang="en-GB" dirty="0"/>
              <a:t>The localization properties of wavefunctions can have implications on the physical properties of many systems. </a:t>
            </a:r>
          </a:p>
          <a:p>
            <a:r>
              <a:rPr lang="en-GB" dirty="0"/>
              <a:t>For example, whether the eigenstates of a Hamiltonian are localized is intimately connected to electronic conduction properties, as well as quantum information storage.</a:t>
            </a:r>
          </a:p>
          <a:p>
            <a:endParaRPr lang="en-GB" dirty="0"/>
          </a:p>
          <a:p>
            <a:r>
              <a:rPr lang="en-GB" dirty="0"/>
              <a:t>In the presence of translational invariance, Bloch’s theorem tells us that the Hilbert space is divided according to so-called bands, with wave-like Bloch wavefunctions being the eigenstates of the Hamiltonian. These states span a subspace of the Hilbert space.</a:t>
            </a:r>
          </a:p>
          <a:p>
            <a:r>
              <a:rPr lang="en-GB" dirty="0"/>
              <a:t>In certain applications it is beneficial to instead obtain a set of localized wavefunctions which span such a subspace. They are called </a:t>
            </a:r>
            <a:r>
              <a:rPr lang="en-GB" dirty="0" err="1"/>
              <a:t>Wannier</a:t>
            </a:r>
            <a:r>
              <a:rPr lang="en-GB" dirty="0"/>
              <a:t> functions.</a:t>
            </a:r>
          </a:p>
          <a:p>
            <a:r>
              <a:rPr lang="en-GB" dirty="0"/>
              <a:t>The projection operators onto such spaces have been used as tools in order to obtain such </a:t>
            </a:r>
            <a:r>
              <a:rPr lang="en-GB" dirty="0" err="1"/>
              <a:t>Wannier</a:t>
            </a:r>
            <a:r>
              <a:rPr lang="en-GB" dirty="0"/>
              <a:t> functions.</a:t>
            </a:r>
          </a:p>
          <a:p>
            <a:r>
              <a:rPr lang="en-US" dirty="0"/>
              <a:t>Localization properties have connections with topology</a:t>
            </a:r>
          </a:p>
          <a:p>
            <a:endParaRPr lang="en-US" dirty="0"/>
          </a:p>
          <a:p>
            <a:r>
              <a:rPr lang="en-US" dirty="0"/>
              <a:t>Flat band Hamiltonians prove to be useful settings in order to understand various phenomena such as Anderson localization, superconductivity and Fractional </a:t>
            </a:r>
            <a:r>
              <a:rPr lang="en-US" dirty="0" err="1"/>
              <a:t>Chern</a:t>
            </a:r>
            <a:r>
              <a:rPr lang="en-US" dirty="0"/>
              <a:t> insulators.</a:t>
            </a:r>
          </a:p>
          <a:p>
            <a:r>
              <a:rPr lang="en-US" dirty="0"/>
              <a:t>Efforts to create model Hamiltonians.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1D5BF-51EA-41A2-8FC4-4C7DB888F1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6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1D5BF-51EA-41A2-8FC4-4C7DB888F1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3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1D5BF-51EA-41A2-8FC4-4C7DB888F1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2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1D5BF-51EA-41A2-8FC4-4C7DB888F10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7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FC10-0BCD-41EA-8C07-9779AD4731CB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2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7E6F-787A-4B92-98F9-F3A6E36B9F1C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2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6F76-039D-42EA-BFA1-C2743A9F67A1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85DC-6198-46CF-809E-2D60294BAE2E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2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2-E685-47DA-80C0-2D497849EED1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1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6D4F-0207-4957-8D55-A791E4A53F48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3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E293-EDCC-4402-B868-452847A81D82}" type="datetime1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5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F9DF-D801-4384-A3D9-DC7A8CB8A7DC}" type="datetime1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75F-2587-4A71-841B-25CC757354C8}" type="datetime1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2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BA3753-34E0-4307-A470-300437774AEB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78BE94-935D-42AC-9C86-86548F24C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C7FC-3DEB-4201-99B2-CBED292F0616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6B19CC-1D4B-43F4-9067-8091296EA447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78BE94-935D-42AC-9C86-86548F24C80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91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6.png"/><Relationship Id="rId2" Type="http://schemas.openxmlformats.org/officeDocument/2006/relationships/image" Target="../media/image13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4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60.pn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330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460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sv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sv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81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80.png"/><Relationship Id="rId16" Type="http://schemas.openxmlformats.org/officeDocument/2006/relationships/slide" Target="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svg"/><Relationship Id="rId11" Type="http://schemas.openxmlformats.org/officeDocument/2006/relationships/image" Target="../media/image87.png"/><Relationship Id="rId5" Type="http://schemas.openxmlformats.org/officeDocument/2006/relationships/image" Target="../media/image71.png"/><Relationship Id="rId15" Type="http://schemas.openxmlformats.org/officeDocument/2006/relationships/image" Target="../media/image91.png"/><Relationship Id="rId10" Type="http://schemas.openxmlformats.org/officeDocument/2006/relationships/image" Target="../media/image86.svg"/><Relationship Id="rId4" Type="http://schemas.openxmlformats.org/officeDocument/2006/relationships/image" Target="../media/image82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5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image" Target="../media/image570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image" Target="../media/image850.png"/><Relationship Id="rId7" Type="http://schemas.openxmlformats.org/officeDocument/2006/relationships/slide" Target="slide53.xml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0.png"/><Relationship Id="rId5" Type="http://schemas.openxmlformats.org/officeDocument/2006/relationships/image" Target="../media/image870.png"/><Relationship Id="rId4" Type="http://schemas.openxmlformats.org/officeDocument/2006/relationships/image" Target="../media/image8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9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sv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18" Type="http://schemas.openxmlformats.org/officeDocument/2006/relationships/slide" Target="slide55.xml"/><Relationship Id="rId3" Type="http://schemas.openxmlformats.org/officeDocument/2006/relationships/image" Target="../media/image100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101.png"/><Relationship Id="rId2" Type="http://schemas.openxmlformats.org/officeDocument/2006/relationships/image" Target="../media/image950.png"/><Relationship Id="rId16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02.svg"/><Relationship Id="rId5" Type="http://schemas.openxmlformats.org/officeDocument/2006/relationships/image" Target="../media/image140.png"/><Relationship Id="rId15" Type="http://schemas.openxmlformats.org/officeDocument/2006/relationships/image" Target="../media/image150.png"/><Relationship Id="rId10" Type="http://schemas.openxmlformats.org/officeDocument/2006/relationships/image" Target="../media/image101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3" Type="http://schemas.openxmlformats.org/officeDocument/2006/relationships/image" Target="../media/image1120.png"/><Relationship Id="rId7" Type="http://schemas.openxmlformats.org/officeDocument/2006/relationships/image" Target="../media/image1160.png"/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0.png"/><Relationship Id="rId5" Type="http://schemas.openxmlformats.org/officeDocument/2006/relationships/image" Target="../media/image1140.png"/><Relationship Id="rId4" Type="http://schemas.openxmlformats.org/officeDocument/2006/relationships/image" Target="../media/image11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0.png"/><Relationship Id="rId13" Type="http://schemas.openxmlformats.org/officeDocument/2006/relationships/image" Target="../media/image1290.png"/><Relationship Id="rId18" Type="http://schemas.openxmlformats.org/officeDocument/2006/relationships/image" Target="../media/image1341.png"/><Relationship Id="rId3" Type="http://schemas.openxmlformats.org/officeDocument/2006/relationships/image" Target="../media/image1190.png"/><Relationship Id="rId21" Type="http://schemas.openxmlformats.org/officeDocument/2006/relationships/image" Target="../media/image1371.png"/><Relationship Id="rId7" Type="http://schemas.openxmlformats.org/officeDocument/2006/relationships/image" Target="../media/image123.png"/><Relationship Id="rId12" Type="http://schemas.openxmlformats.org/officeDocument/2006/relationships/image" Target="../media/image1280.png"/><Relationship Id="rId17" Type="http://schemas.openxmlformats.org/officeDocument/2006/relationships/image" Target="../media/image1331.png"/><Relationship Id="rId2" Type="http://schemas.openxmlformats.org/officeDocument/2006/relationships/image" Target="../media/image1180.png"/><Relationship Id="rId16" Type="http://schemas.openxmlformats.org/officeDocument/2006/relationships/image" Target="../media/image1320.png"/><Relationship Id="rId20" Type="http://schemas.openxmlformats.org/officeDocument/2006/relationships/image" Target="../media/image13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0.png"/><Relationship Id="rId11" Type="http://schemas.openxmlformats.org/officeDocument/2006/relationships/image" Target="../media/image1270.PNG"/><Relationship Id="rId5" Type="http://schemas.openxmlformats.org/officeDocument/2006/relationships/image" Target="../media/image1210.png"/><Relationship Id="rId15" Type="http://schemas.openxmlformats.org/officeDocument/2006/relationships/image" Target="../media/image1310.png"/><Relationship Id="rId10" Type="http://schemas.openxmlformats.org/officeDocument/2006/relationships/image" Target="../media/image1260.png"/><Relationship Id="rId19" Type="http://schemas.openxmlformats.org/officeDocument/2006/relationships/image" Target="../media/image1350.png"/><Relationship Id="rId4" Type="http://schemas.openxmlformats.org/officeDocument/2006/relationships/image" Target="../media/image1200.png"/><Relationship Id="rId9" Type="http://schemas.openxmlformats.org/officeDocument/2006/relationships/image" Target="../media/image1250.png"/><Relationship Id="rId14" Type="http://schemas.openxmlformats.org/officeDocument/2006/relationships/image" Target="../media/image1300.png"/><Relationship Id="rId22" Type="http://schemas.openxmlformats.org/officeDocument/2006/relationships/slide" Target="slide5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1.png"/><Relationship Id="rId13" Type="http://schemas.openxmlformats.org/officeDocument/2006/relationships/image" Target="../media/image1481.png"/><Relationship Id="rId18" Type="http://schemas.openxmlformats.org/officeDocument/2006/relationships/image" Target="../media/image152.png"/><Relationship Id="rId3" Type="http://schemas.openxmlformats.org/officeDocument/2006/relationships/image" Target="../media/image1381.png"/><Relationship Id="rId21" Type="http://schemas.openxmlformats.org/officeDocument/2006/relationships/image" Target="../media/image155.png"/><Relationship Id="rId7" Type="http://schemas.openxmlformats.org/officeDocument/2006/relationships/image" Target="../media/image1421.png"/><Relationship Id="rId12" Type="http://schemas.openxmlformats.org/officeDocument/2006/relationships/image" Target="../media/image1471.png"/><Relationship Id="rId17" Type="http://schemas.openxmlformats.org/officeDocument/2006/relationships/image" Target="../media/image1511.png"/><Relationship Id="rId2" Type="http://schemas.openxmlformats.org/officeDocument/2006/relationships/notesSlide" Target="../notesSlides/notesSlide4.xml"/><Relationship Id="rId16" Type="http://schemas.openxmlformats.org/officeDocument/2006/relationships/slide" Target="slide57.xml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1.png"/><Relationship Id="rId11" Type="http://schemas.openxmlformats.org/officeDocument/2006/relationships/image" Target="../media/image146.png"/><Relationship Id="rId5" Type="http://schemas.openxmlformats.org/officeDocument/2006/relationships/image" Target="../media/image1401.png"/><Relationship Id="rId15" Type="http://schemas.openxmlformats.org/officeDocument/2006/relationships/image" Target="../media/image1501.png"/><Relationship Id="rId23" Type="http://schemas.openxmlformats.org/officeDocument/2006/relationships/image" Target="../media/image157.png"/><Relationship Id="rId10" Type="http://schemas.openxmlformats.org/officeDocument/2006/relationships/image" Target="../media/image1451.png"/><Relationship Id="rId19" Type="http://schemas.openxmlformats.org/officeDocument/2006/relationships/image" Target="../media/image153.png"/><Relationship Id="rId4" Type="http://schemas.openxmlformats.org/officeDocument/2006/relationships/image" Target="../media/image1391.png"/><Relationship Id="rId9" Type="http://schemas.openxmlformats.org/officeDocument/2006/relationships/image" Target="../media/image1441.png"/><Relationship Id="rId14" Type="http://schemas.openxmlformats.org/officeDocument/2006/relationships/image" Target="../media/image1491.png"/><Relationship Id="rId22" Type="http://schemas.openxmlformats.org/officeDocument/2006/relationships/image" Target="../media/image15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69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svg"/><Relationship Id="rId5" Type="http://schemas.openxmlformats.org/officeDocument/2006/relationships/image" Target="../media/image122.png"/><Relationship Id="rId4" Type="http://schemas.openxmlformats.org/officeDocument/2006/relationships/image" Target="../media/image105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svg"/><Relationship Id="rId4" Type="http://schemas.openxmlformats.org/officeDocument/2006/relationships/image" Target="../media/image10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0.png"/><Relationship Id="rId12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75.png"/><Relationship Id="rId5" Type="http://schemas.openxmlformats.org/officeDocument/2006/relationships/image" Target="../media/image1710.png"/><Relationship Id="rId10" Type="http://schemas.openxmlformats.org/officeDocument/2006/relationships/image" Target="../media/image174.png"/><Relationship Id="rId4" Type="http://schemas.openxmlformats.org/officeDocument/2006/relationships/image" Target="../media/image1700.png"/><Relationship Id="rId9" Type="http://schemas.openxmlformats.org/officeDocument/2006/relationships/image" Target="../media/image17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svg"/><Relationship Id="rId5" Type="http://schemas.openxmlformats.org/officeDocument/2006/relationships/image" Target="../media/image127.png"/><Relationship Id="rId4" Type="http://schemas.openxmlformats.org/officeDocument/2006/relationships/image" Target="../media/image126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7" Type="http://schemas.openxmlformats.org/officeDocument/2006/relationships/slide" Target="slide23.xml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0.png"/><Relationship Id="rId2" Type="http://schemas.openxmlformats.org/officeDocument/2006/relationships/image" Target="../media/image180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image" Target="../media/image134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13" Type="http://schemas.openxmlformats.org/officeDocument/2006/relationships/image" Target="../media/image1460.png"/><Relationship Id="rId18" Type="http://schemas.openxmlformats.org/officeDocument/2006/relationships/image" Target="../media/image1510.png"/><Relationship Id="rId26" Type="http://schemas.openxmlformats.org/officeDocument/2006/relationships/slide" Target="slide35.xml"/><Relationship Id="rId3" Type="http://schemas.openxmlformats.org/officeDocument/2006/relationships/image" Target="../media/image1360.png"/><Relationship Id="rId21" Type="http://schemas.openxmlformats.org/officeDocument/2006/relationships/image" Target="../media/image1540.png"/><Relationship Id="rId7" Type="http://schemas.openxmlformats.org/officeDocument/2006/relationships/image" Target="../media/image1400.png"/><Relationship Id="rId12" Type="http://schemas.openxmlformats.org/officeDocument/2006/relationships/image" Target="../media/image1450.png"/><Relationship Id="rId17" Type="http://schemas.openxmlformats.org/officeDocument/2006/relationships/image" Target="../media/image1500.png"/><Relationship Id="rId25" Type="http://schemas.openxmlformats.org/officeDocument/2006/relationships/image" Target="../media/image1580.png"/><Relationship Id="rId2" Type="http://schemas.openxmlformats.org/officeDocument/2006/relationships/image" Target="../media/image1810.png"/><Relationship Id="rId16" Type="http://schemas.openxmlformats.org/officeDocument/2006/relationships/image" Target="../media/image1490.png"/><Relationship Id="rId20" Type="http://schemas.openxmlformats.org/officeDocument/2006/relationships/image" Target="../media/image1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0.png"/><Relationship Id="rId11" Type="http://schemas.openxmlformats.org/officeDocument/2006/relationships/image" Target="../media/image1440.png"/><Relationship Id="rId24" Type="http://schemas.openxmlformats.org/officeDocument/2006/relationships/image" Target="../media/image1570.png"/><Relationship Id="rId5" Type="http://schemas.openxmlformats.org/officeDocument/2006/relationships/image" Target="../media/image1380.png"/><Relationship Id="rId15" Type="http://schemas.openxmlformats.org/officeDocument/2006/relationships/image" Target="../media/image1480.png"/><Relationship Id="rId23" Type="http://schemas.openxmlformats.org/officeDocument/2006/relationships/image" Target="../media/image1560.png"/><Relationship Id="rId10" Type="http://schemas.openxmlformats.org/officeDocument/2006/relationships/image" Target="../media/image1430.png"/><Relationship Id="rId19" Type="http://schemas.openxmlformats.org/officeDocument/2006/relationships/image" Target="../media/image1520.png"/><Relationship Id="rId4" Type="http://schemas.openxmlformats.org/officeDocument/2006/relationships/image" Target="../media/image1370.png"/><Relationship Id="rId9" Type="http://schemas.openxmlformats.org/officeDocument/2006/relationships/image" Target="../media/image1420.png"/><Relationship Id="rId14" Type="http://schemas.openxmlformats.org/officeDocument/2006/relationships/image" Target="../media/image1470.png"/><Relationship Id="rId22" Type="http://schemas.openxmlformats.org/officeDocument/2006/relationships/image" Target="../media/image15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7" Type="http://schemas.openxmlformats.org/officeDocument/2006/relationships/slide" Target="slide42.xml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svg"/><Relationship Id="rId5" Type="http://schemas.openxmlformats.org/officeDocument/2006/relationships/image" Target="../media/image127.png"/><Relationship Id="rId4" Type="http://schemas.openxmlformats.org/officeDocument/2006/relationships/image" Target="../media/image159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10" Type="http://schemas.openxmlformats.org/officeDocument/2006/relationships/image" Target="../media/image195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1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7" Type="http://schemas.openxmlformats.org/officeDocument/2006/relationships/image" Target="../media/image590.png"/><Relationship Id="rId12" Type="http://schemas.openxmlformats.org/officeDocument/2006/relationships/image" Target="../media/image641.png"/><Relationship Id="rId17" Type="http://schemas.openxmlformats.org/officeDocument/2006/relationships/image" Target="../media/image690.png"/><Relationship Id="rId2" Type="http://schemas.openxmlformats.org/officeDocument/2006/relationships/image" Target="../media/image540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11" Type="http://schemas.openxmlformats.org/officeDocument/2006/relationships/image" Target="../media/image631.png"/><Relationship Id="rId5" Type="http://schemas.openxmlformats.org/officeDocument/2006/relationships/image" Target="../media/image57.png"/><Relationship Id="rId15" Type="http://schemas.openxmlformats.org/officeDocument/2006/relationships/image" Target="../media/image165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13" Type="http://schemas.openxmlformats.org/officeDocument/2006/relationships/image" Target="../media/image820.png"/><Relationship Id="rId18" Type="http://schemas.openxmlformats.org/officeDocument/2006/relationships/image" Target="../media/image871.png"/><Relationship Id="rId3" Type="http://schemas.openxmlformats.org/officeDocument/2006/relationships/image" Target="../media/image167.png"/><Relationship Id="rId7" Type="http://schemas.openxmlformats.org/officeDocument/2006/relationships/image" Target="../media/image760.png"/><Relationship Id="rId12" Type="http://schemas.openxmlformats.org/officeDocument/2006/relationships/image" Target="../media/image812.png"/><Relationship Id="rId17" Type="http://schemas.openxmlformats.org/officeDocument/2006/relationships/image" Target="../media/image86.png"/><Relationship Id="rId2" Type="http://schemas.openxmlformats.org/officeDocument/2006/relationships/image" Target="../media/image166.png"/><Relationship Id="rId16" Type="http://schemas.openxmlformats.org/officeDocument/2006/relationships/image" Target="../media/image8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800.png"/><Relationship Id="rId5" Type="http://schemas.openxmlformats.org/officeDocument/2006/relationships/image" Target="../media/image74.png"/><Relationship Id="rId15" Type="http://schemas.openxmlformats.org/officeDocument/2006/relationships/image" Target="../media/image178.png"/><Relationship Id="rId10" Type="http://schemas.openxmlformats.org/officeDocument/2006/relationships/image" Target="../media/image790.png"/><Relationship Id="rId19" Type="http://schemas.openxmlformats.org/officeDocument/2006/relationships/image" Target="../media/image881.png"/><Relationship Id="rId4" Type="http://schemas.openxmlformats.org/officeDocument/2006/relationships/image" Target="../media/image168.png"/><Relationship Id="rId9" Type="http://schemas.openxmlformats.org/officeDocument/2006/relationships/image" Target="../media/image780.png"/><Relationship Id="rId14" Type="http://schemas.openxmlformats.org/officeDocument/2006/relationships/image" Target="../media/image83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1.png"/><Relationship Id="rId13" Type="http://schemas.openxmlformats.org/officeDocument/2006/relationships/image" Target="../media/image1001.png"/><Relationship Id="rId18" Type="http://schemas.openxmlformats.org/officeDocument/2006/relationships/image" Target="../media/image871.png"/><Relationship Id="rId3" Type="http://schemas.openxmlformats.org/officeDocument/2006/relationships/image" Target="../media/image900.png"/><Relationship Id="rId7" Type="http://schemas.openxmlformats.org/officeDocument/2006/relationships/image" Target="../media/image940.png"/><Relationship Id="rId12" Type="http://schemas.openxmlformats.org/officeDocument/2006/relationships/image" Target="../media/image991.png"/><Relationship Id="rId17" Type="http://schemas.openxmlformats.org/officeDocument/2006/relationships/image" Target="../media/image86.png"/><Relationship Id="rId2" Type="http://schemas.openxmlformats.org/officeDocument/2006/relationships/image" Target="../media/image890.png"/><Relationship Id="rId16" Type="http://schemas.openxmlformats.org/officeDocument/2006/relationships/image" Target="../media/image8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0.png"/><Relationship Id="rId11" Type="http://schemas.openxmlformats.org/officeDocument/2006/relationships/image" Target="../media/image98.png"/><Relationship Id="rId5" Type="http://schemas.openxmlformats.org/officeDocument/2006/relationships/image" Target="../media/image920.png"/><Relationship Id="rId15" Type="http://schemas.openxmlformats.org/officeDocument/2006/relationships/image" Target="../media/image841.png"/><Relationship Id="rId10" Type="http://schemas.openxmlformats.org/officeDocument/2006/relationships/image" Target="../media/image970.png"/><Relationship Id="rId19" Type="http://schemas.openxmlformats.org/officeDocument/2006/relationships/image" Target="../media/image881.png"/><Relationship Id="rId4" Type="http://schemas.openxmlformats.org/officeDocument/2006/relationships/image" Target="../media/image910.png"/><Relationship Id="rId9" Type="http://schemas.openxmlformats.org/officeDocument/2006/relationships/image" Target="../media/image9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24E0-3F9A-4655-A958-0EB51669B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259379"/>
            <a:ext cx="10058400" cy="2926080"/>
          </a:xfrm>
        </p:spPr>
        <p:txBody>
          <a:bodyPr>
            <a:normAutofit/>
          </a:bodyPr>
          <a:lstStyle/>
          <a:p>
            <a:r>
              <a:rPr lang="en-GB" sz="6600" dirty="0"/>
              <a:t>Strictly local band projectors and </a:t>
            </a:r>
            <a:r>
              <a:rPr lang="en-GB" sz="6600" dirty="0" err="1"/>
              <a:t>Wannier</a:t>
            </a:r>
            <a:r>
              <a:rPr lang="en-GB" sz="6600" dirty="0"/>
              <a:t> functions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5BA1F-5E46-4A19-8DFA-7C82344F5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Pratik sathe</a:t>
            </a:r>
          </a:p>
          <a:p>
            <a:r>
              <a:rPr lang="en-GB"/>
              <a:t>In collaboration with Fenner Harper and Rahul roy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8DE2-C1D0-4E66-A700-820334A8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C19C-2592-4ACC-A2F8-25AC71A1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result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293445-F857-423D-9EE5-28954A916C76}"/>
              </a:ext>
            </a:extLst>
          </p:cNvPr>
          <p:cNvSpPr/>
          <p:nvPr/>
        </p:nvSpPr>
        <p:spPr>
          <a:xfrm>
            <a:off x="1097280" y="2722067"/>
            <a:ext cx="3737659" cy="917670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1d, Hilbert subspace spanned by C.S. orthonormal basis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DB8EE4-6DE8-4194-8588-38F5FBEC1C8A}"/>
              </a:ext>
            </a:extLst>
          </p:cNvPr>
          <p:cNvSpPr/>
          <p:nvPr/>
        </p:nvSpPr>
        <p:spPr>
          <a:xfrm>
            <a:off x="7089936" y="2722067"/>
            <a:ext cx="4065744" cy="917670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Corresponding projection operator is strictly local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129C4C2A-F7A5-46DE-A9C0-5CAD7D54CD23}"/>
              </a:ext>
            </a:extLst>
          </p:cNvPr>
          <p:cNvSpPr/>
          <p:nvPr/>
        </p:nvSpPr>
        <p:spPr>
          <a:xfrm>
            <a:off x="5134377" y="3059849"/>
            <a:ext cx="1656123" cy="142975"/>
          </a:xfrm>
          <a:prstGeom prst="leftRightArrow">
            <a:avLst>
              <a:gd name="adj1" fmla="val 50000"/>
              <a:gd name="adj2" fmla="val 110758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C4200-E6AE-499F-A0A3-F5EC2A53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10</a:t>
            </a:fld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A0C6A5F8-76EA-45C0-9333-2FE23C367E01}"/>
              </a:ext>
            </a:extLst>
          </p:cNvPr>
          <p:cNvSpPr/>
          <p:nvPr/>
        </p:nvSpPr>
        <p:spPr>
          <a:xfrm rot="5400000">
            <a:off x="5919666" y="2042036"/>
            <a:ext cx="176695" cy="1747278"/>
          </a:xfrm>
          <a:prstGeom prst="upArrow">
            <a:avLst>
              <a:gd name="adj1" fmla="val 50000"/>
              <a:gd name="adj2" fmla="val 122129"/>
            </a:avLst>
          </a:prstGeom>
          <a:solidFill>
            <a:srgbClr val="FF3300">
              <a:alpha val="4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4F9A29B-9943-4656-B604-FE48B43B66B2}"/>
              </a:ext>
            </a:extLst>
          </p:cNvPr>
          <p:cNvSpPr/>
          <p:nvPr/>
        </p:nvSpPr>
        <p:spPr>
          <a:xfrm rot="16200000">
            <a:off x="5891205" y="2473359"/>
            <a:ext cx="176695" cy="1747278"/>
          </a:xfrm>
          <a:prstGeom prst="upArrow">
            <a:avLst>
              <a:gd name="adj1" fmla="val 50000"/>
              <a:gd name="adj2" fmla="val 122129"/>
            </a:avLst>
          </a:prstGeom>
          <a:solidFill>
            <a:srgbClr val="00B050">
              <a:alpha val="36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3FE2F-2296-49D7-9FF8-D82D2EDD9BC2}"/>
              </a:ext>
            </a:extLst>
          </p:cNvPr>
          <p:cNvSpPr txBox="1"/>
          <p:nvPr/>
        </p:nvSpPr>
        <p:spPr>
          <a:xfrm>
            <a:off x="5548842" y="3337442"/>
            <a:ext cx="10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90E55-7112-465A-B637-B65EDE73E2F1}"/>
              </a:ext>
            </a:extLst>
          </p:cNvPr>
          <p:cNvSpPr txBox="1"/>
          <p:nvPr/>
        </p:nvSpPr>
        <p:spPr>
          <a:xfrm>
            <a:off x="5432395" y="2537401"/>
            <a:ext cx="10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Difficult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5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7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6D47-2EA0-483A-9E2F-DC8E3DB9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9950-732F-46E6-8E34-08C20B6F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793402" cy="682313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Hilbert space: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88C228-DC63-405F-B014-DA3798DF5CC3}"/>
              </a:ext>
            </a:extLst>
          </p:cNvPr>
          <p:cNvSpPr/>
          <p:nvPr/>
        </p:nvSpPr>
        <p:spPr>
          <a:xfrm>
            <a:off x="4121044" y="4082943"/>
            <a:ext cx="130775" cy="1476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E72DE1-E3A2-40D3-8D87-2F1A153BD65C}"/>
              </a:ext>
            </a:extLst>
          </p:cNvPr>
          <p:cNvSpPr/>
          <p:nvPr/>
        </p:nvSpPr>
        <p:spPr>
          <a:xfrm>
            <a:off x="4121044" y="4332036"/>
            <a:ext cx="130775" cy="147644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531011-CAAC-4864-9FF0-5F223B165DA9}"/>
              </a:ext>
            </a:extLst>
          </p:cNvPr>
          <p:cNvSpPr/>
          <p:nvPr/>
        </p:nvSpPr>
        <p:spPr>
          <a:xfrm>
            <a:off x="4121044" y="4588054"/>
            <a:ext cx="130775" cy="147644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A095B8-DBEE-4958-B681-FE7F7E55DE81}"/>
                  </a:ext>
                </a:extLst>
              </p:cNvPr>
              <p:cNvSpPr txBox="1"/>
              <p:nvPr/>
            </p:nvSpPr>
            <p:spPr>
              <a:xfrm>
                <a:off x="5597777" y="328698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BA095B8-DBEE-4958-B681-FE7F7E55D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777" y="3286980"/>
                <a:ext cx="18114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BEC10E-6E98-4143-A77D-D7B4A19D9ED2}"/>
                  </a:ext>
                </a:extLst>
              </p:cNvPr>
              <p:cNvSpPr txBox="1"/>
              <p:nvPr/>
            </p:nvSpPr>
            <p:spPr>
              <a:xfrm>
                <a:off x="3656059" y="3808027"/>
                <a:ext cx="241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2BEC10E-6E98-4143-A77D-D7B4A19D9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59" y="3808027"/>
                <a:ext cx="2412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46A39B4-1188-4642-8785-6E08E737E6B2}"/>
                  </a:ext>
                </a:extLst>
              </p:cNvPr>
              <p:cNvSpPr txBox="1"/>
              <p:nvPr/>
            </p:nvSpPr>
            <p:spPr>
              <a:xfrm>
                <a:off x="3656059" y="4023692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46A39B4-1188-4642-8785-6E08E737E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59" y="4023692"/>
                <a:ext cx="2324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6316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5C7A88-986B-4F9C-85D7-6285D8FCEB94}"/>
                  </a:ext>
                </a:extLst>
              </p:cNvPr>
              <p:cNvSpPr txBox="1"/>
              <p:nvPr/>
            </p:nvSpPr>
            <p:spPr>
              <a:xfrm>
                <a:off x="3656059" y="4255553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5C7A88-986B-4F9C-85D7-6285D8FCE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59" y="4255553"/>
                <a:ext cx="23243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6316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DD0DCD-767E-41EB-BFA2-0F443A74F12F}"/>
                  </a:ext>
                </a:extLst>
              </p:cNvPr>
              <p:cNvSpPr txBox="1"/>
              <p:nvPr/>
            </p:nvSpPr>
            <p:spPr>
              <a:xfrm>
                <a:off x="3656059" y="4516356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0DD0DCD-767E-41EB-BFA2-0F443A74F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59" y="4516356"/>
                <a:ext cx="23243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631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FF768E-0078-493F-89F6-1989713FCC71}"/>
                  </a:ext>
                </a:extLst>
              </p:cNvPr>
              <p:cNvSpPr txBox="1"/>
              <p:nvPr/>
            </p:nvSpPr>
            <p:spPr>
              <a:xfrm>
                <a:off x="6195434" y="3292236"/>
                <a:ext cx="5730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BFF768E-0078-493F-89F6-1989713FC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434" y="3292236"/>
                <a:ext cx="573042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51B829-E739-4772-B2DE-8D62AD8482AC}"/>
              </a:ext>
            </a:extLst>
          </p:cNvPr>
          <p:cNvCxnSpPr/>
          <p:nvPr/>
        </p:nvCxnSpPr>
        <p:spPr>
          <a:xfrm>
            <a:off x="7771718" y="3418048"/>
            <a:ext cx="8843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41246D-1DCB-4233-A622-42C90A15F3C6}"/>
              </a:ext>
            </a:extLst>
          </p:cNvPr>
          <p:cNvCxnSpPr/>
          <p:nvPr/>
        </p:nvCxnSpPr>
        <p:spPr>
          <a:xfrm>
            <a:off x="2685098" y="3435963"/>
            <a:ext cx="8843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C68F577A-9DC6-40FD-9582-D873132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3050811" y="1775298"/>
                <a:ext cx="520828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   </m:t>
                      </m:r>
                      <m:d>
                        <m:dPr>
                          <m:begChr m:val="|"/>
                          <m:endChr m:val="⟩"/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811" y="1775298"/>
                <a:ext cx="5208285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cxnSpLocks/>
          </p:cNvCxnSpPr>
          <p:nvPr/>
        </p:nvCxnSpPr>
        <p:spPr>
          <a:xfrm flipV="1">
            <a:off x="5916173" y="2186890"/>
            <a:ext cx="179827" cy="44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 flipV="1">
            <a:off x="6425050" y="2186890"/>
            <a:ext cx="181140" cy="44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05845" y="2669068"/>
            <a:ext cx="56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Cell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72103" y="2668815"/>
            <a:ext cx="96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Orbitals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2C4FC3-6018-4571-93AD-FDF85FD5BA46}"/>
              </a:ext>
            </a:extLst>
          </p:cNvPr>
          <p:cNvSpPr/>
          <p:nvPr/>
        </p:nvSpPr>
        <p:spPr>
          <a:xfrm>
            <a:off x="4113427" y="3677023"/>
            <a:ext cx="113810" cy="109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C2C4FC3-6018-4571-93AD-FDF85FD5BA46}"/>
              </a:ext>
            </a:extLst>
          </p:cNvPr>
          <p:cNvSpPr/>
          <p:nvPr/>
        </p:nvSpPr>
        <p:spPr>
          <a:xfrm>
            <a:off x="4883968" y="3675913"/>
            <a:ext cx="113810" cy="109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2C4FC3-6018-4571-93AD-FDF85FD5BA46}"/>
              </a:ext>
            </a:extLst>
          </p:cNvPr>
          <p:cNvSpPr/>
          <p:nvPr/>
        </p:nvSpPr>
        <p:spPr>
          <a:xfrm>
            <a:off x="5654509" y="3675912"/>
            <a:ext cx="113810" cy="109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2C4FC3-6018-4571-93AD-FDF85FD5BA46}"/>
              </a:ext>
            </a:extLst>
          </p:cNvPr>
          <p:cNvSpPr/>
          <p:nvPr/>
        </p:nvSpPr>
        <p:spPr>
          <a:xfrm>
            <a:off x="6425050" y="3675912"/>
            <a:ext cx="113810" cy="109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C2C4FC3-6018-4571-93AD-FDF85FD5BA46}"/>
              </a:ext>
            </a:extLst>
          </p:cNvPr>
          <p:cNvSpPr/>
          <p:nvPr/>
        </p:nvSpPr>
        <p:spPr>
          <a:xfrm>
            <a:off x="7195591" y="3675912"/>
            <a:ext cx="113810" cy="109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FF768E-0078-493F-89F6-1989713FCC71}"/>
                  </a:ext>
                </a:extLst>
              </p:cNvPr>
              <p:cNvSpPr txBox="1"/>
              <p:nvPr/>
            </p:nvSpPr>
            <p:spPr>
              <a:xfrm>
                <a:off x="6920357" y="3297464"/>
                <a:ext cx="5730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BFF768E-0078-493F-89F6-1989713FC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357" y="3297464"/>
                <a:ext cx="573042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FF768E-0078-493F-89F6-1989713FCC71}"/>
                  </a:ext>
                </a:extLst>
              </p:cNvPr>
              <p:cNvSpPr txBox="1"/>
              <p:nvPr/>
            </p:nvSpPr>
            <p:spPr>
              <a:xfrm>
                <a:off x="4645869" y="3286981"/>
                <a:ext cx="417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BFF768E-0078-493F-89F6-1989713FC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869" y="3286981"/>
                <a:ext cx="417296" cy="276999"/>
              </a:xfrm>
              <a:prstGeom prst="rect">
                <a:avLst/>
              </a:prstGeom>
              <a:blipFill rotWithShape="0">
                <a:blip r:embed="rId12"/>
                <a:stretch>
                  <a:fillRect r="-579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BFF768E-0078-493F-89F6-1989713FCC71}"/>
                  </a:ext>
                </a:extLst>
              </p:cNvPr>
              <p:cNvSpPr txBox="1"/>
              <p:nvPr/>
            </p:nvSpPr>
            <p:spPr>
              <a:xfrm>
                <a:off x="3776669" y="3286981"/>
                <a:ext cx="5730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BFF768E-0078-493F-89F6-1989713FC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669" y="3286981"/>
                <a:ext cx="573042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EC88C228-DC63-405F-B014-DA3798DF5CC3}"/>
              </a:ext>
            </a:extLst>
          </p:cNvPr>
          <p:cNvSpPr/>
          <p:nvPr/>
        </p:nvSpPr>
        <p:spPr>
          <a:xfrm>
            <a:off x="4883968" y="4085026"/>
            <a:ext cx="130775" cy="1476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6E72DE1-E3A2-40D3-8D87-2F1A153BD65C}"/>
              </a:ext>
            </a:extLst>
          </p:cNvPr>
          <p:cNvSpPr/>
          <p:nvPr/>
        </p:nvSpPr>
        <p:spPr>
          <a:xfrm>
            <a:off x="4883968" y="4334119"/>
            <a:ext cx="130775" cy="147644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A531011-CAAC-4864-9FF0-5F223B165DA9}"/>
              </a:ext>
            </a:extLst>
          </p:cNvPr>
          <p:cNvSpPr/>
          <p:nvPr/>
        </p:nvSpPr>
        <p:spPr>
          <a:xfrm>
            <a:off x="4883968" y="4590137"/>
            <a:ext cx="130775" cy="147644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C88C228-DC63-405F-B014-DA3798DF5CC3}"/>
              </a:ext>
            </a:extLst>
          </p:cNvPr>
          <p:cNvSpPr/>
          <p:nvPr/>
        </p:nvSpPr>
        <p:spPr>
          <a:xfrm>
            <a:off x="5654509" y="4082943"/>
            <a:ext cx="130775" cy="1476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E72DE1-E3A2-40D3-8D87-2F1A153BD65C}"/>
              </a:ext>
            </a:extLst>
          </p:cNvPr>
          <p:cNvSpPr/>
          <p:nvPr/>
        </p:nvSpPr>
        <p:spPr>
          <a:xfrm>
            <a:off x="5654509" y="4332036"/>
            <a:ext cx="130775" cy="147644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A531011-CAAC-4864-9FF0-5F223B165DA9}"/>
              </a:ext>
            </a:extLst>
          </p:cNvPr>
          <p:cNvSpPr/>
          <p:nvPr/>
        </p:nvSpPr>
        <p:spPr>
          <a:xfrm>
            <a:off x="5654509" y="4588054"/>
            <a:ext cx="130775" cy="147644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C88C228-DC63-405F-B014-DA3798DF5CC3}"/>
              </a:ext>
            </a:extLst>
          </p:cNvPr>
          <p:cNvSpPr/>
          <p:nvPr/>
        </p:nvSpPr>
        <p:spPr>
          <a:xfrm>
            <a:off x="6425050" y="4082943"/>
            <a:ext cx="130775" cy="1476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6E72DE1-E3A2-40D3-8D87-2F1A153BD65C}"/>
              </a:ext>
            </a:extLst>
          </p:cNvPr>
          <p:cNvSpPr/>
          <p:nvPr/>
        </p:nvSpPr>
        <p:spPr>
          <a:xfrm>
            <a:off x="6425050" y="4332036"/>
            <a:ext cx="130775" cy="147644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A531011-CAAC-4864-9FF0-5F223B165DA9}"/>
              </a:ext>
            </a:extLst>
          </p:cNvPr>
          <p:cNvSpPr/>
          <p:nvPr/>
        </p:nvSpPr>
        <p:spPr>
          <a:xfrm>
            <a:off x="6425050" y="4588054"/>
            <a:ext cx="130775" cy="147644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C88C228-DC63-405F-B014-DA3798DF5CC3}"/>
              </a:ext>
            </a:extLst>
          </p:cNvPr>
          <p:cNvSpPr/>
          <p:nvPr/>
        </p:nvSpPr>
        <p:spPr>
          <a:xfrm>
            <a:off x="7195591" y="4082943"/>
            <a:ext cx="130775" cy="1476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E72DE1-E3A2-40D3-8D87-2F1A153BD65C}"/>
              </a:ext>
            </a:extLst>
          </p:cNvPr>
          <p:cNvSpPr/>
          <p:nvPr/>
        </p:nvSpPr>
        <p:spPr>
          <a:xfrm>
            <a:off x="7195591" y="4332036"/>
            <a:ext cx="130775" cy="147644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A531011-CAAC-4864-9FF0-5F223B165DA9}"/>
              </a:ext>
            </a:extLst>
          </p:cNvPr>
          <p:cNvSpPr/>
          <p:nvPr/>
        </p:nvSpPr>
        <p:spPr>
          <a:xfrm>
            <a:off x="7195591" y="4588054"/>
            <a:ext cx="130775" cy="147644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F7EA20-11CF-4828-B1F3-708E1ACE3BCF}"/>
              </a:ext>
            </a:extLst>
          </p:cNvPr>
          <p:cNvSpPr txBox="1"/>
          <p:nvPr/>
        </p:nvSpPr>
        <p:spPr>
          <a:xfrm>
            <a:off x="7703351" y="2484149"/>
            <a:ext cx="153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Orbital index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018C041-07BC-45DD-BA89-871755925A7E}"/>
                  </a:ext>
                </a:extLst>
              </p:cNvPr>
              <p:cNvSpPr/>
              <p:nvPr/>
            </p:nvSpPr>
            <p:spPr>
              <a:xfrm>
                <a:off x="9055180" y="2454336"/>
                <a:ext cx="13337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GB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018C041-07BC-45DD-BA89-871755925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180" y="2454336"/>
                <a:ext cx="133376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05C4D41-74A0-40A9-BB57-00F3E434F8F5}"/>
                  </a:ext>
                </a:extLst>
              </p:cNvPr>
              <p:cNvSpPr txBox="1"/>
              <p:nvPr/>
            </p:nvSpPr>
            <p:spPr>
              <a:xfrm>
                <a:off x="7703351" y="2114817"/>
                <a:ext cx="28944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Cell index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05C4D41-74A0-40A9-BB57-00F3E434F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51" y="2114817"/>
                <a:ext cx="2894419" cy="369332"/>
              </a:xfrm>
              <a:prstGeom prst="rect">
                <a:avLst/>
              </a:prstGeom>
              <a:blipFill>
                <a:blip r:embed="rId15"/>
                <a:stretch>
                  <a:fillRect l="-189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5AAF6C-3C97-426F-BC6C-7BA1B3680441}"/>
                  </a:ext>
                </a:extLst>
              </p:cNvPr>
              <p:cNvSpPr txBox="1"/>
              <p:nvPr/>
            </p:nvSpPr>
            <p:spPr>
              <a:xfrm>
                <a:off x="1397311" y="5234873"/>
                <a:ext cx="1848198" cy="675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⨁"/>
                          <m:supHide m:val="on"/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5AAF6C-3C97-426F-BC6C-7BA1B3680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11" y="5234873"/>
                <a:ext cx="1848198" cy="6758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0AB156-EB8F-4F8F-8F9A-C45670DBCC2C}"/>
                  </a:ext>
                </a:extLst>
              </p:cNvPr>
              <p:cNvSpPr txBox="1"/>
              <p:nvPr/>
            </p:nvSpPr>
            <p:spPr>
              <a:xfrm>
                <a:off x="3736374" y="5399466"/>
                <a:ext cx="27284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Or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⊗</m:t>
                    </m:r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en-GB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0AB156-EB8F-4F8F-8F9A-C45670DBC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374" y="5399466"/>
                <a:ext cx="2728434" cy="307777"/>
              </a:xfrm>
              <a:prstGeom prst="rect">
                <a:avLst/>
              </a:prstGeom>
              <a:blipFill>
                <a:blip r:embed="rId17"/>
                <a:stretch>
                  <a:fillRect l="-5804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3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5" grpId="0" animBg="1"/>
      <p:bldP spid="24" grpId="0" animBg="1"/>
      <p:bldP spid="34" grpId="0"/>
      <p:bldP spid="36" grpId="0"/>
      <p:bldP spid="37" grpId="0"/>
      <p:bldP spid="38" grpId="0"/>
      <p:bldP spid="39" grpId="0"/>
      <p:bldP spid="40" grpId="0"/>
      <p:bldP spid="35" grpId="0"/>
      <p:bldP spid="48" grpId="0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52" grpId="0"/>
      <p:bldP spid="73" grpId="0"/>
      <p:bldP spid="74" grpId="0"/>
      <p:bldP spid="8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27FD-8F1C-489E-8BE9-E9CA69B7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Projection operator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1A740-0C3C-4F45-BE50-4F78EF045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Matrix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Strict locality:</a:t>
                </a:r>
              </a:p>
              <a:p>
                <a:pPr marL="0" indent="0">
                  <a:buClrTx/>
                  <a:buNone/>
                </a:pPr>
                <a:r>
                  <a:rPr lang="en-GB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sSup>
                          <m:sSupPr>
                            <m:ctrlP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ClrTx/>
                  <a:buNone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1A740-0C3C-4F45-BE50-4F78EF045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ket 3">
            <a:extLst>
              <a:ext uri="{FF2B5EF4-FFF2-40B4-BE49-F238E27FC236}">
                <a16:creationId xmlns:a16="http://schemas.microsoft.com/office/drawing/2014/main" id="{0F8B463E-8F9B-4C32-808B-5B0A9B4C91EF}"/>
              </a:ext>
            </a:extLst>
          </p:cNvPr>
          <p:cNvSpPr/>
          <p:nvPr/>
        </p:nvSpPr>
        <p:spPr>
          <a:xfrm>
            <a:off x="2186608" y="3798956"/>
            <a:ext cx="181113" cy="2385391"/>
          </a:xfrm>
          <a:prstGeom prst="leftBracket">
            <a:avLst/>
          </a:prstGeom>
          <a:ln w="12700" cap="sq">
            <a:solidFill>
              <a:schemeClr val="tx1">
                <a:lumMod val="75000"/>
                <a:lumOff val="2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3391 w 353391"/>
                      <a:gd name="connsiteY0" fmla="*/ 2385391 h 2385391"/>
                      <a:gd name="connsiteX1" fmla="*/ 0 w 353391"/>
                      <a:gd name="connsiteY1" fmla="*/ 2355943 h 2385391"/>
                      <a:gd name="connsiteX2" fmla="*/ 0 w 353391"/>
                      <a:gd name="connsiteY2" fmla="*/ 29448 h 2385391"/>
                      <a:gd name="connsiteX3" fmla="*/ 353391 w 353391"/>
                      <a:gd name="connsiteY3" fmla="*/ 0 h 2385391"/>
                      <a:gd name="connsiteX4" fmla="*/ 353391 w 353391"/>
                      <a:gd name="connsiteY4" fmla="*/ 2385391 h 2385391"/>
                      <a:gd name="connsiteX0" fmla="*/ 353391 w 353391"/>
                      <a:gd name="connsiteY0" fmla="*/ 2385391 h 2385391"/>
                      <a:gd name="connsiteX1" fmla="*/ 0 w 353391"/>
                      <a:gd name="connsiteY1" fmla="*/ 2355943 h 2385391"/>
                      <a:gd name="connsiteX2" fmla="*/ 0 w 353391"/>
                      <a:gd name="connsiteY2" fmla="*/ 29448 h 2385391"/>
                      <a:gd name="connsiteX3" fmla="*/ 353391 w 353391"/>
                      <a:gd name="connsiteY3" fmla="*/ 0 h 23853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3391" h="2385391" stroke="0" extrusionOk="0">
                        <a:moveTo>
                          <a:pt x="353391" y="2385391"/>
                        </a:moveTo>
                        <a:cubicBezTo>
                          <a:pt x="157400" y="2384886"/>
                          <a:pt x="-827" y="2372517"/>
                          <a:pt x="0" y="2355943"/>
                        </a:cubicBezTo>
                        <a:cubicBezTo>
                          <a:pt x="132882" y="1415922"/>
                          <a:pt x="-84951" y="659114"/>
                          <a:pt x="0" y="29448"/>
                        </a:cubicBezTo>
                        <a:cubicBezTo>
                          <a:pt x="-19905" y="32623"/>
                          <a:pt x="157548" y="3709"/>
                          <a:pt x="353391" y="0"/>
                        </a:cubicBezTo>
                        <a:cubicBezTo>
                          <a:pt x="373578" y="868810"/>
                          <a:pt x="505871" y="1735809"/>
                          <a:pt x="353391" y="2385391"/>
                        </a:cubicBezTo>
                        <a:close/>
                      </a:path>
                      <a:path w="353391" h="2385391" fill="none" extrusionOk="0">
                        <a:moveTo>
                          <a:pt x="353391" y="2385391"/>
                        </a:moveTo>
                        <a:cubicBezTo>
                          <a:pt x="159463" y="2385539"/>
                          <a:pt x="141" y="2371916"/>
                          <a:pt x="0" y="2355943"/>
                        </a:cubicBezTo>
                        <a:cubicBezTo>
                          <a:pt x="-87639" y="1545004"/>
                          <a:pt x="72679" y="975391"/>
                          <a:pt x="0" y="29448"/>
                        </a:cubicBezTo>
                        <a:cubicBezTo>
                          <a:pt x="-1748" y="-3483"/>
                          <a:pt x="144739" y="18733"/>
                          <a:pt x="353391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86F052F6-93EA-4E33-B4FC-3DCBDEF64973}"/>
              </a:ext>
            </a:extLst>
          </p:cNvPr>
          <p:cNvSpPr/>
          <p:nvPr/>
        </p:nvSpPr>
        <p:spPr>
          <a:xfrm flipH="1">
            <a:off x="5024785" y="3798955"/>
            <a:ext cx="181112" cy="2385391"/>
          </a:xfrm>
          <a:prstGeom prst="leftBracket">
            <a:avLst/>
          </a:prstGeom>
          <a:ln w="12700" cap="sq">
            <a:solidFill>
              <a:schemeClr val="tx1">
                <a:lumMod val="75000"/>
                <a:lumOff val="2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3391 w 353391"/>
                      <a:gd name="connsiteY0" fmla="*/ 2385391 h 2385391"/>
                      <a:gd name="connsiteX1" fmla="*/ 0 w 353391"/>
                      <a:gd name="connsiteY1" fmla="*/ 2355943 h 2385391"/>
                      <a:gd name="connsiteX2" fmla="*/ 0 w 353391"/>
                      <a:gd name="connsiteY2" fmla="*/ 29448 h 2385391"/>
                      <a:gd name="connsiteX3" fmla="*/ 353391 w 353391"/>
                      <a:gd name="connsiteY3" fmla="*/ 0 h 2385391"/>
                      <a:gd name="connsiteX4" fmla="*/ 353391 w 353391"/>
                      <a:gd name="connsiteY4" fmla="*/ 2385391 h 2385391"/>
                      <a:gd name="connsiteX0" fmla="*/ 353391 w 353391"/>
                      <a:gd name="connsiteY0" fmla="*/ 2385391 h 2385391"/>
                      <a:gd name="connsiteX1" fmla="*/ 0 w 353391"/>
                      <a:gd name="connsiteY1" fmla="*/ 2355943 h 2385391"/>
                      <a:gd name="connsiteX2" fmla="*/ 0 w 353391"/>
                      <a:gd name="connsiteY2" fmla="*/ 29448 h 2385391"/>
                      <a:gd name="connsiteX3" fmla="*/ 353391 w 353391"/>
                      <a:gd name="connsiteY3" fmla="*/ 0 h 23853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3391" h="2385391" stroke="0" extrusionOk="0">
                        <a:moveTo>
                          <a:pt x="353391" y="2385391"/>
                        </a:moveTo>
                        <a:cubicBezTo>
                          <a:pt x="157400" y="2384886"/>
                          <a:pt x="-827" y="2372517"/>
                          <a:pt x="0" y="2355943"/>
                        </a:cubicBezTo>
                        <a:cubicBezTo>
                          <a:pt x="132882" y="1415922"/>
                          <a:pt x="-84951" y="659114"/>
                          <a:pt x="0" y="29448"/>
                        </a:cubicBezTo>
                        <a:cubicBezTo>
                          <a:pt x="-19905" y="32623"/>
                          <a:pt x="157548" y="3709"/>
                          <a:pt x="353391" y="0"/>
                        </a:cubicBezTo>
                        <a:cubicBezTo>
                          <a:pt x="373578" y="868810"/>
                          <a:pt x="505871" y="1735809"/>
                          <a:pt x="353391" y="2385391"/>
                        </a:cubicBezTo>
                        <a:close/>
                      </a:path>
                      <a:path w="353391" h="2385391" fill="none" extrusionOk="0">
                        <a:moveTo>
                          <a:pt x="353391" y="2385391"/>
                        </a:moveTo>
                        <a:cubicBezTo>
                          <a:pt x="159463" y="2385539"/>
                          <a:pt x="141" y="2371916"/>
                          <a:pt x="0" y="2355943"/>
                        </a:cubicBezTo>
                        <a:cubicBezTo>
                          <a:pt x="-87639" y="1545004"/>
                          <a:pt x="72679" y="975391"/>
                          <a:pt x="0" y="29448"/>
                        </a:cubicBezTo>
                        <a:cubicBezTo>
                          <a:pt x="-1748" y="-3483"/>
                          <a:pt x="144739" y="18733"/>
                          <a:pt x="353391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EF802A-867D-4E24-99C2-9C04E62A0D3A}"/>
              </a:ext>
            </a:extLst>
          </p:cNvPr>
          <p:cNvSpPr/>
          <p:nvPr/>
        </p:nvSpPr>
        <p:spPr>
          <a:xfrm>
            <a:off x="2203927" y="3834293"/>
            <a:ext cx="2961908" cy="2350053"/>
          </a:xfrm>
          <a:custGeom>
            <a:avLst/>
            <a:gdLst>
              <a:gd name="connsiteX0" fmla="*/ 0 w 2968487"/>
              <a:gd name="connsiteY0" fmla="*/ 516834 h 2358887"/>
              <a:gd name="connsiteX1" fmla="*/ 2345635 w 2968487"/>
              <a:gd name="connsiteY1" fmla="*/ 2358887 h 2358887"/>
              <a:gd name="connsiteX2" fmla="*/ 2964070 w 2968487"/>
              <a:gd name="connsiteY2" fmla="*/ 2341217 h 2358887"/>
              <a:gd name="connsiteX3" fmla="*/ 2968487 w 2968487"/>
              <a:gd name="connsiteY3" fmla="*/ 1528417 h 2358887"/>
              <a:gd name="connsiteX4" fmla="*/ 865809 w 2968487"/>
              <a:gd name="connsiteY4" fmla="*/ 0 h 2358887"/>
              <a:gd name="connsiteX5" fmla="*/ 22087 w 2968487"/>
              <a:gd name="connsiteY5" fmla="*/ 13252 h 2358887"/>
              <a:gd name="connsiteX6" fmla="*/ 0 w 2968487"/>
              <a:gd name="connsiteY6" fmla="*/ 516834 h 2358887"/>
              <a:gd name="connsiteX0" fmla="*/ 22087 w 2990574"/>
              <a:gd name="connsiteY0" fmla="*/ 516834 h 2358887"/>
              <a:gd name="connsiteX1" fmla="*/ 2367722 w 2990574"/>
              <a:gd name="connsiteY1" fmla="*/ 2358887 h 2358887"/>
              <a:gd name="connsiteX2" fmla="*/ 2986157 w 2990574"/>
              <a:gd name="connsiteY2" fmla="*/ 2341217 h 2358887"/>
              <a:gd name="connsiteX3" fmla="*/ 2990574 w 2990574"/>
              <a:gd name="connsiteY3" fmla="*/ 1528417 h 2358887"/>
              <a:gd name="connsiteX4" fmla="*/ 887896 w 2990574"/>
              <a:gd name="connsiteY4" fmla="*/ 0 h 2358887"/>
              <a:gd name="connsiteX5" fmla="*/ 0 w 2990574"/>
              <a:gd name="connsiteY5" fmla="*/ 4417 h 2358887"/>
              <a:gd name="connsiteX6" fmla="*/ 22087 w 2990574"/>
              <a:gd name="connsiteY6" fmla="*/ 516834 h 2358887"/>
              <a:gd name="connsiteX0" fmla="*/ 22087 w 3003826"/>
              <a:gd name="connsiteY0" fmla="*/ 516834 h 2358887"/>
              <a:gd name="connsiteX1" fmla="*/ 2367722 w 3003826"/>
              <a:gd name="connsiteY1" fmla="*/ 2358887 h 2358887"/>
              <a:gd name="connsiteX2" fmla="*/ 2986157 w 3003826"/>
              <a:gd name="connsiteY2" fmla="*/ 2341217 h 2358887"/>
              <a:gd name="connsiteX3" fmla="*/ 3003826 w 3003826"/>
              <a:gd name="connsiteY3" fmla="*/ 1523999 h 2358887"/>
              <a:gd name="connsiteX4" fmla="*/ 887896 w 3003826"/>
              <a:gd name="connsiteY4" fmla="*/ 0 h 2358887"/>
              <a:gd name="connsiteX5" fmla="*/ 0 w 3003826"/>
              <a:gd name="connsiteY5" fmla="*/ 4417 h 2358887"/>
              <a:gd name="connsiteX6" fmla="*/ 22087 w 3003826"/>
              <a:gd name="connsiteY6" fmla="*/ 516834 h 2358887"/>
              <a:gd name="connsiteX0" fmla="*/ 22087 w 3017173"/>
              <a:gd name="connsiteY0" fmla="*/ 516834 h 2358887"/>
              <a:gd name="connsiteX1" fmla="*/ 2367722 w 3017173"/>
              <a:gd name="connsiteY1" fmla="*/ 2358887 h 2358887"/>
              <a:gd name="connsiteX2" fmla="*/ 3017079 w 3017173"/>
              <a:gd name="connsiteY2" fmla="*/ 2341217 h 2358887"/>
              <a:gd name="connsiteX3" fmla="*/ 3003826 w 3017173"/>
              <a:gd name="connsiteY3" fmla="*/ 1523999 h 2358887"/>
              <a:gd name="connsiteX4" fmla="*/ 887896 w 3017173"/>
              <a:gd name="connsiteY4" fmla="*/ 0 h 2358887"/>
              <a:gd name="connsiteX5" fmla="*/ 0 w 3017173"/>
              <a:gd name="connsiteY5" fmla="*/ 4417 h 2358887"/>
              <a:gd name="connsiteX6" fmla="*/ 22087 w 3017173"/>
              <a:gd name="connsiteY6" fmla="*/ 516834 h 2358887"/>
              <a:gd name="connsiteX0" fmla="*/ 22087 w 3017173"/>
              <a:gd name="connsiteY0" fmla="*/ 516834 h 2350053"/>
              <a:gd name="connsiteX1" fmla="*/ 2442818 w 3017173"/>
              <a:gd name="connsiteY1" fmla="*/ 2350053 h 2350053"/>
              <a:gd name="connsiteX2" fmla="*/ 3017079 w 3017173"/>
              <a:gd name="connsiteY2" fmla="*/ 2341217 h 2350053"/>
              <a:gd name="connsiteX3" fmla="*/ 3003826 w 3017173"/>
              <a:gd name="connsiteY3" fmla="*/ 1523999 h 2350053"/>
              <a:gd name="connsiteX4" fmla="*/ 887896 w 3017173"/>
              <a:gd name="connsiteY4" fmla="*/ 0 h 2350053"/>
              <a:gd name="connsiteX5" fmla="*/ 0 w 3017173"/>
              <a:gd name="connsiteY5" fmla="*/ 4417 h 2350053"/>
              <a:gd name="connsiteX6" fmla="*/ 22087 w 3017173"/>
              <a:gd name="connsiteY6" fmla="*/ 516834 h 235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7173" h="2350053">
                <a:moveTo>
                  <a:pt x="22087" y="516834"/>
                </a:moveTo>
                <a:lnTo>
                  <a:pt x="2442818" y="2350053"/>
                </a:lnTo>
                <a:lnTo>
                  <a:pt x="3017079" y="2341217"/>
                </a:lnTo>
                <a:cubicBezTo>
                  <a:pt x="3018551" y="2070284"/>
                  <a:pt x="3002354" y="1794932"/>
                  <a:pt x="3003826" y="1523999"/>
                </a:cubicBezTo>
                <a:lnTo>
                  <a:pt x="887896" y="0"/>
                </a:lnTo>
                <a:lnTo>
                  <a:pt x="0" y="4417"/>
                </a:lnTo>
                <a:lnTo>
                  <a:pt x="22087" y="516834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Band </a:t>
            </a:r>
          </a:p>
          <a:p>
            <a:pPr lvl="1"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diagonal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0D0EB6-0A20-4045-8CEC-09EEF5F84093}"/>
                  </a:ext>
                </a:extLst>
              </p:cNvPr>
              <p:cNvSpPr txBox="1"/>
              <p:nvPr/>
            </p:nvSpPr>
            <p:spPr>
              <a:xfrm>
                <a:off x="4397513" y="40021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0D0EB6-0A20-4045-8CEC-09EEF5F84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513" y="4002156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622179-8DA1-45A6-BCCE-B2AB9C7E469F}"/>
                  </a:ext>
                </a:extLst>
              </p:cNvPr>
              <p:cNvSpPr txBox="1"/>
              <p:nvPr/>
            </p:nvSpPr>
            <p:spPr>
              <a:xfrm>
                <a:off x="2950611" y="54646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622179-8DA1-45A6-BCCE-B2AB9C7E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611" y="5464638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087188-EDED-4899-ADA4-0EA327239C76}"/>
                  </a:ext>
                </a:extLst>
              </p:cNvPr>
              <p:cNvSpPr txBox="1"/>
              <p:nvPr/>
            </p:nvSpPr>
            <p:spPr>
              <a:xfrm>
                <a:off x="1422718" y="4710236"/>
                <a:ext cx="4384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087188-EDED-4899-ADA4-0EA327239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18" y="4710236"/>
                <a:ext cx="438453" cy="276999"/>
              </a:xfrm>
              <a:prstGeom prst="rect">
                <a:avLst/>
              </a:prstGeom>
              <a:blipFill>
                <a:blip r:embed="rId5"/>
                <a:stretch>
                  <a:fillRect l="-11111" r="-8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ket 15">
            <a:extLst>
              <a:ext uri="{FF2B5EF4-FFF2-40B4-BE49-F238E27FC236}">
                <a16:creationId xmlns:a16="http://schemas.microsoft.com/office/drawing/2014/main" id="{5C920F92-49FC-4B82-A512-B838B29DD987}"/>
              </a:ext>
            </a:extLst>
          </p:cNvPr>
          <p:cNvSpPr/>
          <p:nvPr/>
        </p:nvSpPr>
        <p:spPr>
          <a:xfrm>
            <a:off x="7705963" y="3816623"/>
            <a:ext cx="181113" cy="2385391"/>
          </a:xfrm>
          <a:prstGeom prst="leftBracket">
            <a:avLst/>
          </a:prstGeom>
          <a:ln cap="sq">
            <a:solidFill>
              <a:schemeClr val="tx1">
                <a:lumMod val="75000"/>
                <a:lumOff val="2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3391 w 353391"/>
                      <a:gd name="connsiteY0" fmla="*/ 2385391 h 2385391"/>
                      <a:gd name="connsiteX1" fmla="*/ 0 w 353391"/>
                      <a:gd name="connsiteY1" fmla="*/ 2355943 h 2385391"/>
                      <a:gd name="connsiteX2" fmla="*/ 0 w 353391"/>
                      <a:gd name="connsiteY2" fmla="*/ 29448 h 2385391"/>
                      <a:gd name="connsiteX3" fmla="*/ 353391 w 353391"/>
                      <a:gd name="connsiteY3" fmla="*/ 0 h 2385391"/>
                      <a:gd name="connsiteX4" fmla="*/ 353391 w 353391"/>
                      <a:gd name="connsiteY4" fmla="*/ 2385391 h 2385391"/>
                      <a:gd name="connsiteX0" fmla="*/ 353391 w 353391"/>
                      <a:gd name="connsiteY0" fmla="*/ 2385391 h 2385391"/>
                      <a:gd name="connsiteX1" fmla="*/ 0 w 353391"/>
                      <a:gd name="connsiteY1" fmla="*/ 2355943 h 2385391"/>
                      <a:gd name="connsiteX2" fmla="*/ 0 w 353391"/>
                      <a:gd name="connsiteY2" fmla="*/ 29448 h 2385391"/>
                      <a:gd name="connsiteX3" fmla="*/ 353391 w 353391"/>
                      <a:gd name="connsiteY3" fmla="*/ 0 h 23853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3391" h="2385391" stroke="0" extrusionOk="0">
                        <a:moveTo>
                          <a:pt x="353391" y="2385391"/>
                        </a:moveTo>
                        <a:cubicBezTo>
                          <a:pt x="157400" y="2384886"/>
                          <a:pt x="-827" y="2372517"/>
                          <a:pt x="0" y="2355943"/>
                        </a:cubicBezTo>
                        <a:cubicBezTo>
                          <a:pt x="132882" y="1415922"/>
                          <a:pt x="-84951" y="659114"/>
                          <a:pt x="0" y="29448"/>
                        </a:cubicBezTo>
                        <a:cubicBezTo>
                          <a:pt x="-19905" y="32623"/>
                          <a:pt x="157548" y="3709"/>
                          <a:pt x="353391" y="0"/>
                        </a:cubicBezTo>
                        <a:cubicBezTo>
                          <a:pt x="373578" y="868810"/>
                          <a:pt x="505871" y="1735809"/>
                          <a:pt x="353391" y="2385391"/>
                        </a:cubicBezTo>
                        <a:close/>
                      </a:path>
                      <a:path w="353391" h="2385391" fill="none" extrusionOk="0">
                        <a:moveTo>
                          <a:pt x="353391" y="2385391"/>
                        </a:moveTo>
                        <a:cubicBezTo>
                          <a:pt x="159463" y="2385539"/>
                          <a:pt x="141" y="2371916"/>
                          <a:pt x="0" y="2355943"/>
                        </a:cubicBezTo>
                        <a:cubicBezTo>
                          <a:pt x="-87639" y="1545004"/>
                          <a:pt x="72679" y="975391"/>
                          <a:pt x="0" y="29448"/>
                        </a:cubicBezTo>
                        <a:cubicBezTo>
                          <a:pt x="-1748" y="-3483"/>
                          <a:pt x="144739" y="18733"/>
                          <a:pt x="353391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BB2DCC86-BEE4-4A66-8D24-865A2A892483}"/>
              </a:ext>
            </a:extLst>
          </p:cNvPr>
          <p:cNvSpPr/>
          <p:nvPr/>
        </p:nvSpPr>
        <p:spPr>
          <a:xfrm flipH="1">
            <a:off x="8134734" y="3779048"/>
            <a:ext cx="181112" cy="2385391"/>
          </a:xfrm>
          <a:prstGeom prst="leftBracket">
            <a:avLst/>
          </a:prstGeom>
          <a:ln cap="sq">
            <a:solidFill>
              <a:schemeClr val="tx1">
                <a:lumMod val="75000"/>
                <a:lumOff val="2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3391 w 353391"/>
                      <a:gd name="connsiteY0" fmla="*/ 2385391 h 2385391"/>
                      <a:gd name="connsiteX1" fmla="*/ 0 w 353391"/>
                      <a:gd name="connsiteY1" fmla="*/ 2355943 h 2385391"/>
                      <a:gd name="connsiteX2" fmla="*/ 0 w 353391"/>
                      <a:gd name="connsiteY2" fmla="*/ 29448 h 2385391"/>
                      <a:gd name="connsiteX3" fmla="*/ 353391 w 353391"/>
                      <a:gd name="connsiteY3" fmla="*/ 0 h 2385391"/>
                      <a:gd name="connsiteX4" fmla="*/ 353391 w 353391"/>
                      <a:gd name="connsiteY4" fmla="*/ 2385391 h 2385391"/>
                      <a:gd name="connsiteX0" fmla="*/ 353391 w 353391"/>
                      <a:gd name="connsiteY0" fmla="*/ 2385391 h 2385391"/>
                      <a:gd name="connsiteX1" fmla="*/ 0 w 353391"/>
                      <a:gd name="connsiteY1" fmla="*/ 2355943 h 2385391"/>
                      <a:gd name="connsiteX2" fmla="*/ 0 w 353391"/>
                      <a:gd name="connsiteY2" fmla="*/ 29448 h 2385391"/>
                      <a:gd name="connsiteX3" fmla="*/ 353391 w 353391"/>
                      <a:gd name="connsiteY3" fmla="*/ 0 h 23853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3391" h="2385391" stroke="0" extrusionOk="0">
                        <a:moveTo>
                          <a:pt x="353391" y="2385391"/>
                        </a:moveTo>
                        <a:cubicBezTo>
                          <a:pt x="157400" y="2384886"/>
                          <a:pt x="-827" y="2372517"/>
                          <a:pt x="0" y="2355943"/>
                        </a:cubicBezTo>
                        <a:cubicBezTo>
                          <a:pt x="132882" y="1415922"/>
                          <a:pt x="-84951" y="659114"/>
                          <a:pt x="0" y="29448"/>
                        </a:cubicBezTo>
                        <a:cubicBezTo>
                          <a:pt x="-19905" y="32623"/>
                          <a:pt x="157548" y="3709"/>
                          <a:pt x="353391" y="0"/>
                        </a:cubicBezTo>
                        <a:cubicBezTo>
                          <a:pt x="373578" y="868810"/>
                          <a:pt x="505871" y="1735809"/>
                          <a:pt x="353391" y="2385391"/>
                        </a:cubicBezTo>
                        <a:close/>
                      </a:path>
                      <a:path w="353391" h="2385391" fill="none" extrusionOk="0">
                        <a:moveTo>
                          <a:pt x="353391" y="2385391"/>
                        </a:moveTo>
                        <a:cubicBezTo>
                          <a:pt x="159463" y="2385539"/>
                          <a:pt x="141" y="2371916"/>
                          <a:pt x="0" y="2355943"/>
                        </a:cubicBezTo>
                        <a:cubicBezTo>
                          <a:pt x="-87639" y="1545004"/>
                          <a:pt x="72679" y="975391"/>
                          <a:pt x="0" y="29448"/>
                        </a:cubicBezTo>
                        <a:cubicBezTo>
                          <a:pt x="-1748" y="-3483"/>
                          <a:pt x="144739" y="18733"/>
                          <a:pt x="353391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FCA40B-F413-42CC-BD5A-FEA7A6BC65D9}"/>
              </a:ext>
            </a:extLst>
          </p:cNvPr>
          <p:cNvSpPr/>
          <p:nvPr/>
        </p:nvSpPr>
        <p:spPr>
          <a:xfrm>
            <a:off x="7721600" y="4505739"/>
            <a:ext cx="556591" cy="901148"/>
          </a:xfrm>
          <a:custGeom>
            <a:avLst/>
            <a:gdLst>
              <a:gd name="connsiteX0" fmla="*/ 17670 w 556591"/>
              <a:gd name="connsiteY0" fmla="*/ 8835 h 901148"/>
              <a:gd name="connsiteX1" fmla="*/ 556591 w 556591"/>
              <a:gd name="connsiteY1" fmla="*/ 0 h 901148"/>
              <a:gd name="connsiteX2" fmla="*/ 552174 w 556591"/>
              <a:gd name="connsiteY2" fmla="*/ 892313 h 901148"/>
              <a:gd name="connsiteX3" fmla="*/ 0 w 556591"/>
              <a:gd name="connsiteY3" fmla="*/ 901148 h 901148"/>
              <a:gd name="connsiteX4" fmla="*/ 17670 w 556591"/>
              <a:gd name="connsiteY4" fmla="*/ 8835 h 90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591" h="901148">
                <a:moveTo>
                  <a:pt x="17670" y="8835"/>
                </a:moveTo>
                <a:lnTo>
                  <a:pt x="556591" y="0"/>
                </a:lnTo>
                <a:cubicBezTo>
                  <a:pt x="555119" y="297438"/>
                  <a:pt x="553646" y="594875"/>
                  <a:pt x="552174" y="892313"/>
                </a:cubicBezTo>
                <a:lnTo>
                  <a:pt x="0" y="901148"/>
                </a:lnTo>
                <a:lnTo>
                  <a:pt x="17670" y="8835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E8EDF1-58F7-4B35-BC05-B468540BF751}"/>
                  </a:ext>
                </a:extLst>
              </p:cNvPr>
              <p:cNvSpPr txBox="1"/>
              <p:nvPr/>
            </p:nvSpPr>
            <p:spPr>
              <a:xfrm>
                <a:off x="7891675" y="404748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E8EDF1-58F7-4B35-BC05-B468540BF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675" y="4047486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129C32-6D4D-478D-A552-9621F2499E5D}"/>
                  </a:ext>
                </a:extLst>
              </p:cNvPr>
              <p:cNvSpPr txBox="1"/>
              <p:nvPr/>
            </p:nvSpPr>
            <p:spPr>
              <a:xfrm>
                <a:off x="7887258" y="561776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129C32-6D4D-478D-A552-9621F2499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58" y="5617765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9A10FD8-C26D-422D-A3A5-785D806125EA}"/>
              </a:ext>
            </a:extLst>
          </p:cNvPr>
          <p:cNvCxnSpPr>
            <a:cxnSpLocks/>
          </p:cNvCxnSpPr>
          <p:nvPr/>
        </p:nvCxnSpPr>
        <p:spPr>
          <a:xfrm flipV="1">
            <a:off x="8506157" y="4279156"/>
            <a:ext cx="761530" cy="708079"/>
          </a:xfrm>
          <a:prstGeom prst="curvedConnector3">
            <a:avLst>
              <a:gd name="adj1" fmla="val 546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117341-1CFF-45CC-AD5E-E7CA60158A64}"/>
              </a:ext>
            </a:extLst>
          </p:cNvPr>
          <p:cNvSpPr txBox="1"/>
          <p:nvPr/>
        </p:nvSpPr>
        <p:spPr>
          <a:xfrm>
            <a:off x="9342997" y="3955989"/>
            <a:ext cx="1459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Compactly supported orthonormal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eigenbasis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BCD04007-07A7-4C54-B85D-89D1B1B032B0}"/>
              </a:ext>
            </a:extLst>
          </p:cNvPr>
          <p:cNvSpPr/>
          <p:nvPr/>
        </p:nvSpPr>
        <p:spPr>
          <a:xfrm rot="5400000">
            <a:off x="6383002" y="4273721"/>
            <a:ext cx="176695" cy="1747278"/>
          </a:xfrm>
          <a:prstGeom prst="upArrow">
            <a:avLst>
              <a:gd name="adj1" fmla="val 50000"/>
              <a:gd name="adj2" fmla="val 122129"/>
            </a:avLst>
          </a:prstGeom>
          <a:solidFill>
            <a:srgbClr val="FF3300">
              <a:alpha val="4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1F44B850-BA72-4950-AEAC-0B366CF6AB16}"/>
              </a:ext>
            </a:extLst>
          </p:cNvPr>
          <p:cNvSpPr/>
          <p:nvPr/>
        </p:nvSpPr>
        <p:spPr>
          <a:xfrm rot="16200000">
            <a:off x="6383002" y="3640334"/>
            <a:ext cx="176695" cy="1747278"/>
          </a:xfrm>
          <a:prstGeom prst="upArrow">
            <a:avLst>
              <a:gd name="adj1" fmla="val 50000"/>
              <a:gd name="adj2" fmla="val 122129"/>
            </a:avLst>
          </a:prstGeom>
          <a:solidFill>
            <a:srgbClr val="00B050">
              <a:alpha val="36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264969-CEBF-4B5C-BCD4-97CE990BE9FD}"/>
              </a:ext>
            </a:extLst>
          </p:cNvPr>
          <p:cNvSpPr txBox="1"/>
          <p:nvPr/>
        </p:nvSpPr>
        <p:spPr>
          <a:xfrm>
            <a:off x="6113388" y="4144641"/>
            <a:ext cx="10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6AFF3-A0EF-497E-B101-EA57724B0688}"/>
              </a:ext>
            </a:extLst>
          </p:cNvPr>
          <p:cNvSpPr txBox="1"/>
          <p:nvPr/>
        </p:nvSpPr>
        <p:spPr>
          <a:xfrm>
            <a:off x="6027244" y="5183069"/>
            <a:ext cx="10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Difficult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F15F21-14F9-4033-879C-E6E3B20D2F3F}"/>
                  </a:ext>
                </a:extLst>
              </p:cNvPr>
              <p:cNvSpPr txBox="1"/>
              <p:nvPr/>
            </p:nvSpPr>
            <p:spPr>
              <a:xfrm>
                <a:off x="7836247" y="4773236"/>
                <a:ext cx="154129" cy="285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F15F21-14F9-4033-879C-E6E3B20D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47" y="4773236"/>
                <a:ext cx="154129" cy="285776"/>
              </a:xfrm>
              <a:prstGeom prst="rect">
                <a:avLst/>
              </a:prstGeom>
              <a:blipFill>
                <a:blip r:embed="rId8"/>
                <a:stretch>
                  <a:fillRect l="-42308" r="-184615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97F6-F7FF-493D-9FC8-94C38065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9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/>
      <p:bldP spid="12" grpId="0"/>
      <p:bldP spid="13" grpId="0"/>
      <p:bldP spid="16" grpId="0" animBg="1"/>
      <p:bldP spid="17" grpId="0" animBg="1"/>
      <p:bldP spid="18" grpId="0" animBg="1"/>
      <p:bldP spid="19" grpId="0"/>
      <p:bldP spid="20" grpId="0"/>
      <p:bldP spid="26" grpId="0"/>
      <p:bldP spid="27" grpId="0" animBg="1"/>
      <p:bldP spid="28" grpId="0" animBg="1"/>
      <p:bldP spid="29" grpId="0"/>
      <p:bldP spid="3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C9B6-CAFD-4889-8483-DD838710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 on our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1E0EB-E012-4642-9048-E74B8284E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  Most previous approaches:</a:t>
                </a:r>
              </a:p>
              <a:p>
                <a:pPr lvl="1">
                  <a:buClr>
                    <a:schemeClr val="tx1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k space: Optimizing gauge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>
                  <a:buClr>
                    <a:schemeClr val="tx1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Real space: “symmetric orthogonalization”</a:t>
                </a:r>
              </a:p>
              <a:p>
                <a:pPr lvl="1">
                  <a:buClr>
                    <a:schemeClr val="tx1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“Guess” wavefunctions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GB" dirty="0"/>
                  <a:t>apply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iterative modification</a:t>
                </a:r>
              </a:p>
              <a:p>
                <a:pPr lvl="1">
                  <a:buClr>
                    <a:schemeClr val="tx1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Outcomes: Exponentially localized </a:t>
                </a:r>
                <a:r>
                  <a:rPr lang="en-GB" dirty="0" err="1"/>
                  <a:t>Wannier</a:t>
                </a:r>
                <a:endParaRPr lang="en-GB" dirty="0"/>
              </a:p>
              <a:p>
                <a:pPr lvl="1">
                  <a:buClr>
                    <a:schemeClr val="tx1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Numerical approach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GB" dirty="0"/>
                  <a:t> compact support</a:t>
                </a:r>
              </a:p>
              <a:p>
                <a:pPr>
                  <a:buClr>
                    <a:schemeClr val="tx1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 Our approach:</a:t>
                </a:r>
              </a:p>
              <a:p>
                <a:pPr lvl="1">
                  <a:buClr>
                    <a:schemeClr val="tx1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Analytical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definitive </a:t>
                </a:r>
              </a:p>
              <a:p>
                <a:pPr lvl="1">
                  <a:buClr>
                    <a:schemeClr val="tx1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Exploits structure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Real space orthogonalization</a:t>
                </a:r>
              </a:p>
              <a:p>
                <a:pPr lvl="1">
                  <a:buClr>
                    <a:schemeClr val="tx1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(Asymmetric) Gram-Schmidt based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1E0EB-E012-4642-9048-E74B8284E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471AD-0424-4CBC-A135-003BBADF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2445-2432-44C1-895F-948100A2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approach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1903A-720F-4122-A67F-EACDDE95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CBB7E-3056-4FFF-856D-746004EFD510}"/>
              </a:ext>
            </a:extLst>
          </p:cNvPr>
          <p:cNvSpPr txBox="1"/>
          <p:nvPr/>
        </p:nvSpPr>
        <p:spPr>
          <a:xfrm>
            <a:off x="4418547" y="1857777"/>
            <a:ext cx="2302817" cy="383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Strictly local projector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998C6-8EB9-4F79-9B06-CD41624D8CD2}"/>
              </a:ext>
            </a:extLst>
          </p:cNvPr>
          <p:cNvSpPr txBox="1"/>
          <p:nvPr/>
        </p:nvSpPr>
        <p:spPr>
          <a:xfrm>
            <a:off x="4111119" y="2572027"/>
            <a:ext cx="29176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Nearest neighbor projector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93757-11EA-4BD4-9DBC-8E2FF704F944}"/>
              </a:ext>
            </a:extLst>
          </p:cNvPr>
          <p:cNvSpPr txBox="1"/>
          <p:nvPr/>
        </p:nvSpPr>
        <p:spPr>
          <a:xfrm>
            <a:off x="892329" y="4004311"/>
            <a:ext cx="26076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Gram Schmidt procedure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89504-3E82-4907-8781-8C038ACD18E2}"/>
              </a:ext>
            </a:extLst>
          </p:cNvPr>
          <p:cNvSpPr txBox="1"/>
          <p:nvPr/>
        </p:nvSpPr>
        <p:spPr>
          <a:xfrm>
            <a:off x="4203085" y="3995682"/>
            <a:ext cx="260761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Generalized localized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Wannier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466E8F-10A2-4ED2-95FB-7531B199668A}"/>
              </a:ext>
            </a:extLst>
          </p:cNvPr>
          <p:cNvSpPr txBox="1"/>
          <p:nvPr/>
        </p:nvSpPr>
        <p:spPr>
          <a:xfrm>
            <a:off x="7659820" y="4004311"/>
            <a:ext cx="260761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Maximally localized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Wannier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FE48B0-0000-4B48-BF3F-699001CBE6BC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2196137" y="2941359"/>
            <a:ext cx="3373818" cy="10629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EEB6D5-6F3E-4DA9-A713-69D4522752A9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5506893" y="2941359"/>
            <a:ext cx="63062" cy="105432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974A86-1D91-41B7-8AD4-A6598AA72F3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5569955" y="2941359"/>
            <a:ext cx="3393673" cy="10629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E6C681-CC20-4B38-885B-013C87642E35}"/>
              </a:ext>
            </a:extLst>
          </p:cNvPr>
          <p:cNvSpPr txBox="1"/>
          <p:nvPr/>
        </p:nvSpPr>
        <p:spPr>
          <a:xfrm rot="20471560">
            <a:off x="3101149" y="3275111"/>
            <a:ext cx="9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Disordered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245B45-91B1-4EEB-A3A1-115D11FE9EFD}"/>
              </a:ext>
            </a:extLst>
          </p:cNvPr>
          <p:cNvSpPr txBox="1"/>
          <p:nvPr/>
        </p:nvSpPr>
        <p:spPr>
          <a:xfrm rot="16379476">
            <a:off x="4922181" y="3358344"/>
            <a:ext cx="9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Disordered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7A5467-E608-427E-BD3B-D40BD2F6531A}"/>
              </a:ext>
            </a:extLst>
          </p:cNvPr>
          <p:cNvSpPr txBox="1"/>
          <p:nvPr/>
        </p:nvSpPr>
        <p:spPr>
          <a:xfrm rot="1083263">
            <a:off x="6720880" y="3300174"/>
            <a:ext cx="171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Translationally invariant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EA7C0F-2E36-4B19-B08E-8B2895370DA6}"/>
                  </a:ext>
                </a:extLst>
              </p:cNvPr>
              <p:cNvSpPr txBox="1"/>
              <p:nvPr/>
            </p:nvSpPr>
            <p:spPr>
              <a:xfrm>
                <a:off x="892329" y="4423381"/>
                <a:ext cx="230854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Max size 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𝑃𝑧𝑃</m:t>
                    </m:r>
                  </m:oMath>
                </a14:m>
                <a:r>
                  <a:rPr lang="en-GB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eigenstates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EA7C0F-2E36-4B19-B08E-8B2895370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29" y="4423381"/>
                <a:ext cx="2308540" cy="738664"/>
              </a:xfrm>
              <a:prstGeom prst="rect">
                <a:avLst/>
              </a:prstGeom>
              <a:blipFill>
                <a:blip r:embed="rId2"/>
                <a:stretch>
                  <a:fillRect l="-264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BBB758-3475-456B-9345-4632515846C4}"/>
                  </a:ext>
                </a:extLst>
              </p:cNvPr>
              <p:cNvSpPr txBox="1"/>
              <p:nvPr/>
            </p:nvSpPr>
            <p:spPr>
              <a:xfrm>
                <a:off x="4418547" y="4650642"/>
                <a:ext cx="230854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Max size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𝑃𝑧𝑃</m:t>
                    </m:r>
                  </m:oMath>
                </a14:m>
                <a:r>
                  <a:rPr lang="en-GB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eigenstates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BBB758-3475-456B-9345-463251584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547" y="4650642"/>
                <a:ext cx="2308540" cy="738664"/>
              </a:xfrm>
              <a:prstGeom prst="rect">
                <a:avLst/>
              </a:prstGeom>
              <a:blipFill>
                <a:blip r:embed="rId3"/>
                <a:stretch>
                  <a:fillRect l="-528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601153-15C3-4FAD-A227-C199DBC680DC}"/>
                  </a:ext>
                </a:extLst>
              </p:cNvPr>
              <p:cNvSpPr txBox="1"/>
              <p:nvPr/>
            </p:nvSpPr>
            <p:spPr>
              <a:xfrm>
                <a:off x="7659820" y="4624736"/>
                <a:ext cx="230854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Max size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𝑃𝑧𝑃</m:t>
                    </m:r>
                  </m:oMath>
                </a14:m>
                <a:r>
                  <a:rPr lang="en-GB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eigenstates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601153-15C3-4FAD-A227-C199DBC6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820" y="4624736"/>
                <a:ext cx="2308540" cy="738664"/>
              </a:xfrm>
              <a:prstGeom prst="rect">
                <a:avLst/>
              </a:prstGeom>
              <a:blipFill>
                <a:blip r:embed="rId4"/>
                <a:stretch>
                  <a:fillRect l="-529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1F3ADB-1E77-43BD-A636-5BE63A1FC74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569955" y="2241404"/>
            <a:ext cx="1" cy="33062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8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DE63-9908-4442-8692-0FD77BF9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Non-translationally invariant projectors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B2F60-1241-4289-B01E-DF6EC5166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Aka Disordered Projectors</a:t>
            </a:r>
          </a:p>
          <a:p>
            <a:r>
              <a:rPr lang="en-GB" dirty="0"/>
              <a:t>(The more general case)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5BF12-97D9-4127-AE13-9683A6AF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6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DE-1E5A-4BE5-9E42-603672EF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47EB9-B3F2-4E95-951C-AFB8A610D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Define “hopping matrices”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baseline="-25000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≡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GB" b="0" dirty="0"/>
              </a:p>
              <a:p>
                <a:pPr>
                  <a:buClrTx/>
                  <a:buFont typeface="Wingdings" panose="05000000000000000000" pitchFamily="2" charset="2"/>
                  <a:buChar char="Ø"/>
                </a:pPr>
                <a:endParaRPr lang="en-GB" dirty="0"/>
              </a:p>
              <a:p>
                <a:pPr marL="0" indent="0">
                  <a:buClrTx/>
                  <a:buNone/>
                </a:pPr>
                <a:r>
                  <a:rPr lang="en-GB" dirty="0"/>
                  <a:t>		For example: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Strict locality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 ∀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3847EB9-B3F2-4E95-951C-AFB8A610D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485428D-1040-45AD-9593-508C7625B2AC}"/>
              </a:ext>
            </a:extLst>
          </p:cNvPr>
          <p:cNvSpPr/>
          <p:nvPr/>
        </p:nvSpPr>
        <p:spPr>
          <a:xfrm>
            <a:off x="4158512" y="3281356"/>
            <a:ext cx="130775" cy="1476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03920F-C1AF-42C0-A2E6-44AAD5A4D7F8}"/>
              </a:ext>
            </a:extLst>
          </p:cNvPr>
          <p:cNvSpPr/>
          <p:nvPr/>
        </p:nvSpPr>
        <p:spPr>
          <a:xfrm>
            <a:off x="4633381" y="3281356"/>
            <a:ext cx="130775" cy="1476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B62936-B740-4894-BCFE-BE1EF937254B}"/>
              </a:ext>
            </a:extLst>
          </p:cNvPr>
          <p:cNvSpPr/>
          <p:nvPr/>
        </p:nvSpPr>
        <p:spPr>
          <a:xfrm>
            <a:off x="5108250" y="3281356"/>
            <a:ext cx="130775" cy="1476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F7AAA9-B5B0-43E3-9376-B1B2691DDE6A}"/>
              </a:ext>
            </a:extLst>
          </p:cNvPr>
          <p:cNvSpPr/>
          <p:nvPr/>
        </p:nvSpPr>
        <p:spPr>
          <a:xfrm>
            <a:off x="5588177" y="3281356"/>
            <a:ext cx="130775" cy="1476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BD2960-D4BA-498C-9EA3-50BD58275C6C}"/>
              </a:ext>
            </a:extLst>
          </p:cNvPr>
          <p:cNvSpPr/>
          <p:nvPr/>
        </p:nvSpPr>
        <p:spPr>
          <a:xfrm>
            <a:off x="6068104" y="3281356"/>
            <a:ext cx="130775" cy="1476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780EB1-86FB-452E-843B-FEE1994C75F7}"/>
              </a:ext>
            </a:extLst>
          </p:cNvPr>
          <p:cNvSpPr/>
          <p:nvPr/>
        </p:nvSpPr>
        <p:spPr>
          <a:xfrm>
            <a:off x="6550561" y="3281356"/>
            <a:ext cx="130775" cy="1476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830A3D-ABF6-4A2E-AE50-1465BD9FCC31}"/>
              </a:ext>
            </a:extLst>
          </p:cNvPr>
          <p:cNvSpPr/>
          <p:nvPr/>
        </p:nvSpPr>
        <p:spPr>
          <a:xfrm>
            <a:off x="7021955" y="3281356"/>
            <a:ext cx="130775" cy="1476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AF73CC-0AD0-4A12-9F13-6358690553C9}"/>
              </a:ext>
            </a:extLst>
          </p:cNvPr>
          <p:cNvSpPr/>
          <p:nvPr/>
        </p:nvSpPr>
        <p:spPr>
          <a:xfrm>
            <a:off x="7496824" y="3281356"/>
            <a:ext cx="130775" cy="1476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5C8C32-8045-4C52-A754-6E6D115FBDCF}"/>
              </a:ext>
            </a:extLst>
          </p:cNvPr>
          <p:cNvSpPr/>
          <p:nvPr/>
        </p:nvSpPr>
        <p:spPr>
          <a:xfrm>
            <a:off x="7971693" y="3281356"/>
            <a:ext cx="130775" cy="1476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F9DD5B-4C48-4C59-B1EF-0AC1F85B918D}"/>
                  </a:ext>
                </a:extLst>
              </p:cNvPr>
              <p:cNvSpPr txBox="1"/>
              <p:nvPr/>
            </p:nvSpPr>
            <p:spPr>
              <a:xfrm>
                <a:off x="6039794" y="363136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F9DD5B-4C48-4C59-B1EF-0AC1F85B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794" y="3631366"/>
                <a:ext cx="169085" cy="276999"/>
              </a:xfrm>
              <a:prstGeom prst="rect">
                <a:avLst/>
              </a:prstGeom>
              <a:blipFill>
                <a:blip r:embed="rId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6076993-6D2A-4C22-B95A-FF4F62254547}"/>
              </a:ext>
            </a:extLst>
          </p:cNvPr>
          <p:cNvSpPr/>
          <p:nvPr/>
        </p:nvSpPr>
        <p:spPr>
          <a:xfrm>
            <a:off x="6122163" y="2972456"/>
            <a:ext cx="1374661" cy="277000"/>
          </a:xfrm>
          <a:custGeom>
            <a:avLst/>
            <a:gdLst>
              <a:gd name="connsiteX0" fmla="*/ 0 w 1374661"/>
              <a:gd name="connsiteY0" fmla="*/ 277000 h 277000"/>
              <a:gd name="connsiteX1" fmla="*/ 668131 w 1374661"/>
              <a:gd name="connsiteY1" fmla="*/ 11 h 277000"/>
              <a:gd name="connsiteX2" fmla="*/ 1374661 w 1374661"/>
              <a:gd name="connsiteY2" fmla="*/ 268159 h 2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4661" h="277000" extrusionOk="0">
                <a:moveTo>
                  <a:pt x="0" y="277000"/>
                </a:moveTo>
                <a:cubicBezTo>
                  <a:pt x="201806" y="137818"/>
                  <a:pt x="434128" y="4683"/>
                  <a:pt x="668131" y="11"/>
                </a:cubicBezTo>
                <a:cubicBezTo>
                  <a:pt x="885105" y="-47900"/>
                  <a:pt x="1152630" y="87188"/>
                  <a:pt x="1374661" y="26815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116632749">
                  <a:custGeom>
                    <a:avLst/>
                    <a:gdLst>
                      <a:gd name="connsiteX0" fmla="*/ 0 w 1404958"/>
                      <a:gd name="connsiteY0" fmla="*/ 737830 h 737830"/>
                      <a:gd name="connsiteX1" fmla="*/ 682857 w 1404958"/>
                      <a:gd name="connsiteY1" fmla="*/ 31 h 737830"/>
                      <a:gd name="connsiteX2" fmla="*/ 1404958 w 1404958"/>
                      <a:gd name="connsiteY2" fmla="*/ 714283 h 737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4958" h="737830">
                        <a:moveTo>
                          <a:pt x="0" y="737830"/>
                        </a:moveTo>
                        <a:cubicBezTo>
                          <a:pt x="224348" y="370892"/>
                          <a:pt x="448697" y="3955"/>
                          <a:pt x="682857" y="31"/>
                        </a:cubicBezTo>
                        <a:cubicBezTo>
                          <a:pt x="917017" y="-3893"/>
                          <a:pt x="1160987" y="355195"/>
                          <a:pt x="1404958" y="71428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3E0E80-C501-45CD-8492-B1755CD33770}"/>
                  </a:ext>
                </a:extLst>
              </p:cNvPr>
              <p:cNvSpPr txBox="1"/>
              <p:nvPr/>
            </p:nvSpPr>
            <p:spPr>
              <a:xfrm>
                <a:off x="6724950" y="2565488"/>
                <a:ext cx="310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3E0E80-C501-45CD-8492-B1755CD3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950" y="2565488"/>
                <a:ext cx="310790" cy="276999"/>
              </a:xfrm>
              <a:prstGeom prst="rect">
                <a:avLst/>
              </a:prstGeom>
              <a:blipFill>
                <a:blip r:embed="rId4"/>
                <a:stretch>
                  <a:fillRect l="-17647" r="-39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9D12D7-0369-4DE5-8ED0-6C935A583CE2}"/>
                  </a:ext>
                </a:extLst>
              </p:cNvPr>
              <p:cNvSpPr txBox="1"/>
              <p:nvPr/>
            </p:nvSpPr>
            <p:spPr>
              <a:xfrm>
                <a:off x="7240370" y="3650540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9D12D7-0369-4DE5-8ED0-6C935A583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370" y="3650540"/>
                <a:ext cx="573042" cy="276999"/>
              </a:xfrm>
              <a:prstGeom prst="rect">
                <a:avLst/>
              </a:prstGeom>
              <a:blipFill>
                <a:blip r:embed="rId5"/>
                <a:stretch>
                  <a:fillRect l="-5319" r="-851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578423AE-2015-42C1-AB6D-36869ADEAD7C}"/>
              </a:ext>
            </a:extLst>
          </p:cNvPr>
          <p:cNvSpPr/>
          <p:nvPr/>
        </p:nvSpPr>
        <p:spPr>
          <a:xfrm>
            <a:off x="4158512" y="345064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48C662-9B75-4AF5-829E-598A41AEBEA5}"/>
              </a:ext>
            </a:extLst>
          </p:cNvPr>
          <p:cNvSpPr/>
          <p:nvPr/>
        </p:nvSpPr>
        <p:spPr>
          <a:xfrm>
            <a:off x="4633381" y="345064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919ECF-3B39-4558-9EBF-2227368856FD}"/>
              </a:ext>
            </a:extLst>
          </p:cNvPr>
          <p:cNvSpPr/>
          <p:nvPr/>
        </p:nvSpPr>
        <p:spPr>
          <a:xfrm>
            <a:off x="5108250" y="345064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D1DE4D-CE86-4F51-8149-BB8255B80885}"/>
              </a:ext>
            </a:extLst>
          </p:cNvPr>
          <p:cNvSpPr/>
          <p:nvPr/>
        </p:nvSpPr>
        <p:spPr>
          <a:xfrm>
            <a:off x="5588177" y="345064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555542-6DD1-41F7-98B0-AF859EA37B14}"/>
              </a:ext>
            </a:extLst>
          </p:cNvPr>
          <p:cNvSpPr/>
          <p:nvPr/>
        </p:nvSpPr>
        <p:spPr>
          <a:xfrm>
            <a:off x="6068104" y="345064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DD4709-E013-43FA-8083-B34E1DDF0DC9}"/>
              </a:ext>
            </a:extLst>
          </p:cNvPr>
          <p:cNvSpPr/>
          <p:nvPr/>
        </p:nvSpPr>
        <p:spPr>
          <a:xfrm>
            <a:off x="6550561" y="345064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24BD2C-82D4-4D8C-923E-3DF5BA71530D}"/>
              </a:ext>
            </a:extLst>
          </p:cNvPr>
          <p:cNvSpPr/>
          <p:nvPr/>
        </p:nvSpPr>
        <p:spPr>
          <a:xfrm>
            <a:off x="7021955" y="345064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EC67BD0-44B2-47CE-8F6A-070B3DEDFC05}"/>
              </a:ext>
            </a:extLst>
          </p:cNvPr>
          <p:cNvSpPr/>
          <p:nvPr/>
        </p:nvSpPr>
        <p:spPr>
          <a:xfrm>
            <a:off x="7496824" y="345064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8F00FE-2FC6-4442-9A65-08AF706834CE}"/>
              </a:ext>
            </a:extLst>
          </p:cNvPr>
          <p:cNvSpPr/>
          <p:nvPr/>
        </p:nvSpPr>
        <p:spPr>
          <a:xfrm>
            <a:off x="7971693" y="345064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863E522-AEC1-4810-8F00-9BD20E8D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5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B8C4-8DEC-4B08-B4F1-ADE44C55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Strictly local to nearest neighbor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E0A1-0BE2-4094-8E32-51B4839D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3410" y="1871303"/>
            <a:ext cx="3101681" cy="3559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“Supercell representation”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95DC6-A4E6-42E6-9941-F81B4A76F45F}"/>
              </a:ext>
            </a:extLst>
          </p:cNvPr>
          <p:cNvSpPr/>
          <p:nvPr/>
        </p:nvSpPr>
        <p:spPr>
          <a:xfrm>
            <a:off x="4957540" y="317489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AF3C1-AFF8-4391-AB1E-47780CF080E0}"/>
              </a:ext>
            </a:extLst>
          </p:cNvPr>
          <p:cNvSpPr/>
          <p:nvPr/>
        </p:nvSpPr>
        <p:spPr>
          <a:xfrm>
            <a:off x="5310087" y="317489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14387-4FDE-44FC-9BFA-95D5A0B0A0DD}"/>
              </a:ext>
            </a:extLst>
          </p:cNvPr>
          <p:cNvSpPr/>
          <p:nvPr/>
        </p:nvSpPr>
        <p:spPr>
          <a:xfrm>
            <a:off x="5662634" y="317489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E44DCB-906B-433C-A493-37A25774E4E0}"/>
              </a:ext>
            </a:extLst>
          </p:cNvPr>
          <p:cNvSpPr/>
          <p:nvPr/>
        </p:nvSpPr>
        <p:spPr>
          <a:xfrm>
            <a:off x="6015181" y="317489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B36D9-9601-457E-A7A6-5EC335B01ED9}"/>
              </a:ext>
            </a:extLst>
          </p:cNvPr>
          <p:cNvSpPr/>
          <p:nvPr/>
        </p:nvSpPr>
        <p:spPr>
          <a:xfrm>
            <a:off x="6367728" y="317489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807D07-1B46-40AD-A95A-C9A2BBF7DBE6}"/>
              </a:ext>
            </a:extLst>
          </p:cNvPr>
          <p:cNvSpPr/>
          <p:nvPr/>
        </p:nvSpPr>
        <p:spPr>
          <a:xfrm>
            <a:off x="6720275" y="317489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C05AD7-3282-41CD-B4A0-B696F970FD1A}"/>
              </a:ext>
            </a:extLst>
          </p:cNvPr>
          <p:cNvSpPr/>
          <p:nvPr/>
        </p:nvSpPr>
        <p:spPr>
          <a:xfrm>
            <a:off x="7072822" y="317489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EF614-EDE1-493F-928D-5FCD9ADC3F1E}"/>
              </a:ext>
            </a:extLst>
          </p:cNvPr>
          <p:cNvSpPr/>
          <p:nvPr/>
        </p:nvSpPr>
        <p:spPr>
          <a:xfrm>
            <a:off x="7425369" y="317489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7D90A4-32E0-46AC-8EF8-1B2AA3B306F9}"/>
              </a:ext>
            </a:extLst>
          </p:cNvPr>
          <p:cNvSpPr/>
          <p:nvPr/>
        </p:nvSpPr>
        <p:spPr>
          <a:xfrm>
            <a:off x="7777916" y="317489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5E301-0A15-4495-8F17-BAA480DBD47A}"/>
              </a:ext>
            </a:extLst>
          </p:cNvPr>
          <p:cNvSpPr/>
          <p:nvPr/>
        </p:nvSpPr>
        <p:spPr>
          <a:xfrm>
            <a:off x="8130463" y="3177834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60AF4-3BE9-4F92-9707-886235465041}"/>
              </a:ext>
            </a:extLst>
          </p:cNvPr>
          <p:cNvSpPr/>
          <p:nvPr/>
        </p:nvSpPr>
        <p:spPr>
          <a:xfrm>
            <a:off x="8483010" y="3177834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F878F0-E2A8-4170-8A91-31D8DF47079F}"/>
              </a:ext>
            </a:extLst>
          </p:cNvPr>
          <p:cNvSpPr/>
          <p:nvPr/>
        </p:nvSpPr>
        <p:spPr>
          <a:xfrm>
            <a:off x="8835557" y="3177834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DDBA-C3E6-4C9C-BDF7-B4152771359E}"/>
              </a:ext>
            </a:extLst>
          </p:cNvPr>
          <p:cNvSpPr/>
          <p:nvPr/>
        </p:nvSpPr>
        <p:spPr>
          <a:xfrm>
            <a:off x="9188104" y="317489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762BA9-C486-4589-8A27-B34E27F4382D}"/>
              </a:ext>
            </a:extLst>
          </p:cNvPr>
          <p:cNvSpPr/>
          <p:nvPr/>
        </p:nvSpPr>
        <p:spPr>
          <a:xfrm>
            <a:off x="9540651" y="317489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0130EA-1555-4491-A4E3-D15858255340}"/>
              </a:ext>
            </a:extLst>
          </p:cNvPr>
          <p:cNvSpPr/>
          <p:nvPr/>
        </p:nvSpPr>
        <p:spPr>
          <a:xfrm>
            <a:off x="9893198" y="317489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B5ACDF-A4DF-4540-B58E-51A07CAC192F}"/>
              </a:ext>
            </a:extLst>
          </p:cNvPr>
          <p:cNvCxnSpPr>
            <a:cxnSpLocks/>
          </p:cNvCxnSpPr>
          <p:nvPr/>
        </p:nvCxnSpPr>
        <p:spPr>
          <a:xfrm>
            <a:off x="5205220" y="2814393"/>
            <a:ext cx="0" cy="776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ECFCBF-17D6-433C-BFC3-CDF9910540C0}"/>
              </a:ext>
            </a:extLst>
          </p:cNvPr>
          <p:cNvCxnSpPr>
            <a:cxnSpLocks/>
          </p:cNvCxnSpPr>
          <p:nvPr/>
        </p:nvCxnSpPr>
        <p:spPr>
          <a:xfrm>
            <a:off x="6248474" y="2814393"/>
            <a:ext cx="0" cy="776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A8DB6D-C3B9-492E-8A38-B29CB1C74C17}"/>
              </a:ext>
            </a:extLst>
          </p:cNvPr>
          <p:cNvCxnSpPr>
            <a:cxnSpLocks/>
          </p:cNvCxnSpPr>
          <p:nvPr/>
        </p:nvCxnSpPr>
        <p:spPr>
          <a:xfrm>
            <a:off x="7268833" y="2814393"/>
            <a:ext cx="0" cy="776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A4B030-C1C8-4CC4-836A-46D84D86DC14}"/>
              </a:ext>
            </a:extLst>
          </p:cNvPr>
          <p:cNvCxnSpPr>
            <a:cxnSpLocks/>
          </p:cNvCxnSpPr>
          <p:nvPr/>
        </p:nvCxnSpPr>
        <p:spPr>
          <a:xfrm>
            <a:off x="8344137" y="2814393"/>
            <a:ext cx="0" cy="776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FAD785-1746-4235-BAD0-7FEDD9B3E637}"/>
              </a:ext>
            </a:extLst>
          </p:cNvPr>
          <p:cNvCxnSpPr>
            <a:cxnSpLocks/>
          </p:cNvCxnSpPr>
          <p:nvPr/>
        </p:nvCxnSpPr>
        <p:spPr>
          <a:xfrm>
            <a:off x="9439062" y="2814393"/>
            <a:ext cx="0" cy="776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CE6943B-7C4D-4A52-A107-653110C258D7}"/>
              </a:ext>
            </a:extLst>
          </p:cNvPr>
          <p:cNvSpPr/>
          <p:nvPr/>
        </p:nvSpPr>
        <p:spPr>
          <a:xfrm>
            <a:off x="7458183" y="2855701"/>
            <a:ext cx="1054922" cy="283869"/>
          </a:xfrm>
          <a:custGeom>
            <a:avLst/>
            <a:gdLst>
              <a:gd name="connsiteX0" fmla="*/ 0 w 1054922"/>
              <a:gd name="connsiteY0" fmla="*/ 283869 h 283869"/>
              <a:gd name="connsiteX1" fmla="*/ 512727 w 1054922"/>
              <a:gd name="connsiteY1" fmla="*/ 11 h 283869"/>
              <a:gd name="connsiteX2" fmla="*/ 1054922 w 1054922"/>
              <a:gd name="connsiteY2" fmla="*/ 274809 h 28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922" h="283869" extrusionOk="0">
                <a:moveTo>
                  <a:pt x="0" y="283869"/>
                </a:moveTo>
                <a:cubicBezTo>
                  <a:pt x="154275" y="141554"/>
                  <a:pt x="312992" y="17159"/>
                  <a:pt x="512727" y="11"/>
                </a:cubicBezTo>
                <a:cubicBezTo>
                  <a:pt x="681406" y="-28825"/>
                  <a:pt x="884848" y="100361"/>
                  <a:pt x="1054922" y="27480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116632749">
                  <a:custGeom>
                    <a:avLst/>
                    <a:gdLst>
                      <a:gd name="connsiteX0" fmla="*/ 0 w 1404958"/>
                      <a:gd name="connsiteY0" fmla="*/ 737830 h 737830"/>
                      <a:gd name="connsiteX1" fmla="*/ 682857 w 1404958"/>
                      <a:gd name="connsiteY1" fmla="*/ 31 h 737830"/>
                      <a:gd name="connsiteX2" fmla="*/ 1404958 w 1404958"/>
                      <a:gd name="connsiteY2" fmla="*/ 714283 h 737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4958" h="737830">
                        <a:moveTo>
                          <a:pt x="0" y="737830"/>
                        </a:moveTo>
                        <a:cubicBezTo>
                          <a:pt x="224348" y="370892"/>
                          <a:pt x="448697" y="3955"/>
                          <a:pt x="682857" y="31"/>
                        </a:cubicBezTo>
                        <a:cubicBezTo>
                          <a:pt x="917017" y="-3893"/>
                          <a:pt x="1160987" y="355195"/>
                          <a:pt x="1404958" y="71428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68CBE2E-54A9-4BF7-BDAF-C63E9A916992}"/>
              </a:ext>
            </a:extLst>
          </p:cNvPr>
          <p:cNvSpPr/>
          <p:nvPr/>
        </p:nvSpPr>
        <p:spPr>
          <a:xfrm flipH="1">
            <a:off x="6395912" y="2862895"/>
            <a:ext cx="1078357" cy="276675"/>
          </a:xfrm>
          <a:custGeom>
            <a:avLst/>
            <a:gdLst>
              <a:gd name="connsiteX0" fmla="*/ 0 w 1078357"/>
              <a:gd name="connsiteY0" fmla="*/ 276675 h 276675"/>
              <a:gd name="connsiteX1" fmla="*/ 524117 w 1078357"/>
              <a:gd name="connsiteY1" fmla="*/ 11 h 276675"/>
              <a:gd name="connsiteX2" fmla="*/ 1078357 w 1078357"/>
              <a:gd name="connsiteY2" fmla="*/ 267845 h 27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357" h="276675" extrusionOk="0">
                <a:moveTo>
                  <a:pt x="0" y="276675"/>
                </a:moveTo>
                <a:cubicBezTo>
                  <a:pt x="139274" y="136430"/>
                  <a:pt x="319929" y="17479"/>
                  <a:pt x="524117" y="11"/>
                </a:cubicBezTo>
                <a:cubicBezTo>
                  <a:pt x="697344" y="-26331"/>
                  <a:pt x="900286" y="107769"/>
                  <a:pt x="1078357" y="267845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116632749">
                  <a:custGeom>
                    <a:avLst/>
                    <a:gdLst>
                      <a:gd name="connsiteX0" fmla="*/ 0 w 1404958"/>
                      <a:gd name="connsiteY0" fmla="*/ 737830 h 737830"/>
                      <a:gd name="connsiteX1" fmla="*/ 682857 w 1404958"/>
                      <a:gd name="connsiteY1" fmla="*/ 31 h 737830"/>
                      <a:gd name="connsiteX2" fmla="*/ 1404958 w 1404958"/>
                      <a:gd name="connsiteY2" fmla="*/ 714283 h 737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4958" h="737830">
                        <a:moveTo>
                          <a:pt x="0" y="737830"/>
                        </a:moveTo>
                        <a:cubicBezTo>
                          <a:pt x="224348" y="370892"/>
                          <a:pt x="448697" y="3955"/>
                          <a:pt x="682857" y="31"/>
                        </a:cubicBezTo>
                        <a:cubicBezTo>
                          <a:pt x="917017" y="-3893"/>
                          <a:pt x="1160987" y="355195"/>
                          <a:pt x="1404958" y="71428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BB94E36-82C7-423B-9CBB-99B43F09C60F}"/>
              </a:ext>
            </a:extLst>
          </p:cNvPr>
          <p:cNvSpPr/>
          <p:nvPr/>
        </p:nvSpPr>
        <p:spPr>
          <a:xfrm flipV="1">
            <a:off x="7465854" y="3291969"/>
            <a:ext cx="709313" cy="256341"/>
          </a:xfrm>
          <a:custGeom>
            <a:avLst/>
            <a:gdLst>
              <a:gd name="connsiteX0" fmla="*/ 0 w 709313"/>
              <a:gd name="connsiteY0" fmla="*/ 256341 h 256341"/>
              <a:gd name="connsiteX1" fmla="*/ 344750 w 709313"/>
              <a:gd name="connsiteY1" fmla="*/ 10 h 256341"/>
              <a:gd name="connsiteX2" fmla="*/ 709313 w 709313"/>
              <a:gd name="connsiteY2" fmla="*/ 248160 h 25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313" h="256341" extrusionOk="0">
                <a:moveTo>
                  <a:pt x="0" y="256341"/>
                </a:moveTo>
                <a:cubicBezTo>
                  <a:pt x="93722" y="127285"/>
                  <a:pt x="208801" y="12968"/>
                  <a:pt x="344750" y="10"/>
                </a:cubicBezTo>
                <a:cubicBezTo>
                  <a:pt x="460645" y="-10243"/>
                  <a:pt x="588053" y="118110"/>
                  <a:pt x="709313" y="24816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116632749">
                  <a:custGeom>
                    <a:avLst/>
                    <a:gdLst>
                      <a:gd name="connsiteX0" fmla="*/ 0 w 1404958"/>
                      <a:gd name="connsiteY0" fmla="*/ 737830 h 737830"/>
                      <a:gd name="connsiteX1" fmla="*/ 682857 w 1404958"/>
                      <a:gd name="connsiteY1" fmla="*/ 31 h 737830"/>
                      <a:gd name="connsiteX2" fmla="*/ 1404958 w 1404958"/>
                      <a:gd name="connsiteY2" fmla="*/ 714283 h 737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4958" h="737830">
                        <a:moveTo>
                          <a:pt x="0" y="737830"/>
                        </a:moveTo>
                        <a:cubicBezTo>
                          <a:pt x="224348" y="370892"/>
                          <a:pt x="448697" y="3955"/>
                          <a:pt x="682857" y="31"/>
                        </a:cubicBezTo>
                        <a:cubicBezTo>
                          <a:pt x="917017" y="-3893"/>
                          <a:pt x="1160987" y="355195"/>
                          <a:pt x="1404958" y="71428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F0BFFCA-D364-4504-825F-28A2F2963BCA}"/>
              </a:ext>
            </a:extLst>
          </p:cNvPr>
          <p:cNvSpPr/>
          <p:nvPr/>
        </p:nvSpPr>
        <p:spPr>
          <a:xfrm flipH="1" flipV="1">
            <a:off x="6756540" y="3315457"/>
            <a:ext cx="709314" cy="254890"/>
          </a:xfrm>
          <a:custGeom>
            <a:avLst/>
            <a:gdLst>
              <a:gd name="connsiteX0" fmla="*/ 0 w 709314"/>
              <a:gd name="connsiteY0" fmla="*/ 254890 h 254890"/>
              <a:gd name="connsiteX1" fmla="*/ 344750 w 709314"/>
              <a:gd name="connsiteY1" fmla="*/ 10 h 254890"/>
              <a:gd name="connsiteX2" fmla="*/ 709314 w 709314"/>
              <a:gd name="connsiteY2" fmla="*/ 246755 h 25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314" h="254890" extrusionOk="0">
                <a:moveTo>
                  <a:pt x="0" y="254890"/>
                </a:moveTo>
                <a:cubicBezTo>
                  <a:pt x="90713" y="126313"/>
                  <a:pt x="206969" y="14158"/>
                  <a:pt x="344750" y="10"/>
                </a:cubicBezTo>
                <a:cubicBezTo>
                  <a:pt x="456255" y="-27033"/>
                  <a:pt x="592561" y="104937"/>
                  <a:pt x="709314" y="246755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116632749">
                  <a:custGeom>
                    <a:avLst/>
                    <a:gdLst>
                      <a:gd name="connsiteX0" fmla="*/ 0 w 1404958"/>
                      <a:gd name="connsiteY0" fmla="*/ 737830 h 737830"/>
                      <a:gd name="connsiteX1" fmla="*/ 682857 w 1404958"/>
                      <a:gd name="connsiteY1" fmla="*/ 31 h 737830"/>
                      <a:gd name="connsiteX2" fmla="*/ 1404958 w 1404958"/>
                      <a:gd name="connsiteY2" fmla="*/ 714283 h 737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4958" h="737830">
                        <a:moveTo>
                          <a:pt x="0" y="737830"/>
                        </a:moveTo>
                        <a:cubicBezTo>
                          <a:pt x="224348" y="370892"/>
                          <a:pt x="448697" y="3955"/>
                          <a:pt x="682857" y="31"/>
                        </a:cubicBezTo>
                        <a:cubicBezTo>
                          <a:pt x="917017" y="-3893"/>
                          <a:pt x="1160987" y="355195"/>
                          <a:pt x="1404958" y="71428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45EF4D3-46FA-46A5-97AD-94B47D2EB9E6}"/>
              </a:ext>
            </a:extLst>
          </p:cNvPr>
          <p:cNvSpPr/>
          <p:nvPr/>
        </p:nvSpPr>
        <p:spPr>
          <a:xfrm flipH="1">
            <a:off x="7118343" y="2770404"/>
            <a:ext cx="347511" cy="369166"/>
          </a:xfrm>
          <a:custGeom>
            <a:avLst/>
            <a:gdLst>
              <a:gd name="connsiteX0" fmla="*/ 0 w 347511"/>
              <a:gd name="connsiteY0" fmla="*/ 369166 h 369166"/>
              <a:gd name="connsiteX1" fmla="*/ 168902 w 347511"/>
              <a:gd name="connsiteY1" fmla="*/ 15 h 369166"/>
              <a:gd name="connsiteX2" fmla="*/ 347511 w 347511"/>
              <a:gd name="connsiteY2" fmla="*/ 357384 h 36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511" h="369166" extrusionOk="0">
                <a:moveTo>
                  <a:pt x="0" y="369166"/>
                </a:moveTo>
                <a:cubicBezTo>
                  <a:pt x="51097" y="185218"/>
                  <a:pt x="104408" y="6277"/>
                  <a:pt x="168902" y="15"/>
                </a:cubicBezTo>
                <a:cubicBezTo>
                  <a:pt x="218197" y="-34942"/>
                  <a:pt x="294464" y="157516"/>
                  <a:pt x="347511" y="357384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116632749">
                  <a:custGeom>
                    <a:avLst/>
                    <a:gdLst>
                      <a:gd name="connsiteX0" fmla="*/ 0 w 1404958"/>
                      <a:gd name="connsiteY0" fmla="*/ 737830 h 737830"/>
                      <a:gd name="connsiteX1" fmla="*/ 682857 w 1404958"/>
                      <a:gd name="connsiteY1" fmla="*/ 31 h 737830"/>
                      <a:gd name="connsiteX2" fmla="*/ 1404958 w 1404958"/>
                      <a:gd name="connsiteY2" fmla="*/ 714283 h 737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4958" h="737830">
                        <a:moveTo>
                          <a:pt x="0" y="737830"/>
                        </a:moveTo>
                        <a:cubicBezTo>
                          <a:pt x="224348" y="370892"/>
                          <a:pt x="448697" y="3955"/>
                          <a:pt x="682857" y="31"/>
                        </a:cubicBezTo>
                        <a:cubicBezTo>
                          <a:pt x="917017" y="-3893"/>
                          <a:pt x="1160987" y="355195"/>
                          <a:pt x="1404958" y="71428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4296812-42F4-4FFF-AE59-4BC58E9EF49E}"/>
              </a:ext>
            </a:extLst>
          </p:cNvPr>
          <p:cNvSpPr/>
          <p:nvPr/>
        </p:nvSpPr>
        <p:spPr>
          <a:xfrm>
            <a:off x="7473541" y="2742046"/>
            <a:ext cx="347497" cy="397524"/>
          </a:xfrm>
          <a:custGeom>
            <a:avLst/>
            <a:gdLst>
              <a:gd name="connsiteX0" fmla="*/ 0 w 347497"/>
              <a:gd name="connsiteY0" fmla="*/ 397524 h 397524"/>
              <a:gd name="connsiteX1" fmla="*/ 168895 w 347497"/>
              <a:gd name="connsiteY1" fmla="*/ 16 h 397524"/>
              <a:gd name="connsiteX2" fmla="*/ 347497 w 347497"/>
              <a:gd name="connsiteY2" fmla="*/ 384837 h 39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497" h="397524" extrusionOk="0">
                <a:moveTo>
                  <a:pt x="0" y="397524"/>
                </a:moveTo>
                <a:cubicBezTo>
                  <a:pt x="53339" y="199654"/>
                  <a:pt x="107170" y="4620"/>
                  <a:pt x="168895" y="16"/>
                </a:cubicBezTo>
                <a:cubicBezTo>
                  <a:pt x="226101" y="-4814"/>
                  <a:pt x="296136" y="166512"/>
                  <a:pt x="347497" y="384837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116632749">
                  <a:custGeom>
                    <a:avLst/>
                    <a:gdLst>
                      <a:gd name="connsiteX0" fmla="*/ 0 w 1404958"/>
                      <a:gd name="connsiteY0" fmla="*/ 737830 h 737830"/>
                      <a:gd name="connsiteX1" fmla="*/ 682857 w 1404958"/>
                      <a:gd name="connsiteY1" fmla="*/ 31 h 737830"/>
                      <a:gd name="connsiteX2" fmla="*/ 1404958 w 1404958"/>
                      <a:gd name="connsiteY2" fmla="*/ 714283 h 737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4958" h="737830">
                        <a:moveTo>
                          <a:pt x="0" y="737830"/>
                        </a:moveTo>
                        <a:cubicBezTo>
                          <a:pt x="224348" y="370892"/>
                          <a:pt x="448697" y="3955"/>
                          <a:pt x="682857" y="31"/>
                        </a:cubicBezTo>
                        <a:cubicBezTo>
                          <a:pt x="917017" y="-3893"/>
                          <a:pt x="1160987" y="355195"/>
                          <a:pt x="1404958" y="71428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E753C3-8438-46D4-BA18-E2EB2A7B16B3}"/>
                  </a:ext>
                </a:extLst>
              </p:cNvPr>
              <p:cNvSpPr txBox="1"/>
              <p:nvPr/>
            </p:nvSpPr>
            <p:spPr>
              <a:xfrm>
                <a:off x="7411656" y="3522671"/>
                <a:ext cx="1412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E753C3-8438-46D4-BA18-E2EB2A7B1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56" y="3522671"/>
                <a:ext cx="141236" cy="276999"/>
              </a:xfrm>
              <a:prstGeom prst="rect">
                <a:avLst/>
              </a:prstGeom>
              <a:blipFill>
                <a:blip r:embed="rId2"/>
                <a:stretch>
                  <a:fillRect l="-34783" r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8EBE06-EDBE-4FE9-99D0-EB8564AAEB38}"/>
                  </a:ext>
                </a:extLst>
              </p:cNvPr>
              <p:cNvSpPr txBox="1"/>
              <p:nvPr/>
            </p:nvSpPr>
            <p:spPr>
              <a:xfrm>
                <a:off x="8351808" y="3459881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8EBE06-EDBE-4FE9-99D0-EB8564AAE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08" y="3459881"/>
                <a:ext cx="573042" cy="276999"/>
              </a:xfrm>
              <a:prstGeom prst="rect">
                <a:avLst/>
              </a:prstGeom>
              <a:blipFill>
                <a:blip r:embed="rId3"/>
                <a:stretch>
                  <a:fillRect l="-5319" r="-95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5032F9-2A01-4F4D-987E-A71190529010}"/>
                  </a:ext>
                </a:extLst>
              </p:cNvPr>
              <p:cNvSpPr txBox="1"/>
              <p:nvPr/>
            </p:nvSpPr>
            <p:spPr>
              <a:xfrm>
                <a:off x="6047227" y="3500887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5032F9-2A01-4F4D-987E-A71190529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227" y="3500887"/>
                <a:ext cx="573042" cy="276999"/>
              </a:xfrm>
              <a:prstGeom prst="rect">
                <a:avLst/>
              </a:prstGeom>
              <a:blipFill>
                <a:blip r:embed="rId4"/>
                <a:stretch>
                  <a:fillRect l="-5319" r="-85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D7EF660-8CE4-4D6E-98FA-56B484FE80FC}"/>
                  </a:ext>
                </a:extLst>
              </p:cNvPr>
              <p:cNvSpPr txBox="1"/>
              <p:nvPr/>
            </p:nvSpPr>
            <p:spPr>
              <a:xfrm>
                <a:off x="7749236" y="5124464"/>
                <a:ext cx="1412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D7EF660-8CE4-4D6E-98FA-56B484FE8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236" y="5124464"/>
                <a:ext cx="141236" cy="276999"/>
              </a:xfrm>
              <a:prstGeom prst="rect">
                <a:avLst/>
              </a:prstGeom>
              <a:blipFill>
                <a:blip r:embed="rId5"/>
                <a:stretch>
                  <a:fillRect l="-34783" r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CEA01A-6575-4EC2-ACDD-5B2C640D5BEE}"/>
                  </a:ext>
                </a:extLst>
              </p:cNvPr>
              <p:cNvSpPr txBox="1"/>
              <p:nvPr/>
            </p:nvSpPr>
            <p:spPr>
              <a:xfrm>
                <a:off x="8590974" y="5124463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CEA01A-6575-4EC2-ACDD-5B2C640D5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974" y="5124463"/>
                <a:ext cx="573042" cy="276999"/>
              </a:xfrm>
              <a:prstGeom prst="rect">
                <a:avLst/>
              </a:prstGeom>
              <a:blipFill>
                <a:blip r:embed="rId6"/>
                <a:stretch>
                  <a:fillRect l="-5319" r="-95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A0725C-DA7F-490C-A978-61D4C7F1B3C9}"/>
                  </a:ext>
                </a:extLst>
              </p:cNvPr>
              <p:cNvSpPr txBox="1"/>
              <p:nvPr/>
            </p:nvSpPr>
            <p:spPr>
              <a:xfrm>
                <a:off x="6466571" y="5149077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A0725C-DA7F-490C-A978-61D4C7F1B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571" y="5149077"/>
                <a:ext cx="573042" cy="276999"/>
              </a:xfrm>
              <a:prstGeom prst="rect">
                <a:avLst/>
              </a:prstGeom>
              <a:blipFill>
                <a:blip r:embed="rId7"/>
                <a:stretch>
                  <a:fillRect l="-5319" r="-851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61AFDFD-E298-4A7A-A618-DC9C76B913E1}"/>
              </a:ext>
            </a:extLst>
          </p:cNvPr>
          <p:cNvSpPr txBox="1"/>
          <p:nvPr/>
        </p:nvSpPr>
        <p:spPr>
          <a:xfrm>
            <a:off x="10704086" y="3071012"/>
            <a:ext cx="96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 NN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453629-E1C2-49D7-A619-50709AA1A1F4}"/>
              </a:ext>
            </a:extLst>
          </p:cNvPr>
          <p:cNvSpPr txBox="1"/>
          <p:nvPr/>
        </p:nvSpPr>
        <p:spPr>
          <a:xfrm>
            <a:off x="10631055" y="4616631"/>
            <a:ext cx="1103751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NN form</a:t>
            </a:r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2021C61-AEDB-4193-894C-0E82CD2B4CA1}"/>
              </a:ext>
            </a:extLst>
          </p:cNvPr>
          <p:cNvSpPr/>
          <p:nvPr/>
        </p:nvSpPr>
        <p:spPr>
          <a:xfrm flipV="1">
            <a:off x="7837931" y="5450194"/>
            <a:ext cx="1054918" cy="390665"/>
          </a:xfrm>
          <a:custGeom>
            <a:avLst/>
            <a:gdLst>
              <a:gd name="connsiteX0" fmla="*/ 0 w 1054918"/>
              <a:gd name="connsiteY0" fmla="*/ 390665 h 390665"/>
              <a:gd name="connsiteX1" fmla="*/ 512725 w 1054918"/>
              <a:gd name="connsiteY1" fmla="*/ 16 h 390665"/>
              <a:gd name="connsiteX2" fmla="*/ 1054918 w 1054918"/>
              <a:gd name="connsiteY2" fmla="*/ 378197 h 39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918" h="390665" extrusionOk="0">
                <a:moveTo>
                  <a:pt x="0" y="390665"/>
                </a:moveTo>
                <a:cubicBezTo>
                  <a:pt x="149890" y="194886"/>
                  <a:pt x="307581" y="21269"/>
                  <a:pt x="512725" y="16"/>
                </a:cubicBezTo>
                <a:cubicBezTo>
                  <a:pt x="675455" y="-52144"/>
                  <a:pt x="888379" y="141992"/>
                  <a:pt x="1054918" y="378197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116632749">
                  <a:custGeom>
                    <a:avLst/>
                    <a:gdLst>
                      <a:gd name="connsiteX0" fmla="*/ 0 w 1404958"/>
                      <a:gd name="connsiteY0" fmla="*/ 737830 h 737830"/>
                      <a:gd name="connsiteX1" fmla="*/ 682857 w 1404958"/>
                      <a:gd name="connsiteY1" fmla="*/ 31 h 737830"/>
                      <a:gd name="connsiteX2" fmla="*/ 1404958 w 1404958"/>
                      <a:gd name="connsiteY2" fmla="*/ 714283 h 737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4958" h="737830">
                        <a:moveTo>
                          <a:pt x="0" y="737830"/>
                        </a:moveTo>
                        <a:cubicBezTo>
                          <a:pt x="224348" y="370892"/>
                          <a:pt x="448697" y="3955"/>
                          <a:pt x="682857" y="31"/>
                        </a:cubicBezTo>
                        <a:cubicBezTo>
                          <a:pt x="917017" y="-3893"/>
                          <a:pt x="1160987" y="355195"/>
                          <a:pt x="1404958" y="71428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D6DDCAF-4DF6-4E2B-8A2E-C8B9F14F56E6}"/>
              </a:ext>
            </a:extLst>
          </p:cNvPr>
          <p:cNvSpPr/>
          <p:nvPr/>
        </p:nvSpPr>
        <p:spPr>
          <a:xfrm flipH="1" flipV="1">
            <a:off x="6762952" y="5460565"/>
            <a:ext cx="1054919" cy="386582"/>
          </a:xfrm>
          <a:custGeom>
            <a:avLst/>
            <a:gdLst>
              <a:gd name="connsiteX0" fmla="*/ 0 w 1054919"/>
              <a:gd name="connsiteY0" fmla="*/ 386582 h 386582"/>
              <a:gd name="connsiteX1" fmla="*/ 512726 w 1054919"/>
              <a:gd name="connsiteY1" fmla="*/ 16 h 386582"/>
              <a:gd name="connsiteX2" fmla="*/ 1054919 w 1054919"/>
              <a:gd name="connsiteY2" fmla="*/ 374244 h 38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919" h="386582" extrusionOk="0">
                <a:moveTo>
                  <a:pt x="0" y="386582"/>
                </a:moveTo>
                <a:cubicBezTo>
                  <a:pt x="144204" y="192375"/>
                  <a:pt x="331787" y="5419"/>
                  <a:pt x="512726" y="16"/>
                </a:cubicBezTo>
                <a:cubicBezTo>
                  <a:pt x="681636" y="-28478"/>
                  <a:pt x="874055" y="179673"/>
                  <a:pt x="1054919" y="374244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116632749">
                  <a:custGeom>
                    <a:avLst/>
                    <a:gdLst>
                      <a:gd name="connsiteX0" fmla="*/ 0 w 1404958"/>
                      <a:gd name="connsiteY0" fmla="*/ 737830 h 737830"/>
                      <a:gd name="connsiteX1" fmla="*/ 682857 w 1404958"/>
                      <a:gd name="connsiteY1" fmla="*/ 31 h 737830"/>
                      <a:gd name="connsiteX2" fmla="*/ 1404958 w 1404958"/>
                      <a:gd name="connsiteY2" fmla="*/ 714283 h 737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4958" h="737830">
                        <a:moveTo>
                          <a:pt x="0" y="737830"/>
                        </a:moveTo>
                        <a:cubicBezTo>
                          <a:pt x="224348" y="370892"/>
                          <a:pt x="448697" y="3955"/>
                          <a:pt x="682857" y="31"/>
                        </a:cubicBezTo>
                        <a:cubicBezTo>
                          <a:pt x="917017" y="-3893"/>
                          <a:pt x="1160987" y="355195"/>
                          <a:pt x="1404958" y="71428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4D99A65-C988-49E1-9CDF-B9FED2CDD502}"/>
              </a:ext>
            </a:extLst>
          </p:cNvPr>
          <p:cNvSpPr/>
          <p:nvPr/>
        </p:nvSpPr>
        <p:spPr>
          <a:xfrm flipV="1">
            <a:off x="7286157" y="3321693"/>
            <a:ext cx="367065" cy="611969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0BAF13F-EFB8-4561-B933-63CEF92CEC80}"/>
              </a:ext>
            </a:extLst>
          </p:cNvPr>
          <p:cNvSpPr/>
          <p:nvPr/>
        </p:nvSpPr>
        <p:spPr>
          <a:xfrm flipV="1">
            <a:off x="7634338" y="5580896"/>
            <a:ext cx="367065" cy="509299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3D69DDA-B172-4B27-9EC3-F8681B9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3158197" y="2862895"/>
                <a:ext cx="7972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197" y="2862895"/>
                <a:ext cx="7972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3148016" y="3143637"/>
                <a:ext cx="7972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016" y="3143637"/>
                <a:ext cx="79727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3B807D07-1B46-40AD-A95A-C9A2BBF7DBE6}"/>
              </a:ext>
            </a:extLst>
          </p:cNvPr>
          <p:cNvSpPr/>
          <p:nvPr/>
        </p:nvSpPr>
        <p:spPr>
          <a:xfrm>
            <a:off x="2320337" y="312638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472534" y="302301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534" y="3023014"/>
                <a:ext cx="226023" cy="276999"/>
              </a:xfrm>
              <a:prstGeom prst="rect">
                <a:avLst/>
              </a:prstGeom>
              <a:blipFill>
                <a:blip r:embed="rId10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8A57BE90-8DD6-4FEE-B9A4-4B8651A3B36F}"/>
              </a:ext>
            </a:extLst>
          </p:cNvPr>
          <p:cNvSpPr/>
          <p:nvPr/>
        </p:nvSpPr>
        <p:spPr>
          <a:xfrm>
            <a:off x="2820487" y="2941217"/>
            <a:ext cx="208046" cy="18840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57BE90-8DD6-4FEE-B9A4-4B8651A3B36F}"/>
              </a:ext>
            </a:extLst>
          </p:cNvPr>
          <p:cNvSpPr/>
          <p:nvPr/>
        </p:nvSpPr>
        <p:spPr>
          <a:xfrm>
            <a:off x="2820487" y="3205808"/>
            <a:ext cx="208046" cy="18840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Diamond 40"/>
          <p:cNvSpPr/>
          <p:nvPr/>
        </p:nvSpPr>
        <p:spPr>
          <a:xfrm>
            <a:off x="5685162" y="4598443"/>
            <a:ext cx="307818" cy="27597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Diamond 72"/>
          <p:cNvSpPr/>
          <p:nvPr/>
        </p:nvSpPr>
        <p:spPr>
          <a:xfrm>
            <a:off x="6691739" y="4603761"/>
            <a:ext cx="307818" cy="27597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Diamond 73"/>
          <p:cNvSpPr/>
          <p:nvPr/>
        </p:nvSpPr>
        <p:spPr>
          <a:xfrm>
            <a:off x="7698316" y="4603761"/>
            <a:ext cx="307818" cy="27597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Diamond 74"/>
          <p:cNvSpPr/>
          <p:nvPr/>
        </p:nvSpPr>
        <p:spPr>
          <a:xfrm>
            <a:off x="8780491" y="4598442"/>
            <a:ext cx="307818" cy="27597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Diamond 75"/>
          <p:cNvSpPr/>
          <p:nvPr/>
        </p:nvSpPr>
        <p:spPr>
          <a:xfrm>
            <a:off x="9807011" y="4595393"/>
            <a:ext cx="307818" cy="27597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Diamond 76"/>
          <p:cNvSpPr/>
          <p:nvPr/>
        </p:nvSpPr>
        <p:spPr>
          <a:xfrm>
            <a:off x="2315092" y="4620431"/>
            <a:ext cx="307818" cy="27597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2641486" y="462188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486" y="4621888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3B807D07-1B46-40AD-A95A-C9A2BBF7DBE6}"/>
              </a:ext>
            </a:extLst>
          </p:cNvPr>
          <p:cNvSpPr/>
          <p:nvPr/>
        </p:nvSpPr>
        <p:spPr>
          <a:xfrm>
            <a:off x="3002290" y="4498806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B807D07-1B46-40AD-A95A-C9A2BBF7DBE6}"/>
              </a:ext>
            </a:extLst>
          </p:cNvPr>
          <p:cNvSpPr/>
          <p:nvPr/>
        </p:nvSpPr>
        <p:spPr>
          <a:xfrm>
            <a:off x="3001267" y="476985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B807D07-1B46-40AD-A95A-C9A2BBF7DBE6}"/>
              </a:ext>
            </a:extLst>
          </p:cNvPr>
          <p:cNvSpPr/>
          <p:nvPr/>
        </p:nvSpPr>
        <p:spPr>
          <a:xfrm>
            <a:off x="3001267" y="5014579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/>
              <p:cNvSpPr/>
              <p:nvPr/>
            </p:nvSpPr>
            <p:spPr>
              <a:xfrm>
                <a:off x="3641866" y="4419095"/>
                <a:ext cx="7972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866" y="4419095"/>
                <a:ext cx="79727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/>
              <p:cNvSpPr/>
              <p:nvPr/>
            </p:nvSpPr>
            <p:spPr>
              <a:xfrm>
                <a:off x="3641866" y="4711742"/>
                <a:ext cx="7972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866" y="4711742"/>
                <a:ext cx="79727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E0433837-7C77-4A9C-B456-67001C66E9A5}"/>
              </a:ext>
            </a:extLst>
          </p:cNvPr>
          <p:cNvSpPr/>
          <p:nvPr/>
        </p:nvSpPr>
        <p:spPr>
          <a:xfrm rot="16200000">
            <a:off x="5659478" y="3509428"/>
            <a:ext cx="143806" cy="77808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6C12A33F-2593-4797-B94B-E35F53DDCA55}"/>
              </a:ext>
            </a:extLst>
          </p:cNvPr>
          <p:cNvSpPr/>
          <p:nvPr/>
        </p:nvSpPr>
        <p:spPr>
          <a:xfrm rot="16200000">
            <a:off x="6705277" y="3495238"/>
            <a:ext cx="143806" cy="77808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C67A77F5-9410-495D-B084-A35BB7EFAD56}"/>
              </a:ext>
            </a:extLst>
          </p:cNvPr>
          <p:cNvSpPr/>
          <p:nvPr/>
        </p:nvSpPr>
        <p:spPr>
          <a:xfrm rot="16200000">
            <a:off x="7701256" y="3525484"/>
            <a:ext cx="143806" cy="77808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29AB7A4A-10B7-42ED-AC2F-D09F20DC8694}"/>
              </a:ext>
            </a:extLst>
          </p:cNvPr>
          <p:cNvSpPr/>
          <p:nvPr/>
        </p:nvSpPr>
        <p:spPr>
          <a:xfrm rot="16200000">
            <a:off x="8810837" y="3495078"/>
            <a:ext cx="143806" cy="77808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3B6A20-A732-478C-ABB0-1B89CA983D5A}"/>
              </a:ext>
            </a:extLst>
          </p:cNvPr>
          <p:cNvSpPr txBox="1"/>
          <p:nvPr/>
        </p:nvSpPr>
        <p:spPr>
          <a:xfrm>
            <a:off x="1095847" y="1826992"/>
            <a:ext cx="681459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a strictly local projector to a nearest neighbor projector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618D7D-F24C-4447-B5C3-5FE17169DE8F}"/>
              </a:ext>
            </a:extLst>
          </p:cNvPr>
          <p:cNvSpPr txBox="1"/>
          <p:nvPr/>
        </p:nvSpPr>
        <p:spPr>
          <a:xfrm>
            <a:off x="720709" y="2990225"/>
            <a:ext cx="142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Primitive cell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D7B7532-6358-4D57-9F2E-7B300B1CC505}"/>
              </a:ext>
            </a:extLst>
          </p:cNvPr>
          <p:cNvSpPr txBox="1"/>
          <p:nvPr/>
        </p:nvSpPr>
        <p:spPr>
          <a:xfrm>
            <a:off x="757720" y="4548715"/>
            <a:ext cx="142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Supercell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8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64" grpId="0" animBg="1"/>
      <p:bldP spid="65" grpId="0" animBg="1"/>
      <p:bldP spid="67" grpId="0" animBg="1"/>
      <p:bldP spid="69" grpId="0" animBg="1"/>
      <p:bldP spid="28" grpId="0"/>
      <p:bldP spid="29" grpId="0"/>
      <p:bldP spid="66" grpId="0" animBg="1"/>
      <p:bldP spid="30" grpId="0"/>
      <p:bldP spid="68" grpId="0" animBg="1"/>
      <p:bldP spid="72" grpId="0" animBg="1"/>
      <p:bldP spid="4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/>
      <p:bldP spid="79" grpId="0" animBg="1"/>
      <p:bldP spid="80" grpId="0" animBg="1"/>
      <p:bldP spid="81" grpId="0" animBg="1"/>
      <p:bldP spid="82" grpId="0"/>
      <p:bldP spid="83" grpId="0"/>
      <p:bldP spid="25" grpId="0" animBg="1"/>
      <p:bldP spid="70" grpId="0" animBg="1"/>
      <p:bldP spid="71" grpId="0" animBg="1"/>
      <p:bldP spid="84" grpId="0" animBg="1"/>
      <p:bldP spid="26" grpId="0" animBg="1"/>
      <p:bldP spid="27" grpId="0"/>
      <p:bldP spid="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2409-CE36-4073-9F2F-F08E367C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Nearest neighbor projector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E7C6C-9B6B-4879-84FD-5854B7A0E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Only three matrices per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: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GB" b="0" dirty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Matrix equations:</a:t>
                </a:r>
              </a:p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bSup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457200" indent="-457200">
                  <a:buClrTx/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E7C6C-9B6B-4879-84FD-5854B7A0E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F3AE6617-D511-40A7-A4CD-A8F6917FB7B1}"/>
              </a:ext>
            </a:extLst>
          </p:cNvPr>
          <p:cNvSpPr/>
          <p:nvPr/>
        </p:nvSpPr>
        <p:spPr>
          <a:xfrm>
            <a:off x="2906645" y="2756452"/>
            <a:ext cx="159026" cy="856974"/>
          </a:xfrm>
          <a:prstGeom prst="rightBrace">
            <a:avLst>
              <a:gd name="adj1" fmla="val 8333"/>
              <a:gd name="adj2" fmla="val 505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3CC7F6-D1F1-481A-A15A-B901782DAAB4}"/>
                  </a:ext>
                </a:extLst>
              </p:cNvPr>
              <p:cNvSpPr/>
              <p:nvPr/>
            </p:nvSpPr>
            <p:spPr>
              <a:xfrm>
                <a:off x="3203826" y="2996714"/>
                <a:ext cx="942887" cy="37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GB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3CC7F6-D1F1-481A-A15A-B901782DA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26" y="2996714"/>
                <a:ext cx="942887" cy="376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CAD16893-59BD-4ECA-AA8F-DE95C72CA177}"/>
              </a:ext>
            </a:extLst>
          </p:cNvPr>
          <p:cNvSpPr/>
          <p:nvPr/>
        </p:nvSpPr>
        <p:spPr>
          <a:xfrm>
            <a:off x="5157306" y="3695147"/>
            <a:ext cx="170068" cy="1128644"/>
          </a:xfrm>
          <a:prstGeom prst="rightBrace">
            <a:avLst>
              <a:gd name="adj1" fmla="val 8333"/>
              <a:gd name="adj2" fmla="val 505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F198048-5050-47DB-8CB1-495DA43A0C81}"/>
                  </a:ext>
                </a:extLst>
              </p:cNvPr>
              <p:cNvSpPr/>
              <p:nvPr/>
            </p:nvSpPr>
            <p:spPr>
              <a:xfrm>
                <a:off x="5327374" y="4074803"/>
                <a:ext cx="9428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F198048-5050-47DB-8CB1-495DA43A0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374" y="4074803"/>
                <a:ext cx="9428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A6F36C-A723-40E8-ABCB-8F473DD5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18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5B94263-8E1F-4E62-BFAE-509C8695A9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7653" y="2296629"/>
            <a:ext cx="4248150" cy="22098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EB895C2-2675-4158-BEC5-DED19EFFC0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7653" y="2379310"/>
            <a:ext cx="4095750" cy="343852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F3C17D7-B84B-41A4-84C3-61FCC2A635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52641" y="2214714"/>
            <a:ext cx="34861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8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AF2A-9EFD-4A0E-A827-F353D569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Gram-Schmidt procedure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826A1-3B6C-40CA-AEE8-8F7F6323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2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D93C-BA84-4538-8651-0EF0D614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C4FCC-8BD5-499D-9708-94F027C4BC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54034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50000"/>
                  </a:lnSpc>
                  <a:buClrTx/>
                  <a:buFont typeface="+mj-lt"/>
                  <a:buAutoNum type="arabicPeriod"/>
                </a:pPr>
                <a:r>
                  <a:rPr lang="en-GB" dirty="0">
                    <a:solidFill>
                      <a:schemeClr val="tx1"/>
                    </a:solidFill>
                  </a:rPr>
                  <a:t>Localization properties</a:t>
                </a:r>
              </a:p>
              <a:p>
                <a:pPr marL="578358" lvl="1" indent="-28575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Bloch wavefunctions: Subspace</a:t>
                </a:r>
              </a:p>
              <a:p>
                <a:pPr marL="578358" lvl="1" indent="-28575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 err="1">
                    <a:solidFill>
                      <a:schemeClr val="tx1"/>
                    </a:solidFill>
                  </a:rPr>
                  <a:t>Wannier</a:t>
                </a:r>
                <a:r>
                  <a:rPr lang="en-GB" dirty="0">
                    <a:solidFill>
                      <a:schemeClr val="tx1"/>
                    </a:solidFill>
                  </a:rPr>
                  <a:t> functions</a:t>
                </a:r>
                <a:r>
                  <a:rPr lang="en-GB" baseline="30000" dirty="0">
                    <a:solidFill>
                      <a:schemeClr val="tx1"/>
                    </a:solidFill>
                  </a:rPr>
                  <a:t>[1]</a:t>
                </a:r>
              </a:p>
              <a:p>
                <a:pPr marL="578358" lvl="1" indent="-28575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Projection operators</a:t>
                </a:r>
              </a:p>
              <a:p>
                <a:pPr marL="578358" lvl="1" indent="-28575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Localization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topology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C4FCC-8BD5-499D-9708-94F027C4BC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540348"/>
              </a:xfrm>
              <a:blipFill>
                <a:blip r:embed="rId3"/>
                <a:stretch>
                  <a:fillRect l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FFA05-8980-4D34-9987-EE480E1D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0BCDE-F130-4BF0-AE6A-7FFEA63EBEAE}"/>
              </a:ext>
            </a:extLst>
          </p:cNvPr>
          <p:cNvSpPr txBox="1"/>
          <p:nvPr/>
        </p:nvSpPr>
        <p:spPr>
          <a:xfrm>
            <a:off x="1097280" y="5692101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</a:t>
            </a:r>
            <a:r>
              <a:rPr lang="en-GB" sz="1200" dirty="0" err="1"/>
              <a:t>Wannier</a:t>
            </a:r>
            <a:r>
              <a:rPr lang="en-GB" sz="1200" dirty="0"/>
              <a:t>, G. H., 1937, Phys. Rev. 52, 191.</a:t>
            </a:r>
          </a:p>
          <a:p>
            <a:endParaRPr lang="en-US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E59512-5FC1-449E-9191-E277E39EA641}"/>
              </a:ext>
            </a:extLst>
          </p:cNvPr>
          <p:cNvCxnSpPr/>
          <p:nvPr/>
        </p:nvCxnSpPr>
        <p:spPr>
          <a:xfrm flipV="1">
            <a:off x="1097280" y="5596285"/>
            <a:ext cx="10058400" cy="3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7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E7B9-D8D5-494A-9C2F-F43E8F88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Gram-Schmidt procedure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CC3F6A-9980-478D-A7A7-C0B91E5D3CA7}"/>
                  </a:ext>
                </a:extLst>
              </p:cNvPr>
              <p:cNvSpPr/>
              <p:nvPr/>
            </p:nvSpPr>
            <p:spPr>
              <a:xfrm>
                <a:off x="6150655" y="2274216"/>
                <a:ext cx="575787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Obtain over-complete basis:</a:t>
                </a:r>
              </a:p>
              <a:p>
                <a:pPr marL="201168" lvl="1" indent="0">
                  <a:lnSpc>
                    <a:spcPct val="150000"/>
                  </a:lnSpc>
                  <a:buClrTx/>
                  <a:buNone/>
                </a:pP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Obtain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⟩"/>
                        <m:ctrlP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|"/>
                        <m:endChr m:val="}"/>
                        <m:ctrlP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9718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Orthogonalize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not compactly supported in general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Cell by cell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compactly supported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CC3F6A-9980-478D-A7A7-C0B91E5D3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655" y="2274216"/>
                <a:ext cx="5757874" cy="1754326"/>
              </a:xfrm>
              <a:prstGeom prst="rect">
                <a:avLst/>
              </a:prstGeom>
              <a:blipFill>
                <a:blip r:embed="rId2"/>
                <a:stretch>
                  <a:fillRect l="-742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1CF54-34E8-4A67-9D1C-054FC69A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20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A9A0A1-217D-47D7-98A7-4716EBDB2431}"/>
              </a:ext>
            </a:extLst>
          </p:cNvPr>
          <p:cNvCxnSpPr/>
          <p:nvPr/>
        </p:nvCxnSpPr>
        <p:spPr>
          <a:xfrm>
            <a:off x="6096000" y="1896014"/>
            <a:ext cx="0" cy="346557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9F84C069-3AC8-474A-B479-7D00AA555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754" y="2307637"/>
            <a:ext cx="5258962" cy="27079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A220C82-B53F-46FE-ACF9-0A72B8A28AF7}"/>
                  </a:ext>
                </a:extLst>
              </p:cNvPr>
              <p:cNvSpPr txBox="1"/>
              <p:nvPr/>
            </p:nvSpPr>
            <p:spPr>
              <a:xfrm>
                <a:off x="1467612" y="1870618"/>
                <a:ext cx="1449324" cy="377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GB" sz="16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A220C82-B53F-46FE-ACF9-0A72B8A28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612" y="1870618"/>
                <a:ext cx="1449324" cy="377219"/>
              </a:xfrm>
              <a:prstGeom prst="rect">
                <a:avLst/>
              </a:prstGeom>
              <a:blipFill>
                <a:blip r:embed="rId5"/>
                <a:stretch>
                  <a:fillRect l="-2521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264E20-02E9-4D8C-9BE3-9D0846B117E1}"/>
              </a:ext>
            </a:extLst>
          </p:cNvPr>
          <p:cNvSpPr txBox="1"/>
          <p:nvPr/>
        </p:nvSpPr>
        <p:spPr>
          <a:xfrm>
            <a:off x="1467611" y="5015610"/>
            <a:ext cx="197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dependent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EB6619F7-59D6-4D8B-9AE3-B9C3CE196E30}"/>
              </a:ext>
            </a:extLst>
          </p:cNvPr>
          <p:cNvSpPr/>
          <p:nvPr/>
        </p:nvSpPr>
        <p:spPr>
          <a:xfrm>
            <a:off x="2953731" y="5281276"/>
            <a:ext cx="3767632" cy="588174"/>
          </a:xfrm>
          <a:prstGeom prst="roundRect">
            <a:avLst>
              <a:gd name="adj" fmla="val 39160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67546B4-D3AB-4CB5-9327-D3BECE23DD12}"/>
              </a:ext>
            </a:extLst>
          </p:cNvPr>
          <p:cNvSpPr/>
          <p:nvPr/>
        </p:nvSpPr>
        <p:spPr>
          <a:xfrm>
            <a:off x="3004436" y="5355725"/>
            <a:ext cx="3121268" cy="490299"/>
          </a:xfrm>
          <a:prstGeom prst="roundRect">
            <a:avLst>
              <a:gd name="adj" fmla="val 39160"/>
            </a:avLst>
          </a:prstGeom>
          <a:solidFill>
            <a:srgbClr val="7030A0">
              <a:alpha val="50000"/>
            </a:srgbClr>
          </a:solidFill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1F51AE7C-7AF0-44BE-A25A-210656D1F50A}"/>
              </a:ext>
            </a:extLst>
          </p:cNvPr>
          <p:cNvSpPr/>
          <p:nvPr/>
        </p:nvSpPr>
        <p:spPr>
          <a:xfrm>
            <a:off x="3498877" y="5395597"/>
            <a:ext cx="2494549" cy="410731"/>
          </a:xfrm>
          <a:prstGeom prst="roundRect">
            <a:avLst>
              <a:gd name="adj" fmla="val 39160"/>
            </a:avLst>
          </a:prstGeom>
          <a:solidFill>
            <a:srgbClr val="00B0F0">
              <a:alpha val="50000"/>
            </a:srgbClr>
          </a:solidFill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15337-8DA8-4CFF-8184-0ACAA49A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Orbital by orbital orthogonalization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5CA8C-F94C-4B29-8606-070EB0EA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BCB5EE-AA18-439F-BE59-9F7C8DDD75FB}"/>
                  </a:ext>
                </a:extLst>
              </p:cNvPr>
              <p:cNvSpPr txBox="1"/>
              <p:nvPr/>
            </p:nvSpPr>
            <p:spPr>
              <a:xfrm>
                <a:off x="1325755" y="3084422"/>
                <a:ext cx="3255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/>
                  <a:t>Obtain and normalize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=0,1⟩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BCB5EE-AA18-439F-BE59-9F7C8DDD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55" y="3084422"/>
                <a:ext cx="3255954" cy="369332"/>
              </a:xfrm>
              <a:prstGeom prst="rect">
                <a:avLst/>
              </a:prstGeom>
              <a:blipFill>
                <a:blip r:embed="rId2"/>
                <a:stretch>
                  <a:fillRect l="-1495" t="-9836" r="-3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EA8E239-78BE-4F62-901F-E4B6846CEA77}"/>
                  </a:ext>
                </a:extLst>
              </p:cNvPr>
              <p:cNvSpPr txBox="1"/>
              <p:nvPr/>
            </p:nvSpPr>
            <p:spPr>
              <a:xfrm>
                <a:off x="2084832" y="2190991"/>
                <a:ext cx="13457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connectivity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EA8E239-78BE-4F62-901F-E4B6846CE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32" y="2190991"/>
                <a:ext cx="1345753" cy="276999"/>
              </a:xfrm>
              <a:prstGeom prst="rect">
                <a:avLst/>
              </a:prstGeom>
              <a:blipFill>
                <a:blip r:embed="rId3"/>
                <a:stretch>
                  <a:fillRect l="-5882" t="-28261" r="-1040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2DE1EE3-741C-47F8-9388-FFC02C930E36}"/>
                  </a:ext>
                </a:extLst>
              </p:cNvPr>
              <p:cNvSpPr txBox="1"/>
              <p:nvPr/>
            </p:nvSpPr>
            <p:spPr>
              <a:xfrm>
                <a:off x="1412281" y="4355957"/>
                <a:ext cx="325595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connectivity</a:t>
                </a: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2DE1EE3-741C-47F8-9388-FFC02C93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81" y="4355957"/>
                <a:ext cx="3255954" cy="381515"/>
              </a:xfrm>
              <a:prstGeom prst="rect">
                <a:avLst/>
              </a:prstGeom>
              <a:blipFill>
                <a:blip r:embed="rId4"/>
                <a:stretch>
                  <a:fillRect l="-562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89BA07-E2BD-4FC0-9EB6-5C93A7ECC797}"/>
                  </a:ext>
                </a:extLst>
              </p:cNvPr>
              <p:cNvSpPr txBox="1"/>
              <p:nvPr/>
            </p:nvSpPr>
            <p:spPr>
              <a:xfrm>
                <a:off x="2825055" y="3572822"/>
                <a:ext cx="15241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Projector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89BA07-E2BD-4FC0-9EB6-5C93A7ECC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055" y="3572822"/>
                <a:ext cx="1524119" cy="381515"/>
              </a:xfrm>
              <a:prstGeom prst="rect">
                <a:avLst/>
              </a:prstGeom>
              <a:blipFill>
                <a:blip r:embed="rId5"/>
                <a:stretch>
                  <a:fillRect l="-3200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78EF2347-A699-47A5-ADC5-69E18B84630C}"/>
              </a:ext>
            </a:extLst>
          </p:cNvPr>
          <p:cNvCxnSpPr>
            <a:cxnSpLocks/>
          </p:cNvCxnSpPr>
          <p:nvPr/>
        </p:nvCxnSpPr>
        <p:spPr>
          <a:xfrm>
            <a:off x="2255519" y="3456295"/>
            <a:ext cx="546670" cy="297567"/>
          </a:xfrm>
          <a:prstGeom prst="curvedConnector3">
            <a:avLst>
              <a:gd name="adj1" fmla="val -1607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E860FEE-A0E6-4269-B30F-BAF273FD6ABC}"/>
                  </a:ext>
                </a:extLst>
              </p:cNvPr>
              <p:cNvSpPr txBox="1"/>
              <p:nvPr/>
            </p:nvSpPr>
            <p:spPr>
              <a:xfrm>
                <a:off x="2027948" y="4355957"/>
                <a:ext cx="185156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n-US" dirty="0"/>
                  <a:t> connectivity </a:t>
                </a: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E860FEE-A0E6-4269-B30F-BAF273FD6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48" y="4355957"/>
                <a:ext cx="1851567" cy="381515"/>
              </a:xfrm>
              <a:prstGeom prst="rect">
                <a:avLst/>
              </a:prstGeom>
              <a:blipFill>
                <a:blip r:embed="rId6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Graphic 104">
            <a:extLst>
              <a:ext uri="{FF2B5EF4-FFF2-40B4-BE49-F238E27FC236}">
                <a16:creationId xmlns:a16="http://schemas.microsoft.com/office/drawing/2014/main" id="{9BF2EA99-247A-4C66-863C-F0143F5C0D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81709" y="4070186"/>
            <a:ext cx="3990975" cy="1095375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2EA84FC0-A13D-4C36-B702-E1B7BD0FB6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7115" y="1911376"/>
            <a:ext cx="4286250" cy="89535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1284B070-2D09-43D0-92BB-8027EB4A42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18710" y="3097698"/>
            <a:ext cx="4000500" cy="6858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85C6F769-9DF8-4E9F-933C-54D8A5A4A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19796" y="4070185"/>
            <a:ext cx="4114800" cy="1095375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DF14339A-F830-4664-9F4C-2484197CCE5C}"/>
              </a:ext>
            </a:extLst>
          </p:cNvPr>
          <p:cNvSpPr/>
          <p:nvPr/>
        </p:nvSpPr>
        <p:spPr>
          <a:xfrm>
            <a:off x="3042605" y="552979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41ADFB9-53E9-411A-B820-60D673534B67}"/>
              </a:ext>
            </a:extLst>
          </p:cNvPr>
          <p:cNvSpPr/>
          <p:nvPr/>
        </p:nvSpPr>
        <p:spPr>
          <a:xfrm>
            <a:off x="4110372" y="5421963"/>
            <a:ext cx="1758122" cy="345692"/>
          </a:xfrm>
          <a:prstGeom prst="roundRect">
            <a:avLst>
              <a:gd name="adj" fmla="val 39160"/>
            </a:avLst>
          </a:prstGeom>
          <a:gradFill>
            <a:gsLst>
              <a:gs pos="0">
                <a:schemeClr val="accent5">
                  <a:tint val="65000"/>
                  <a:shade val="92000"/>
                  <a:satMod val="130000"/>
                  <a:alpha val="50000"/>
                </a:schemeClr>
              </a:gs>
              <a:gs pos="45000">
                <a:schemeClr val="accent5">
                  <a:tint val="60000"/>
                  <a:shade val="99000"/>
                  <a:satMod val="120000"/>
                </a:schemeClr>
              </a:gs>
              <a:gs pos="100000">
                <a:schemeClr val="accent5">
                  <a:tint val="55000"/>
                  <a:satMod val="1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9E310D-EDD1-46E3-8A2C-FEDD3E233BBC}"/>
              </a:ext>
            </a:extLst>
          </p:cNvPr>
          <p:cNvSpPr/>
          <p:nvPr/>
        </p:nvSpPr>
        <p:spPr>
          <a:xfrm>
            <a:off x="3685235" y="552979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87209B1-AF92-47D2-83AA-033C986F7F57}"/>
              </a:ext>
            </a:extLst>
          </p:cNvPr>
          <p:cNvSpPr/>
          <p:nvPr/>
        </p:nvSpPr>
        <p:spPr>
          <a:xfrm>
            <a:off x="4328304" y="552979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C35529-C7A5-4FF7-952B-84660A8E4057}"/>
              </a:ext>
            </a:extLst>
          </p:cNvPr>
          <p:cNvSpPr/>
          <p:nvPr/>
        </p:nvSpPr>
        <p:spPr>
          <a:xfrm>
            <a:off x="4970934" y="552979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B78E02D-D467-442B-ABF7-9C9826A80B88}"/>
              </a:ext>
            </a:extLst>
          </p:cNvPr>
          <p:cNvSpPr/>
          <p:nvPr/>
        </p:nvSpPr>
        <p:spPr>
          <a:xfrm>
            <a:off x="5613564" y="552979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5260315-FE86-43C4-A24C-CCF0C8C4154D}"/>
              </a:ext>
            </a:extLst>
          </p:cNvPr>
          <p:cNvSpPr/>
          <p:nvPr/>
        </p:nvSpPr>
        <p:spPr>
          <a:xfrm>
            <a:off x="6256194" y="552979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93640E-56A5-4650-808F-E1DA07A2687A}"/>
              </a:ext>
            </a:extLst>
          </p:cNvPr>
          <p:cNvSpPr/>
          <p:nvPr/>
        </p:nvSpPr>
        <p:spPr>
          <a:xfrm>
            <a:off x="6894797" y="5534875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4EC56D2-57B4-43A0-AB40-C20F48A75737}"/>
                  </a:ext>
                </a:extLst>
              </p:cNvPr>
              <p:cNvSpPr/>
              <p:nvPr/>
            </p:nvSpPr>
            <p:spPr>
              <a:xfrm>
                <a:off x="4883579" y="5846024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4EC56D2-57B4-43A0-AB40-C20F48A75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579" y="5846024"/>
                <a:ext cx="31576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CDB4161-717D-4767-909C-E761131EF881}"/>
                  </a:ext>
                </a:extLst>
              </p:cNvPr>
              <p:cNvSpPr/>
              <p:nvPr/>
            </p:nvSpPr>
            <p:spPr>
              <a:xfrm>
                <a:off x="5552726" y="5861245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CDB4161-717D-4767-909C-E761131EF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726" y="5861245"/>
                <a:ext cx="31576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A0D5BF0-090C-45F6-A298-208973F4F092}"/>
                  </a:ext>
                </a:extLst>
              </p:cNvPr>
              <p:cNvSpPr/>
              <p:nvPr/>
            </p:nvSpPr>
            <p:spPr>
              <a:xfrm>
                <a:off x="4165726" y="5864040"/>
                <a:ext cx="3782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A0D5BF0-090C-45F6-A298-208973F4F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726" y="5864040"/>
                <a:ext cx="378218" cy="369332"/>
              </a:xfrm>
              <a:prstGeom prst="rect">
                <a:avLst/>
              </a:prstGeom>
              <a:blipFill>
                <a:blip r:embed="rId17"/>
                <a:stretch>
                  <a:fillRect r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18A04CF-A772-47C8-849C-D28DCD758232}"/>
              </a:ext>
            </a:extLst>
          </p:cNvPr>
          <p:cNvCxnSpPr>
            <a:cxnSpLocks/>
          </p:cNvCxnSpPr>
          <p:nvPr/>
        </p:nvCxnSpPr>
        <p:spPr>
          <a:xfrm>
            <a:off x="4385209" y="4929580"/>
            <a:ext cx="0" cy="35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7515708-5C2C-484A-8226-09FD0234A214}"/>
                  </a:ext>
                </a:extLst>
              </p:cNvPr>
              <p:cNvSpPr/>
              <p:nvPr/>
            </p:nvSpPr>
            <p:spPr>
              <a:xfrm>
                <a:off x="3484730" y="5869450"/>
                <a:ext cx="3782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7515708-5C2C-484A-8226-09FD0234A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730" y="5869450"/>
                <a:ext cx="378218" cy="369332"/>
              </a:xfrm>
              <a:prstGeom prst="rect">
                <a:avLst/>
              </a:prstGeom>
              <a:blipFill>
                <a:blip r:embed="rId18"/>
                <a:stretch>
                  <a:fillRect r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2CBB8E6-69D7-4E92-98DD-FFF78B4CE340}"/>
                  </a:ext>
                </a:extLst>
              </p:cNvPr>
              <p:cNvSpPr/>
              <p:nvPr/>
            </p:nvSpPr>
            <p:spPr>
              <a:xfrm>
                <a:off x="6125703" y="5836984"/>
                <a:ext cx="3782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2CBB8E6-69D7-4E92-98DD-FFF78B4CE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703" y="5836984"/>
                <a:ext cx="37821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BAE0C8E-0826-4250-BE58-1FEF40125E91}"/>
              </a:ext>
            </a:extLst>
          </p:cNvPr>
          <p:cNvCxnSpPr>
            <a:cxnSpLocks/>
          </p:cNvCxnSpPr>
          <p:nvPr/>
        </p:nvCxnSpPr>
        <p:spPr>
          <a:xfrm>
            <a:off x="5056858" y="4929581"/>
            <a:ext cx="0" cy="35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84FB55A-876E-4864-A679-50AF741364EC}"/>
              </a:ext>
            </a:extLst>
          </p:cNvPr>
          <p:cNvCxnSpPr>
            <a:cxnSpLocks/>
          </p:cNvCxnSpPr>
          <p:nvPr/>
        </p:nvCxnSpPr>
        <p:spPr>
          <a:xfrm>
            <a:off x="3775165" y="4929580"/>
            <a:ext cx="0" cy="35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32A3496-267E-4731-8CE0-7E49A4DAFBE1}"/>
              </a:ext>
            </a:extLst>
          </p:cNvPr>
          <p:cNvCxnSpPr>
            <a:cxnSpLocks/>
          </p:cNvCxnSpPr>
          <p:nvPr/>
        </p:nvCxnSpPr>
        <p:spPr>
          <a:xfrm>
            <a:off x="5727374" y="4929580"/>
            <a:ext cx="0" cy="35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7FB9A52-A9D1-47DC-BCB2-D5587519434D}"/>
              </a:ext>
            </a:extLst>
          </p:cNvPr>
          <p:cNvSpPr txBox="1"/>
          <p:nvPr/>
        </p:nvSpPr>
        <p:spPr>
          <a:xfrm>
            <a:off x="7859122" y="5448864"/>
            <a:ext cx="23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Size keeps growing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9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9" grpId="0" animBg="1"/>
      <p:bldP spid="124" grpId="0" animBg="1"/>
      <p:bldP spid="16" grpId="0"/>
      <p:bldP spid="61" grpId="0"/>
      <p:bldP spid="71" grpId="0"/>
      <p:bldP spid="72" grpId="0"/>
      <p:bldP spid="77" grpId="0"/>
      <p:bldP spid="113" grpId="0" animBg="1"/>
      <p:bldP spid="115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/>
      <p:bldP spid="123" grpId="0"/>
      <p:bldP spid="131" grpId="0"/>
      <p:bldP spid="132" grpId="0"/>
      <p:bldP spid="1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11A48D-71B6-4C05-8639-0293EEF344F5}"/>
              </a:ext>
            </a:extLst>
          </p:cNvPr>
          <p:cNvSpPr/>
          <p:nvPr/>
        </p:nvSpPr>
        <p:spPr>
          <a:xfrm>
            <a:off x="6551482" y="5062189"/>
            <a:ext cx="1251983" cy="430564"/>
          </a:xfrm>
          <a:prstGeom prst="roundRect">
            <a:avLst>
              <a:gd name="adj" fmla="val 39160"/>
            </a:avLst>
          </a:prstGeom>
          <a:solidFill>
            <a:srgbClr val="FFC000">
              <a:alpha val="66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B01160A-22AF-413F-B586-AA89BC89F2FD}"/>
              </a:ext>
            </a:extLst>
          </p:cNvPr>
          <p:cNvSpPr/>
          <p:nvPr/>
        </p:nvSpPr>
        <p:spPr>
          <a:xfrm>
            <a:off x="3931861" y="5021611"/>
            <a:ext cx="1251983" cy="569843"/>
          </a:xfrm>
          <a:prstGeom prst="roundRect">
            <a:avLst>
              <a:gd name="adj" fmla="val 39160"/>
            </a:avLst>
          </a:prstGeom>
          <a:solidFill>
            <a:schemeClr val="accent1">
              <a:alpha val="68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5A4DEB-08F1-4BDF-86CB-76B22FA2A536}"/>
              </a:ext>
            </a:extLst>
          </p:cNvPr>
          <p:cNvSpPr/>
          <p:nvPr/>
        </p:nvSpPr>
        <p:spPr>
          <a:xfrm>
            <a:off x="3229127" y="5076341"/>
            <a:ext cx="1251983" cy="430564"/>
          </a:xfrm>
          <a:prstGeom prst="roundRect">
            <a:avLst>
              <a:gd name="adj" fmla="val 39160"/>
            </a:avLst>
          </a:prstGeom>
          <a:solidFill>
            <a:srgbClr val="FFC000">
              <a:alpha val="66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2428E-E1B8-4EF0-A3BA-03849009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by cell orthogonalization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DAAD9-7689-4B73-A709-B3A43A6E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8F6721-30AC-41C3-B4B7-51257AF339E2}"/>
                  </a:ext>
                </a:extLst>
              </p:cNvPr>
              <p:cNvSpPr/>
              <p:nvPr/>
            </p:nvSpPr>
            <p:spPr>
              <a:xfrm>
                <a:off x="1141331" y="1820179"/>
                <a:ext cx="5055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Step 0. Define cell sequence 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=0,−1,1,−2,…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8F6721-30AC-41C3-B4B7-51257AF33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31" y="1820179"/>
                <a:ext cx="5055166" cy="369332"/>
              </a:xfrm>
              <a:prstGeom prst="rect">
                <a:avLst/>
              </a:prstGeom>
              <a:blipFill>
                <a:blip r:embed="rId2"/>
                <a:stretch>
                  <a:fillRect l="-96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1789452-B863-4E27-894B-722C556982F4}"/>
                  </a:ext>
                </a:extLst>
              </p:cNvPr>
              <p:cNvSpPr/>
              <p:nvPr/>
            </p:nvSpPr>
            <p:spPr>
              <a:xfrm>
                <a:off x="1141331" y="2272330"/>
                <a:ext cx="3474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Step 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|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1789452-B863-4E27-894B-722C55698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31" y="2272330"/>
                <a:ext cx="3474926" cy="369332"/>
              </a:xfrm>
              <a:prstGeom prst="rect">
                <a:avLst/>
              </a:prstGeom>
              <a:blipFill>
                <a:blip r:embed="rId3"/>
                <a:stretch>
                  <a:fillRect l="-140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174B91-30EA-4E4B-8A3F-8CCF2799182A}"/>
                  </a:ext>
                </a:extLst>
              </p:cNvPr>
              <p:cNvSpPr txBox="1"/>
              <p:nvPr/>
            </p:nvSpPr>
            <p:spPr>
              <a:xfrm>
                <a:off x="1874801" y="2777579"/>
                <a:ext cx="16828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wavefunctions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174B91-30EA-4E4B-8A3F-8CCF27991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01" y="2777579"/>
                <a:ext cx="1682897" cy="276999"/>
              </a:xfrm>
              <a:prstGeom prst="rect">
                <a:avLst/>
              </a:prstGeom>
              <a:blipFill>
                <a:blip r:embed="rId4"/>
                <a:stretch>
                  <a:fillRect l="-5072" t="-28889" r="-869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>
            <a:extLst>
              <a:ext uri="{FF2B5EF4-FFF2-40B4-BE49-F238E27FC236}">
                <a16:creationId xmlns:a16="http://schemas.microsoft.com/office/drawing/2014/main" id="{E40B230B-25F9-4AD6-B9F9-CC2CC2374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5046" y="2711678"/>
            <a:ext cx="4000500" cy="685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79CB21-E022-4CAC-A5C1-6A03A54CCC1B}"/>
                  </a:ext>
                </a:extLst>
              </p:cNvPr>
              <p:cNvSpPr txBox="1"/>
              <p:nvPr/>
            </p:nvSpPr>
            <p:spPr>
              <a:xfrm>
                <a:off x="317196" y="3126421"/>
                <a:ext cx="3240502" cy="283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b="0" dirty="0"/>
                  <a:t>Orthonormalize: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wavefunctions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79CB21-E022-4CAC-A5C1-6A03A54CC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" y="3126421"/>
                <a:ext cx="3240502" cy="283860"/>
              </a:xfrm>
              <a:prstGeom prst="rect">
                <a:avLst/>
              </a:prstGeom>
              <a:blipFill>
                <a:blip r:embed="rId7"/>
                <a:stretch>
                  <a:fillRect l="-4323" t="-28261" r="-3571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F5688D-3E15-48AA-9296-4ABBAC588D59}"/>
                  </a:ext>
                </a:extLst>
              </p:cNvPr>
              <p:cNvSpPr txBox="1"/>
              <p:nvPr/>
            </p:nvSpPr>
            <p:spPr>
              <a:xfrm>
                <a:off x="1638935" y="3482124"/>
                <a:ext cx="1824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b="0" dirty="0"/>
                  <a:t>Obtain Projector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F5688D-3E15-48AA-9296-4ABBAC588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935" y="3482124"/>
                <a:ext cx="1824795" cy="276999"/>
              </a:xfrm>
              <a:prstGeom prst="rect">
                <a:avLst/>
              </a:prstGeom>
              <a:blipFill>
                <a:blip r:embed="rId8"/>
                <a:stretch>
                  <a:fillRect l="-8027" t="-28261" r="-200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D137FC8-398B-4D67-A399-12BE809CFB34}"/>
              </a:ext>
            </a:extLst>
          </p:cNvPr>
          <p:cNvSpPr txBox="1"/>
          <p:nvPr/>
        </p:nvSpPr>
        <p:spPr>
          <a:xfrm>
            <a:off x="461777" y="3991549"/>
            <a:ext cx="161525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GB" b="0" dirty="0"/>
              <a:t> Key observation:</a:t>
            </a:r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2CD4808-8611-4282-AD33-424B28E1FF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43134" y="3759123"/>
            <a:ext cx="4124325" cy="923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86ED8A-21A5-4A97-AD12-25E515DC18B4}"/>
                  </a:ext>
                </a:extLst>
              </p:cNvPr>
              <p:cNvSpPr txBox="1"/>
              <p:nvPr/>
            </p:nvSpPr>
            <p:spPr>
              <a:xfrm>
                <a:off x="2312277" y="3945382"/>
                <a:ext cx="2091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connectivity: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86ED8A-21A5-4A97-AD12-25E515DC1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77" y="3945382"/>
                <a:ext cx="2091558" cy="369332"/>
              </a:xfrm>
              <a:prstGeom prst="rect">
                <a:avLst/>
              </a:prstGeom>
              <a:blipFill>
                <a:blip r:embed="rId11"/>
                <a:stretch>
                  <a:fillRect t="-8197" r="-23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E1A310-004E-48D5-A4AF-82E320D204EE}"/>
              </a:ext>
            </a:extLst>
          </p:cNvPr>
          <p:cNvSpPr/>
          <p:nvPr/>
        </p:nvSpPr>
        <p:spPr>
          <a:xfrm>
            <a:off x="5855724" y="4999392"/>
            <a:ext cx="1251983" cy="569843"/>
          </a:xfrm>
          <a:prstGeom prst="roundRect">
            <a:avLst>
              <a:gd name="adj" fmla="val 39160"/>
            </a:avLst>
          </a:prstGeom>
          <a:solidFill>
            <a:schemeClr val="accent1">
              <a:alpha val="68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E50C0A-FE63-4D91-A131-62E8A034052A}"/>
              </a:ext>
            </a:extLst>
          </p:cNvPr>
          <p:cNvSpPr/>
          <p:nvPr/>
        </p:nvSpPr>
        <p:spPr>
          <a:xfrm>
            <a:off x="3531351" y="522253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8509BD-B276-4647-B3DD-020968BCAB75}"/>
              </a:ext>
            </a:extLst>
          </p:cNvPr>
          <p:cNvSpPr/>
          <p:nvPr/>
        </p:nvSpPr>
        <p:spPr>
          <a:xfrm>
            <a:off x="4173981" y="5222529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341BFE-0E21-4DA8-8464-9255283AA84F}"/>
              </a:ext>
            </a:extLst>
          </p:cNvPr>
          <p:cNvSpPr/>
          <p:nvPr/>
        </p:nvSpPr>
        <p:spPr>
          <a:xfrm>
            <a:off x="4604889" y="5037072"/>
            <a:ext cx="1758122" cy="490967"/>
          </a:xfrm>
          <a:prstGeom prst="roundRect">
            <a:avLst>
              <a:gd name="adj" fmla="val 39160"/>
            </a:avLst>
          </a:prstGeom>
          <a:solidFill>
            <a:srgbClr val="FF0000">
              <a:alpha val="49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1A82F6-91A6-4949-8836-5D468F48D213}"/>
              </a:ext>
            </a:extLst>
          </p:cNvPr>
          <p:cNvSpPr/>
          <p:nvPr/>
        </p:nvSpPr>
        <p:spPr>
          <a:xfrm>
            <a:off x="4817050" y="5222529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A331E7-3AD9-42E8-8361-734C6335E88E}"/>
              </a:ext>
            </a:extLst>
          </p:cNvPr>
          <p:cNvSpPr/>
          <p:nvPr/>
        </p:nvSpPr>
        <p:spPr>
          <a:xfrm>
            <a:off x="5459680" y="5222529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E5A98-FE0E-43C7-9F55-8F37A5990F72}"/>
              </a:ext>
            </a:extLst>
          </p:cNvPr>
          <p:cNvSpPr/>
          <p:nvPr/>
        </p:nvSpPr>
        <p:spPr>
          <a:xfrm>
            <a:off x="6102310" y="522253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BC6543-6B5D-4873-8646-6E7AFE6B08AA}"/>
              </a:ext>
            </a:extLst>
          </p:cNvPr>
          <p:cNvSpPr/>
          <p:nvPr/>
        </p:nvSpPr>
        <p:spPr>
          <a:xfrm>
            <a:off x="6744940" y="5222529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0DD50F-B323-4D12-B3E8-6E4BEBC931BD}"/>
              </a:ext>
            </a:extLst>
          </p:cNvPr>
          <p:cNvSpPr/>
          <p:nvPr/>
        </p:nvSpPr>
        <p:spPr>
          <a:xfrm>
            <a:off x="7383543" y="5227614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AB71460-0EA4-4650-8462-E692208B47D3}"/>
                  </a:ext>
                </a:extLst>
              </p:cNvPr>
              <p:cNvSpPr/>
              <p:nvPr/>
            </p:nvSpPr>
            <p:spPr>
              <a:xfrm>
                <a:off x="5355263" y="559145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AB71460-0EA4-4650-8462-E692208B4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63" y="5591454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DFB3226-EC03-4415-BBDA-6381CC9DD343}"/>
                  </a:ext>
                </a:extLst>
              </p:cNvPr>
              <p:cNvSpPr/>
              <p:nvPr/>
            </p:nvSpPr>
            <p:spPr>
              <a:xfrm>
                <a:off x="5919407" y="559145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DFB3226-EC03-4415-BBDA-6381CC9DD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407" y="559145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9BCB15-29DB-4ABE-9C47-BBD5A6D17BEB}"/>
                  </a:ext>
                </a:extLst>
              </p:cNvPr>
              <p:cNvSpPr/>
              <p:nvPr/>
            </p:nvSpPr>
            <p:spPr>
              <a:xfrm>
                <a:off x="4713830" y="5591454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9BCB15-29DB-4ABE-9C47-BBD5A6D17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30" y="5591454"/>
                <a:ext cx="538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78BCE1-02E4-46F6-A344-A278EEB72B08}"/>
              </a:ext>
            </a:extLst>
          </p:cNvPr>
          <p:cNvCxnSpPr/>
          <p:nvPr/>
        </p:nvCxnSpPr>
        <p:spPr>
          <a:xfrm>
            <a:off x="3443601" y="5807027"/>
            <a:ext cx="8843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68FDC6-B9A5-4F88-8255-A9718F3CC444}"/>
              </a:ext>
            </a:extLst>
          </p:cNvPr>
          <p:cNvCxnSpPr/>
          <p:nvPr/>
        </p:nvCxnSpPr>
        <p:spPr>
          <a:xfrm>
            <a:off x="6744940" y="5767271"/>
            <a:ext cx="8843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420EC5-6B53-439F-AC71-738E95D7E0B3}"/>
              </a:ext>
            </a:extLst>
          </p:cNvPr>
          <p:cNvCxnSpPr>
            <a:cxnSpLocks/>
          </p:cNvCxnSpPr>
          <p:nvPr/>
        </p:nvCxnSpPr>
        <p:spPr>
          <a:xfrm>
            <a:off x="5519313" y="4647697"/>
            <a:ext cx="0" cy="35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DCE013C-F1E1-4F38-BBBC-70ED4C18537F}"/>
                  </a:ext>
                </a:extLst>
              </p:cNvPr>
              <p:cNvSpPr/>
              <p:nvPr/>
            </p:nvSpPr>
            <p:spPr>
              <a:xfrm>
                <a:off x="8475020" y="5099647"/>
                <a:ext cx="2021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=0,−1,1,−2,…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DCE013C-F1E1-4F38-BBBC-70ED4C185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020" y="5099647"/>
                <a:ext cx="202113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17A67F-4FB1-4ADA-9408-F43B3F425BAF}"/>
              </a:ext>
            </a:extLst>
          </p:cNvPr>
          <p:cNvCxnSpPr>
            <a:cxnSpLocks/>
          </p:cNvCxnSpPr>
          <p:nvPr/>
        </p:nvCxnSpPr>
        <p:spPr>
          <a:xfrm>
            <a:off x="9098086" y="4823544"/>
            <a:ext cx="0" cy="35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687ED6-3C0B-470B-9CC2-B441BEBEA0C4}"/>
              </a:ext>
            </a:extLst>
          </p:cNvPr>
          <p:cNvCxnSpPr>
            <a:cxnSpLocks/>
          </p:cNvCxnSpPr>
          <p:nvPr/>
        </p:nvCxnSpPr>
        <p:spPr>
          <a:xfrm>
            <a:off x="4905046" y="4669916"/>
            <a:ext cx="0" cy="35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38F002-2DE1-4738-84E3-D967F2DF8C02}"/>
              </a:ext>
            </a:extLst>
          </p:cNvPr>
          <p:cNvCxnSpPr>
            <a:cxnSpLocks/>
          </p:cNvCxnSpPr>
          <p:nvPr/>
        </p:nvCxnSpPr>
        <p:spPr>
          <a:xfrm>
            <a:off x="9485585" y="4823544"/>
            <a:ext cx="0" cy="35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71EDC8-46F6-46C1-9A30-6B84416F963B}"/>
              </a:ext>
            </a:extLst>
          </p:cNvPr>
          <p:cNvCxnSpPr>
            <a:cxnSpLocks/>
          </p:cNvCxnSpPr>
          <p:nvPr/>
        </p:nvCxnSpPr>
        <p:spPr>
          <a:xfrm>
            <a:off x="6151171" y="4642936"/>
            <a:ext cx="0" cy="35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F4AB2D-B313-43C8-B4AC-4F77AD06903A}"/>
              </a:ext>
            </a:extLst>
          </p:cNvPr>
          <p:cNvCxnSpPr>
            <a:cxnSpLocks/>
          </p:cNvCxnSpPr>
          <p:nvPr/>
        </p:nvCxnSpPr>
        <p:spPr>
          <a:xfrm>
            <a:off x="9669516" y="4823544"/>
            <a:ext cx="0" cy="35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E449E1-47E9-40EB-A870-86AA28495D51}"/>
              </a:ext>
            </a:extLst>
          </p:cNvPr>
          <p:cNvCxnSpPr>
            <a:cxnSpLocks/>
          </p:cNvCxnSpPr>
          <p:nvPr/>
        </p:nvCxnSpPr>
        <p:spPr>
          <a:xfrm>
            <a:off x="10042633" y="4823544"/>
            <a:ext cx="0" cy="35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8C10C3-3CB8-431E-8A5F-C782259247D4}"/>
              </a:ext>
            </a:extLst>
          </p:cNvPr>
          <p:cNvCxnSpPr>
            <a:cxnSpLocks/>
          </p:cNvCxnSpPr>
          <p:nvPr/>
        </p:nvCxnSpPr>
        <p:spPr>
          <a:xfrm>
            <a:off x="4287791" y="4642935"/>
            <a:ext cx="0" cy="35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C2BCD3-576F-411A-A6D6-5C0A180CBC91}"/>
              </a:ext>
            </a:extLst>
          </p:cNvPr>
          <p:cNvCxnSpPr>
            <a:cxnSpLocks/>
          </p:cNvCxnSpPr>
          <p:nvPr/>
        </p:nvCxnSpPr>
        <p:spPr>
          <a:xfrm>
            <a:off x="10252840" y="4826465"/>
            <a:ext cx="0" cy="35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3E523EC-EF65-499C-B067-D2B275E6B3AB}"/>
              </a:ext>
            </a:extLst>
          </p:cNvPr>
          <p:cNvSpPr txBox="1"/>
          <p:nvPr/>
        </p:nvSpPr>
        <p:spPr>
          <a:xfrm>
            <a:off x="10793321" y="6015267"/>
            <a:ext cx="136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Appendix: Proof</a:t>
            </a:r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853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6" grpId="0"/>
      <p:bldP spid="7" grpId="0"/>
      <p:bldP spid="12" grpId="0"/>
      <p:bldP spid="13" grpId="0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/>
      <p:bldP spid="31" grpId="0"/>
      <p:bldP spid="32" grpId="0"/>
      <p:bldP spid="37" grpId="0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71A2-A062-413E-B228-D5D04BCF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2BCB7B-4612-479E-87D9-2B5B1B4BF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i="1" dirty="0"/>
                  <a:t>Compactly supported orthonormal basis</a:t>
                </a:r>
              </a:p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Positives: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Easy to implement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Maximum size 3</a:t>
                </a:r>
              </a:p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Negatives: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Not the most localized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𝑃𝑧𝑃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Translationally invariant case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not </a:t>
                </a:r>
                <a:r>
                  <a:rPr lang="en-GB" dirty="0" err="1"/>
                  <a:t>Wannier</a:t>
                </a:r>
                <a:endParaRPr lang="en-GB" dirty="0"/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Opaque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2BCB7B-4612-479E-87D9-2B5B1B4BF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 b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CD9AD2-69D1-4F02-B1D3-0D110C9C240B}"/>
              </a:ext>
            </a:extLst>
          </p:cNvPr>
          <p:cNvSpPr/>
          <p:nvPr/>
        </p:nvSpPr>
        <p:spPr>
          <a:xfrm>
            <a:off x="7390296" y="3063313"/>
            <a:ext cx="2941982" cy="724452"/>
          </a:xfrm>
          <a:prstGeom prst="roundRect">
            <a:avLst>
              <a:gd name="adj" fmla="val 2360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Method for maximally localized wavefunctions?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9017-11AE-4D52-B479-08F21168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991C9-E9BD-4DAA-A1E0-F208B38A0F8A}"/>
              </a:ext>
            </a:extLst>
          </p:cNvPr>
          <p:cNvSpPr txBox="1"/>
          <p:nvPr/>
        </p:nvSpPr>
        <p:spPr>
          <a:xfrm>
            <a:off x="9811408" y="6015267"/>
            <a:ext cx="235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Appendix: </a:t>
            </a:r>
            <a:r>
              <a:rPr lang="en-GB" sz="1400" u="sng" dirty="0">
                <a:highlight>
                  <a:srgbClr val="FFFF00"/>
                </a:highlight>
              </a:rPr>
              <a:t>Algorithm format</a:t>
            </a:r>
            <a:endParaRPr lang="en-US" sz="1400" u="sng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1695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CEE2-9370-48EE-BCB1-9D44C657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2: Generalized </a:t>
            </a:r>
            <a:r>
              <a:rPr lang="en-GB" dirty="0" err="1"/>
              <a:t>Wannier</a:t>
            </a:r>
            <a:r>
              <a:rPr lang="en-GB" dirty="0"/>
              <a:t>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716551-2751-44B7-8534-0D7897A2A7D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𝑃𝑧𝑃</m:t>
                    </m:r>
                  </m:oMath>
                </a14:m>
                <a:r>
                  <a:rPr lang="en-US" dirty="0"/>
                  <a:t> eigenstates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716551-2751-44B7-8534-0D7897A2A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" t="-7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735E0-6DBB-45A6-BF06-FCCAE1AB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3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9CB3-E51A-4FB3-AF9A-C27E4E09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Underlying ideas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C3E56-CBAF-4634-9E87-B0100C9356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 Matrix identities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Understand the structure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Unitary rotations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Make matrices sparse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Simultaneously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b="0" dirty="0"/>
                  <a:t>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dirty="0"/>
                  <a:t> diagonal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“Diagonalize”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GB" b="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 Sequential: cell by cell</a:t>
                </a:r>
                <a:endParaRPr lang="en-GB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C3E56-CBAF-4634-9E87-B0100C9356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86280-A2C1-4E07-ABE9-D0A14975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3EB3A0-9CBE-4332-94FA-63B6B9A9B9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b="0" dirty="0"/>
                  <a:t>Step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diagonal basis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83EB3A0-9CBE-4332-94FA-63B6B9A9B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D17CD-07B6-499E-A22E-E95D74FDE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Spectrum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Real eigenvalues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multiplicity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GB" b="0" dirty="0"/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eigenvectors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(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⇐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† 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D17CD-07B6-499E-A22E-E95D74FDE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2">
            <a:extLst>
              <a:ext uri="{FF2B5EF4-FFF2-40B4-BE49-F238E27FC236}">
                <a16:creationId xmlns:a16="http://schemas.microsoft.com/office/drawing/2014/main" id="{30F9C69D-6667-4E77-BD14-48AC5C474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599" y="2085995"/>
            <a:ext cx="2130791" cy="2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75582-8398-4D4E-BE52-152E5452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4BBB9D-D9B9-4A48-8857-733CED31C6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diagonal basis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4BBB9D-D9B9-4A48-8857-733CED31C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C00C03AF-C418-4531-88E6-D1C50F329B45}"/>
              </a:ext>
            </a:extLst>
          </p:cNvPr>
          <p:cNvSpPr/>
          <p:nvPr/>
        </p:nvSpPr>
        <p:spPr>
          <a:xfrm>
            <a:off x="3384538" y="3054013"/>
            <a:ext cx="130775" cy="1476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2B131C-DD76-443B-AC9F-40C5FA5C9C32}"/>
              </a:ext>
            </a:extLst>
          </p:cNvPr>
          <p:cNvSpPr/>
          <p:nvPr/>
        </p:nvSpPr>
        <p:spPr>
          <a:xfrm>
            <a:off x="3384691" y="3358227"/>
            <a:ext cx="130775" cy="1476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774AAD5-FA22-42C9-8B7E-F25A3E0E8D70}"/>
              </a:ext>
            </a:extLst>
          </p:cNvPr>
          <p:cNvSpPr/>
          <p:nvPr/>
        </p:nvSpPr>
        <p:spPr>
          <a:xfrm>
            <a:off x="3384538" y="3662416"/>
            <a:ext cx="130775" cy="1476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E714AB-2D52-4FC1-93A6-1F7E79F2708A}"/>
              </a:ext>
            </a:extLst>
          </p:cNvPr>
          <p:cNvCxnSpPr>
            <a:cxnSpLocks/>
          </p:cNvCxnSpPr>
          <p:nvPr/>
        </p:nvCxnSpPr>
        <p:spPr>
          <a:xfrm>
            <a:off x="3694121" y="3406385"/>
            <a:ext cx="1828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EC62026-5D92-476D-9486-0AB0A4812C45}"/>
              </a:ext>
            </a:extLst>
          </p:cNvPr>
          <p:cNvSpPr/>
          <p:nvPr/>
        </p:nvSpPr>
        <p:spPr>
          <a:xfrm>
            <a:off x="7465943" y="2882180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663000-2275-484F-8266-9C1C44A1F949}"/>
              </a:ext>
            </a:extLst>
          </p:cNvPr>
          <p:cNvSpPr/>
          <p:nvPr/>
        </p:nvSpPr>
        <p:spPr>
          <a:xfrm>
            <a:off x="7465943" y="3138198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AB70C6F5-E905-445F-9FF6-38F44AE613AE}"/>
              </a:ext>
            </a:extLst>
          </p:cNvPr>
          <p:cNvSpPr/>
          <p:nvPr/>
        </p:nvSpPr>
        <p:spPr>
          <a:xfrm flipH="1">
            <a:off x="6640921" y="2836814"/>
            <a:ext cx="130774" cy="464041"/>
          </a:xfrm>
          <a:prstGeom prst="rightBrace">
            <a:avLst>
              <a:gd name="adj1" fmla="val 8333"/>
              <a:gd name="adj2" fmla="val 454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F024E4-1D37-4755-880C-F4463D1092C2}"/>
                  </a:ext>
                </a:extLst>
              </p:cNvPr>
              <p:cNvSpPr txBox="1"/>
              <p:nvPr/>
            </p:nvSpPr>
            <p:spPr>
              <a:xfrm>
                <a:off x="6779229" y="2781281"/>
                <a:ext cx="675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F024E4-1D37-4755-880C-F4463D10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229" y="2781281"/>
                <a:ext cx="675441" cy="276999"/>
              </a:xfrm>
              <a:prstGeom prst="rect">
                <a:avLst/>
              </a:prstGeom>
              <a:blipFill>
                <a:blip r:embed="rId3"/>
                <a:stretch>
                  <a:fillRect l="-11712" t="-2174" r="-1261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D71B9E-819F-4469-A9BE-F5C915EAA52C}"/>
                  </a:ext>
                </a:extLst>
              </p:cNvPr>
              <p:cNvSpPr txBox="1"/>
              <p:nvPr/>
            </p:nvSpPr>
            <p:spPr>
              <a:xfrm>
                <a:off x="6779229" y="3065739"/>
                <a:ext cx="675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D71B9E-819F-4469-A9BE-F5C915EA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229" y="3065739"/>
                <a:ext cx="675441" cy="276999"/>
              </a:xfrm>
              <a:prstGeom prst="rect">
                <a:avLst/>
              </a:prstGeom>
              <a:blipFill>
                <a:blip r:embed="rId4"/>
                <a:stretch>
                  <a:fillRect l="-11712" t="-2222" r="-1261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F49F772-7A4F-4369-A609-7EA6AEA4776D}"/>
                  </a:ext>
                </a:extLst>
              </p:cNvPr>
              <p:cNvSpPr txBox="1"/>
              <p:nvPr/>
            </p:nvSpPr>
            <p:spPr>
              <a:xfrm>
                <a:off x="5833358" y="2974874"/>
                <a:ext cx="783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F49F772-7A4F-4369-A609-7EA6AEA47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358" y="2974874"/>
                <a:ext cx="783035" cy="276999"/>
              </a:xfrm>
              <a:prstGeom prst="rect">
                <a:avLst/>
              </a:prstGeom>
              <a:blipFill>
                <a:blip r:embed="rId5"/>
                <a:stretch>
                  <a:fillRect l="-7031" r="-703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24370B2-5484-45CC-86AC-16C89413FCE3}"/>
                  </a:ext>
                </a:extLst>
              </p:cNvPr>
              <p:cNvSpPr txBox="1"/>
              <p:nvPr/>
            </p:nvSpPr>
            <p:spPr>
              <a:xfrm>
                <a:off x="5861552" y="3762554"/>
                <a:ext cx="718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7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24370B2-5484-45CC-86AC-16C89413F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52" y="3762554"/>
                <a:ext cx="718915" cy="276999"/>
              </a:xfrm>
              <a:prstGeom prst="rect">
                <a:avLst/>
              </a:prstGeom>
              <a:blipFill>
                <a:blip r:embed="rId6"/>
                <a:stretch>
                  <a:fillRect l="-11966" t="-28261" r="-1965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B4C5875D-2C10-4A38-95C7-97D377E7516F}"/>
              </a:ext>
            </a:extLst>
          </p:cNvPr>
          <p:cNvSpPr/>
          <p:nvPr/>
        </p:nvSpPr>
        <p:spPr>
          <a:xfrm>
            <a:off x="7462076" y="3838401"/>
            <a:ext cx="130775" cy="14764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9FE3520-63C1-4AB2-82E9-68497968EBD1}"/>
                  </a:ext>
                </a:extLst>
              </p:cNvPr>
              <p:cNvSpPr txBox="1"/>
              <p:nvPr/>
            </p:nvSpPr>
            <p:spPr>
              <a:xfrm>
                <a:off x="6786635" y="3758890"/>
                <a:ext cx="675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0.7 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9FE3520-63C1-4AB2-82E9-68497968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635" y="3758890"/>
                <a:ext cx="675441" cy="276999"/>
              </a:xfrm>
              <a:prstGeom prst="rect">
                <a:avLst/>
              </a:prstGeom>
              <a:blipFill>
                <a:blip r:embed="rId7"/>
                <a:stretch>
                  <a:fillRect l="-11712" t="-4444" r="-1261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BF049C1-7E80-41FA-83A1-FE88EA38C792}"/>
                  </a:ext>
                </a:extLst>
              </p:cNvPr>
              <p:cNvSpPr/>
              <p:nvPr/>
            </p:nvSpPr>
            <p:spPr>
              <a:xfrm>
                <a:off x="1395018" y="3267886"/>
                <a:ext cx="17198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{|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⟩|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=1,2,3}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BF049C1-7E80-41FA-83A1-FE88EA38C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018" y="3267886"/>
                <a:ext cx="1719894" cy="369332"/>
              </a:xfrm>
              <a:prstGeom prst="rect">
                <a:avLst/>
              </a:prstGeom>
              <a:blipFill>
                <a:blip r:embed="rId8"/>
                <a:stretch>
                  <a:fillRect l="-141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1B59A5D-197D-4C9B-B75A-79C4576D753A}"/>
                  </a:ext>
                </a:extLst>
              </p:cNvPr>
              <p:cNvSpPr txBox="1"/>
              <p:nvPr/>
            </p:nvSpPr>
            <p:spPr>
              <a:xfrm>
                <a:off x="2125282" y="2969010"/>
                <a:ext cx="491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1B59A5D-197D-4C9B-B75A-79C4576D7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82" y="2969010"/>
                <a:ext cx="491288" cy="276999"/>
              </a:xfrm>
              <a:prstGeom prst="rect">
                <a:avLst/>
              </a:prstGeom>
              <a:blipFill>
                <a:blip r:embed="rId9"/>
                <a:stretch>
                  <a:fillRect l="-12500" t="-28889" r="-28750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CA2530-C93A-46D0-AA69-4175B487A94E}"/>
                  </a:ext>
                </a:extLst>
              </p:cNvPr>
              <p:cNvSpPr txBox="1"/>
              <p:nvPr/>
            </p:nvSpPr>
            <p:spPr>
              <a:xfrm>
                <a:off x="8065401" y="2927239"/>
                <a:ext cx="8559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CA2530-C93A-46D0-AA69-4175B487A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401" y="2927239"/>
                <a:ext cx="855940" cy="276999"/>
              </a:xfrm>
              <a:prstGeom prst="rect">
                <a:avLst/>
              </a:prstGeom>
              <a:blipFill>
                <a:blip r:embed="rId10"/>
                <a:stretch>
                  <a:fillRect l="-3571" r="-714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D336A8A-038E-4E0B-AF16-3269A7BD2F20}"/>
                  </a:ext>
                </a:extLst>
              </p:cNvPr>
              <p:cNvSpPr txBox="1"/>
              <p:nvPr/>
            </p:nvSpPr>
            <p:spPr>
              <a:xfrm>
                <a:off x="3346229" y="3897785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D336A8A-038E-4E0B-AF16-3269A7BD2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229" y="3897785"/>
                <a:ext cx="169084" cy="276999"/>
              </a:xfrm>
              <a:prstGeom prst="rect">
                <a:avLst/>
              </a:prstGeom>
              <a:blipFill>
                <a:blip r:embed="rId1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34743D1-FBC0-42A4-B46F-3F5DF34CC032}"/>
                  </a:ext>
                </a:extLst>
              </p:cNvPr>
              <p:cNvSpPr txBox="1"/>
              <p:nvPr/>
            </p:nvSpPr>
            <p:spPr>
              <a:xfrm>
                <a:off x="2754560" y="5256902"/>
                <a:ext cx="556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34743D1-FBC0-42A4-B46F-3F5DF34C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560" y="5256902"/>
                <a:ext cx="55649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CA96F42-38A7-4533-98C9-E09F9CAFEF66}"/>
                  </a:ext>
                </a:extLst>
              </p:cNvPr>
              <p:cNvSpPr/>
              <p:nvPr/>
            </p:nvSpPr>
            <p:spPr>
              <a:xfrm>
                <a:off x="5426919" y="5210735"/>
                <a:ext cx="1193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⊗|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CA96F42-38A7-4533-98C9-E09F9CAFE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919" y="5210735"/>
                <a:ext cx="1193532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D9BA2B-91E3-4D44-82BC-82255D335419}"/>
              </a:ext>
            </a:extLst>
          </p:cNvPr>
          <p:cNvCxnSpPr>
            <a:cxnSpLocks/>
          </p:cNvCxnSpPr>
          <p:nvPr/>
        </p:nvCxnSpPr>
        <p:spPr>
          <a:xfrm>
            <a:off x="3694121" y="5395401"/>
            <a:ext cx="1528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3324507-D7A5-41E9-9729-95EE054D2EEA}"/>
                  </a:ext>
                </a:extLst>
              </p:cNvPr>
              <p:cNvSpPr/>
              <p:nvPr/>
            </p:nvSpPr>
            <p:spPr>
              <a:xfrm>
                <a:off x="5497719" y="5607358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3324507-D7A5-41E9-9729-95EE054D2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19" y="5607358"/>
                <a:ext cx="3770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C0FCC98-8C13-4F5D-9095-0F387831B77C}"/>
                  </a:ext>
                </a:extLst>
              </p:cNvPr>
              <p:cNvSpPr/>
              <p:nvPr/>
            </p:nvSpPr>
            <p:spPr>
              <a:xfrm>
                <a:off x="6067619" y="5607358"/>
                <a:ext cx="461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C0FCC98-8C13-4F5D-9095-0F387831B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619" y="5607358"/>
                <a:ext cx="46140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93174BD8-F135-421F-A263-6725BBAD153C}"/>
              </a:ext>
            </a:extLst>
          </p:cNvPr>
          <p:cNvSpPr txBox="1"/>
          <p:nvPr/>
        </p:nvSpPr>
        <p:spPr>
          <a:xfrm>
            <a:off x="1097280" y="2109903"/>
            <a:ext cx="115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3C88E2-875F-413F-9546-A63FC3BD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3D3DA-0AAE-435B-8151-C6EF7F34B1C2}"/>
                  </a:ext>
                </a:extLst>
              </p:cNvPr>
              <p:cNvSpPr txBox="1"/>
              <p:nvPr/>
            </p:nvSpPr>
            <p:spPr>
              <a:xfrm>
                <a:off x="4453152" y="3110630"/>
                <a:ext cx="31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3D3DA-0AAE-435B-8151-C6EF7F34B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152" y="3110630"/>
                <a:ext cx="310791" cy="276999"/>
              </a:xfrm>
              <a:prstGeom prst="rect">
                <a:avLst/>
              </a:prstGeom>
              <a:blipFill>
                <a:blip r:embed="rId16"/>
                <a:stretch>
                  <a:fillRect l="-20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8524E18-3F14-4B0B-A5CE-2F8D47849C5B}"/>
                  </a:ext>
                </a:extLst>
              </p:cNvPr>
              <p:cNvSpPr txBox="1"/>
              <p:nvPr/>
            </p:nvSpPr>
            <p:spPr>
              <a:xfrm>
                <a:off x="3790353" y="3529272"/>
                <a:ext cx="1432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={0.2,0.7}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8524E18-3F14-4B0B-A5CE-2F8D47849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53" y="3529272"/>
                <a:ext cx="1432187" cy="276999"/>
              </a:xfrm>
              <a:prstGeom prst="rect">
                <a:avLst/>
              </a:prstGeom>
              <a:blipFill>
                <a:blip r:embed="rId17"/>
                <a:stretch>
                  <a:fillRect l="-3830" t="-4444" r="-553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F184428-94CB-4764-9967-5FD882720C92}"/>
                  </a:ext>
                </a:extLst>
              </p:cNvPr>
              <p:cNvSpPr txBox="1"/>
              <p:nvPr/>
            </p:nvSpPr>
            <p:spPr>
              <a:xfrm>
                <a:off x="3515313" y="5379882"/>
                <a:ext cx="1936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diagonalization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F184428-94CB-4764-9967-5FD88272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313" y="5379882"/>
                <a:ext cx="1936312" cy="369332"/>
              </a:xfrm>
              <a:prstGeom prst="rect">
                <a:avLst/>
              </a:prstGeom>
              <a:blipFill>
                <a:blip r:embed="rId18"/>
                <a:stretch>
                  <a:fillRect t="-10000" r="-3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9AFA831A-F4FA-4AC3-A5F9-6D84E98279D8}"/>
              </a:ext>
            </a:extLst>
          </p:cNvPr>
          <p:cNvSpPr txBox="1"/>
          <p:nvPr/>
        </p:nvSpPr>
        <p:spPr>
          <a:xfrm>
            <a:off x="5426919" y="4827098"/>
            <a:ext cx="115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basis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848458-6A06-4A9C-B8C8-26AC67829051}"/>
              </a:ext>
            </a:extLst>
          </p:cNvPr>
          <p:cNvSpPr txBox="1"/>
          <p:nvPr/>
        </p:nvSpPr>
        <p:spPr>
          <a:xfrm>
            <a:off x="2540574" y="4823602"/>
            <a:ext cx="115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Old basis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600B43-7B6D-4A75-8554-8626447C749A}"/>
                  </a:ext>
                </a:extLst>
              </p:cNvPr>
              <p:cNvSpPr txBox="1"/>
              <p:nvPr/>
            </p:nvSpPr>
            <p:spPr>
              <a:xfrm>
                <a:off x="8065401" y="3738617"/>
                <a:ext cx="8559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600B43-7B6D-4A75-8554-8626447C7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401" y="3738617"/>
                <a:ext cx="855940" cy="276999"/>
              </a:xfrm>
              <a:prstGeom prst="rect">
                <a:avLst/>
              </a:prstGeom>
              <a:blipFill>
                <a:blip r:embed="rId19"/>
                <a:stretch>
                  <a:fillRect l="-3571" r="-714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67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54" grpId="0"/>
      <p:bldP spid="56" grpId="0" animBg="1"/>
      <p:bldP spid="57" grpId="0"/>
      <p:bldP spid="62" grpId="0"/>
      <p:bldP spid="67" grpId="0"/>
      <p:bldP spid="68" grpId="0"/>
      <p:bldP spid="69" grpId="0"/>
      <p:bldP spid="70" grpId="0"/>
      <p:bldP spid="71" grpId="0"/>
      <p:bldP spid="73" grpId="0"/>
      <p:bldP spid="74" grpId="0"/>
      <p:bldP spid="75" grpId="0"/>
      <p:bldP spid="5" grpId="0"/>
      <p:bldP spid="76" grpId="0"/>
      <p:bldP spid="77" grpId="0"/>
      <p:bldP spid="78" grpId="0"/>
      <p:bldP spid="79" grpId="0"/>
      <p:bldP spid="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131467-9DA1-4F82-8FBB-18FAB43804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131467-9DA1-4F82-8FBB-18FAB4380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53FF5-C3A0-4220-B6BF-888B27D18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337120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GB" dirty="0"/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dirty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53FF5-C3A0-4220-B6BF-888B27D18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3371205"/>
              </a:xfrm>
              <a:blipFill>
                <a:blip r:embed="rId3"/>
                <a:stretch>
                  <a:fillRect l="-1455" t="-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06B43ADB-734C-413A-89D3-9E0E81D07138}"/>
              </a:ext>
            </a:extLst>
          </p:cNvPr>
          <p:cNvSpPr/>
          <p:nvPr/>
        </p:nvSpPr>
        <p:spPr>
          <a:xfrm>
            <a:off x="3300088" y="4007675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932677-91E9-4F3E-A423-F104F34E3CA0}"/>
              </a:ext>
            </a:extLst>
          </p:cNvPr>
          <p:cNvSpPr/>
          <p:nvPr/>
        </p:nvSpPr>
        <p:spPr>
          <a:xfrm>
            <a:off x="3300241" y="4311889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A58953-CE9D-4AC3-BE96-DA06B0A9C81A}"/>
              </a:ext>
            </a:extLst>
          </p:cNvPr>
          <p:cNvSpPr/>
          <p:nvPr/>
        </p:nvSpPr>
        <p:spPr>
          <a:xfrm>
            <a:off x="3298606" y="4612780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488908-BBA8-4A9C-88A8-93EBB73D6EDF}"/>
              </a:ext>
            </a:extLst>
          </p:cNvPr>
          <p:cNvSpPr/>
          <p:nvPr/>
        </p:nvSpPr>
        <p:spPr>
          <a:xfrm>
            <a:off x="7310051" y="4190213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1824BF-2528-47AF-AEBA-EE3EFEA8454E}"/>
                  </a:ext>
                </a:extLst>
              </p:cNvPr>
              <p:cNvSpPr txBox="1"/>
              <p:nvPr/>
            </p:nvSpPr>
            <p:spPr>
              <a:xfrm>
                <a:off x="7602536" y="412553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1824BF-2528-47AF-AEBA-EE3EFEA84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6" y="4125535"/>
                <a:ext cx="357470" cy="276999"/>
              </a:xfrm>
              <a:prstGeom prst="rect">
                <a:avLst/>
              </a:prstGeom>
              <a:blipFill>
                <a:blip r:embed="rId4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61BCD4C-1C8C-418B-B558-5B2D05360547}"/>
              </a:ext>
            </a:extLst>
          </p:cNvPr>
          <p:cNvSpPr/>
          <p:nvPr/>
        </p:nvSpPr>
        <p:spPr>
          <a:xfrm>
            <a:off x="7310050" y="4610042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03CEE8-CD2C-4E88-883E-1FE83D64930C}"/>
                  </a:ext>
                </a:extLst>
              </p:cNvPr>
              <p:cNvSpPr txBox="1"/>
              <p:nvPr/>
            </p:nvSpPr>
            <p:spPr>
              <a:xfrm>
                <a:off x="7634596" y="4550680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dirty="0"/>
                  <a:t>7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03CEE8-CD2C-4E88-883E-1FE83D649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596" y="4550680"/>
                <a:ext cx="293350" cy="276999"/>
              </a:xfrm>
              <a:prstGeom prst="rect">
                <a:avLst/>
              </a:prstGeom>
              <a:blipFill>
                <a:blip r:embed="rId5"/>
                <a:stretch>
                  <a:fillRect l="-26531" t="-28889" r="-4693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C3579582-1853-469C-947F-CE53FC7C2002}"/>
              </a:ext>
            </a:extLst>
          </p:cNvPr>
          <p:cNvSpPr/>
          <p:nvPr/>
        </p:nvSpPr>
        <p:spPr>
          <a:xfrm>
            <a:off x="7310049" y="5029871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5B2E86-97F5-4671-9EEC-517E192A0B7C}"/>
              </a:ext>
            </a:extLst>
          </p:cNvPr>
          <p:cNvSpPr txBox="1"/>
          <p:nvPr/>
        </p:nvSpPr>
        <p:spPr>
          <a:xfrm>
            <a:off x="7602536" y="4940189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A5A265-05F0-4EAF-B179-9634671590AA}"/>
              </a:ext>
            </a:extLst>
          </p:cNvPr>
          <p:cNvSpPr/>
          <p:nvPr/>
        </p:nvSpPr>
        <p:spPr>
          <a:xfrm>
            <a:off x="7307573" y="3769947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0208EC-8FFB-433F-AC78-C13D1DE903DA}"/>
                  </a:ext>
                </a:extLst>
              </p:cNvPr>
              <p:cNvSpPr txBox="1"/>
              <p:nvPr/>
            </p:nvSpPr>
            <p:spPr>
              <a:xfrm>
                <a:off x="7587823" y="365330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0208EC-8FFB-433F-AC78-C13D1DE9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823" y="3653300"/>
                <a:ext cx="181140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76AC45-3A47-48D1-883C-919336563DDF}"/>
              </a:ext>
            </a:extLst>
          </p:cNvPr>
          <p:cNvCxnSpPr>
            <a:cxnSpLocks/>
          </p:cNvCxnSpPr>
          <p:nvPr/>
        </p:nvCxnSpPr>
        <p:spPr>
          <a:xfrm>
            <a:off x="3426978" y="4090261"/>
            <a:ext cx="1200232" cy="599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11AB107-3CE1-4D98-9D69-B9F3669AC2E6}"/>
              </a:ext>
            </a:extLst>
          </p:cNvPr>
          <p:cNvSpPr/>
          <p:nvPr/>
        </p:nvSpPr>
        <p:spPr>
          <a:xfrm>
            <a:off x="3296203" y="4918511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A3FDEDE-1EBE-479D-B5E5-17A25BF8CB5D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3411711" y="4133697"/>
            <a:ext cx="1215499" cy="862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EDB9C2-6B72-4B33-A77E-0D97DDD7CEA4}"/>
              </a:ext>
            </a:extLst>
          </p:cNvPr>
          <p:cNvCxnSpPr>
            <a:cxnSpLocks/>
          </p:cNvCxnSpPr>
          <p:nvPr/>
        </p:nvCxnSpPr>
        <p:spPr>
          <a:xfrm>
            <a:off x="4769367" y="4089004"/>
            <a:ext cx="1200232" cy="599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B19198-D88D-4F8D-9F78-7ED8AF7074E7}"/>
              </a:ext>
            </a:extLst>
          </p:cNvPr>
          <p:cNvCxnSpPr>
            <a:cxnSpLocks/>
          </p:cNvCxnSpPr>
          <p:nvPr/>
        </p:nvCxnSpPr>
        <p:spPr>
          <a:xfrm>
            <a:off x="4754100" y="4132440"/>
            <a:ext cx="1215499" cy="862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F033CE6-4F25-4CE9-9F07-B14290D72C23}"/>
              </a:ext>
            </a:extLst>
          </p:cNvPr>
          <p:cNvSpPr/>
          <p:nvPr/>
        </p:nvSpPr>
        <p:spPr>
          <a:xfrm>
            <a:off x="5969599" y="4022135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4C21666-E051-40C3-A6A4-53BB74706670}"/>
              </a:ext>
            </a:extLst>
          </p:cNvPr>
          <p:cNvSpPr/>
          <p:nvPr/>
        </p:nvSpPr>
        <p:spPr>
          <a:xfrm>
            <a:off x="5969752" y="4326349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17E775-F6A6-4CCD-8979-600208DE105D}"/>
              </a:ext>
            </a:extLst>
          </p:cNvPr>
          <p:cNvSpPr/>
          <p:nvPr/>
        </p:nvSpPr>
        <p:spPr>
          <a:xfrm>
            <a:off x="5969599" y="4630538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ADC3AF2-02A8-4F50-A68C-DD052C7FC352}"/>
              </a:ext>
            </a:extLst>
          </p:cNvPr>
          <p:cNvSpPr/>
          <p:nvPr/>
        </p:nvSpPr>
        <p:spPr>
          <a:xfrm>
            <a:off x="5969599" y="4936639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C4F527-CCF5-4873-9EAA-197B99931292}"/>
              </a:ext>
            </a:extLst>
          </p:cNvPr>
          <p:cNvSpPr/>
          <p:nvPr/>
        </p:nvSpPr>
        <p:spPr>
          <a:xfrm>
            <a:off x="4629613" y="4004007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AEEF87C-D378-4A7B-A1CF-2F25C89563EC}"/>
              </a:ext>
            </a:extLst>
          </p:cNvPr>
          <p:cNvSpPr/>
          <p:nvPr/>
        </p:nvSpPr>
        <p:spPr>
          <a:xfrm>
            <a:off x="4629766" y="430822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63E8552-F166-4ED3-89E7-C29FDDD778B1}"/>
              </a:ext>
            </a:extLst>
          </p:cNvPr>
          <p:cNvSpPr/>
          <p:nvPr/>
        </p:nvSpPr>
        <p:spPr>
          <a:xfrm>
            <a:off x="4629613" y="4612410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C492BD2-EEF8-45E7-A4DE-F58268CDF25D}"/>
              </a:ext>
            </a:extLst>
          </p:cNvPr>
          <p:cNvSpPr/>
          <p:nvPr/>
        </p:nvSpPr>
        <p:spPr>
          <a:xfrm>
            <a:off x="4629613" y="4918511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12A3BB-4B97-43B9-B781-EBDD9C20732B}"/>
              </a:ext>
            </a:extLst>
          </p:cNvPr>
          <p:cNvCxnSpPr>
            <a:cxnSpLocks/>
          </p:cNvCxnSpPr>
          <p:nvPr/>
        </p:nvCxnSpPr>
        <p:spPr>
          <a:xfrm>
            <a:off x="3414622" y="4387010"/>
            <a:ext cx="1200232" cy="599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3F79B7-FAAB-421B-8BDC-CC67C8FC9747}"/>
              </a:ext>
            </a:extLst>
          </p:cNvPr>
          <p:cNvCxnSpPr>
            <a:cxnSpLocks/>
          </p:cNvCxnSpPr>
          <p:nvPr/>
        </p:nvCxnSpPr>
        <p:spPr>
          <a:xfrm>
            <a:off x="4759678" y="4387467"/>
            <a:ext cx="1200232" cy="599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7261BCB-F2F7-44CC-8B29-BBD6F5B257F0}"/>
              </a:ext>
            </a:extLst>
          </p:cNvPr>
          <p:cNvCxnSpPr>
            <a:cxnSpLocks/>
          </p:cNvCxnSpPr>
          <p:nvPr/>
        </p:nvCxnSpPr>
        <p:spPr>
          <a:xfrm>
            <a:off x="4769671" y="4377875"/>
            <a:ext cx="1199623" cy="326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8E9C499-1D7F-4990-B151-E9B74DFFD612}"/>
              </a:ext>
            </a:extLst>
          </p:cNvPr>
          <p:cNvCxnSpPr>
            <a:cxnSpLocks/>
          </p:cNvCxnSpPr>
          <p:nvPr/>
        </p:nvCxnSpPr>
        <p:spPr>
          <a:xfrm>
            <a:off x="3428712" y="4385711"/>
            <a:ext cx="1199623" cy="326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6B88B6F-0053-4512-8C34-A7F639A46DB5}"/>
              </a:ext>
            </a:extLst>
          </p:cNvPr>
          <p:cNvSpPr/>
          <p:nvPr/>
        </p:nvSpPr>
        <p:spPr>
          <a:xfrm>
            <a:off x="4627210" y="3699508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126087-4171-4A6C-B780-6B151DAF8933}"/>
              </a:ext>
            </a:extLst>
          </p:cNvPr>
          <p:cNvSpPr/>
          <p:nvPr/>
        </p:nvSpPr>
        <p:spPr>
          <a:xfrm>
            <a:off x="4629766" y="5275723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94DDBEC-D688-4587-B8B5-DE7F2B940478}"/>
              </a:ext>
            </a:extLst>
          </p:cNvPr>
          <p:cNvSpPr/>
          <p:nvPr/>
        </p:nvSpPr>
        <p:spPr>
          <a:xfrm>
            <a:off x="5969293" y="3701104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FF104A0-8BCC-459D-8719-47CDC7723B96}"/>
              </a:ext>
            </a:extLst>
          </p:cNvPr>
          <p:cNvSpPr/>
          <p:nvPr/>
        </p:nvSpPr>
        <p:spPr>
          <a:xfrm>
            <a:off x="5969294" y="5275723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F75D873-42CA-4C40-9D39-1F17D4650043}"/>
              </a:ext>
            </a:extLst>
          </p:cNvPr>
          <p:cNvSpPr/>
          <p:nvPr/>
        </p:nvSpPr>
        <p:spPr>
          <a:xfrm>
            <a:off x="3304102" y="3696125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BB00F91-6269-4A93-B03F-951061BF4A97}"/>
              </a:ext>
            </a:extLst>
          </p:cNvPr>
          <p:cNvSpPr/>
          <p:nvPr/>
        </p:nvSpPr>
        <p:spPr>
          <a:xfrm>
            <a:off x="3279136" y="5275723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E42788-0A81-4517-8D11-857A6FE58C06}"/>
              </a:ext>
            </a:extLst>
          </p:cNvPr>
          <p:cNvCxnSpPr>
            <a:cxnSpLocks/>
            <a:stCxn id="62" idx="6"/>
            <a:endCxn id="56" idx="2"/>
          </p:cNvCxnSpPr>
          <p:nvPr/>
        </p:nvCxnSpPr>
        <p:spPr>
          <a:xfrm flipV="1">
            <a:off x="4760388" y="4095957"/>
            <a:ext cx="1209211" cy="5902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13C3A0B-69D4-4D52-B6B0-D9A745C38450}"/>
              </a:ext>
            </a:extLst>
          </p:cNvPr>
          <p:cNvCxnSpPr>
            <a:cxnSpLocks/>
          </p:cNvCxnSpPr>
          <p:nvPr/>
        </p:nvCxnSpPr>
        <p:spPr>
          <a:xfrm flipV="1">
            <a:off x="3426825" y="4090573"/>
            <a:ext cx="1209211" cy="5902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AB66868-3E7A-4EFE-84AA-E3F331C49537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4747670" y="4400171"/>
            <a:ext cx="1222082" cy="2962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AFD3986-7B6C-4FBC-BF5B-DEA76C9855D1}"/>
              </a:ext>
            </a:extLst>
          </p:cNvPr>
          <p:cNvCxnSpPr>
            <a:cxnSpLocks/>
          </p:cNvCxnSpPr>
          <p:nvPr/>
        </p:nvCxnSpPr>
        <p:spPr>
          <a:xfrm flipV="1">
            <a:off x="3425394" y="4391094"/>
            <a:ext cx="1222082" cy="2962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3613A3-E826-4E28-8061-CD8758F0DB86}"/>
              </a:ext>
            </a:extLst>
          </p:cNvPr>
          <p:cNvCxnSpPr>
            <a:cxnSpLocks/>
          </p:cNvCxnSpPr>
          <p:nvPr/>
        </p:nvCxnSpPr>
        <p:spPr>
          <a:xfrm flipV="1">
            <a:off x="4751954" y="4409535"/>
            <a:ext cx="1209211" cy="5902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35443B0-B8FE-4303-BD6F-1B4DB6E7D7A3}"/>
              </a:ext>
            </a:extLst>
          </p:cNvPr>
          <p:cNvCxnSpPr>
            <a:cxnSpLocks/>
          </p:cNvCxnSpPr>
          <p:nvPr/>
        </p:nvCxnSpPr>
        <p:spPr>
          <a:xfrm flipV="1">
            <a:off x="3432089" y="4393425"/>
            <a:ext cx="1209211" cy="5902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F507909-61FD-406A-A288-DDEC52A4112C}"/>
              </a:ext>
            </a:extLst>
          </p:cNvPr>
          <p:cNvCxnSpPr>
            <a:cxnSpLocks/>
          </p:cNvCxnSpPr>
          <p:nvPr/>
        </p:nvCxnSpPr>
        <p:spPr>
          <a:xfrm flipV="1">
            <a:off x="3443066" y="4104060"/>
            <a:ext cx="1171140" cy="8796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4F943F3-29BC-4646-A799-6B362FA07FD7}"/>
              </a:ext>
            </a:extLst>
          </p:cNvPr>
          <p:cNvCxnSpPr>
            <a:cxnSpLocks/>
          </p:cNvCxnSpPr>
          <p:nvPr/>
        </p:nvCxnSpPr>
        <p:spPr>
          <a:xfrm flipV="1">
            <a:off x="4779423" y="4111554"/>
            <a:ext cx="1171140" cy="8796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F80AA79-73F8-42DC-B6C0-72793FFFB88C}"/>
              </a:ext>
            </a:extLst>
          </p:cNvPr>
          <p:cNvSpPr txBox="1"/>
          <p:nvPr/>
        </p:nvSpPr>
        <p:spPr>
          <a:xfrm>
            <a:off x="8808278" y="6017240"/>
            <a:ext cx="150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Appendix: Proof</a:t>
            </a:r>
            <a:r>
              <a:rPr lang="en-GB" sz="1400" u="sng" dirty="0">
                <a:highlight>
                  <a:srgbClr val="FFFF00"/>
                </a:highlight>
              </a:rPr>
              <a:t> A</a:t>
            </a:r>
            <a:endParaRPr lang="en-US" sz="1400" u="sng" dirty="0">
              <a:highlight>
                <a:srgbClr val="FFFF00"/>
              </a:highligh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BDE4F9-2310-48B6-A163-D5CA5656A7EE}"/>
              </a:ext>
            </a:extLst>
          </p:cNvPr>
          <p:cNvSpPr txBox="1"/>
          <p:nvPr/>
        </p:nvSpPr>
        <p:spPr>
          <a:xfrm>
            <a:off x="10311958" y="6017239"/>
            <a:ext cx="150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Appendix: Proof</a:t>
            </a:r>
            <a:r>
              <a:rPr lang="en-GB" sz="1400" u="sng" dirty="0">
                <a:highlight>
                  <a:srgbClr val="FFFF00"/>
                </a:highlight>
              </a:rPr>
              <a:t> B</a:t>
            </a:r>
            <a:endParaRPr lang="en-US" sz="1400" u="sng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FF22D-D89B-4E32-B7ED-4929ADFC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3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5" grpId="0" animBg="1"/>
      <p:bldP spid="26" grpId="0"/>
      <p:bldP spid="27" grpId="0" animBg="1"/>
      <p:bldP spid="28" grpId="0"/>
      <p:bldP spid="29" grpId="0" animBg="1"/>
      <p:bldP spid="30" grpId="0"/>
      <p:bldP spid="32" grpId="0" animBg="1"/>
      <p:bldP spid="33" grpId="0"/>
      <p:bldP spid="50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57129E-5EB2-4810-8D0E-378B0BD6C7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dirty="0"/>
                  <a:t> is block diagonal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57129E-5EB2-4810-8D0E-378B0BD6C7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82D82C-4E08-4A77-AD70-23AAF5B36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75313" y="2220941"/>
            <a:ext cx="7542834" cy="3135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24597-4A65-4DD5-AC2B-84882BBE9590}"/>
                  </a:ext>
                </a:extLst>
              </p:cNvPr>
              <p:cNvSpPr txBox="1"/>
              <p:nvPr/>
            </p:nvSpPr>
            <p:spPr>
              <a:xfrm>
                <a:off x="1634435" y="5538625"/>
                <a:ext cx="7443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“diagonal”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treat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separately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24597-4A65-4DD5-AC2B-84882BBE9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435" y="5538625"/>
                <a:ext cx="7443304" cy="369332"/>
              </a:xfrm>
              <a:prstGeom prst="rect">
                <a:avLst/>
              </a:prstGeom>
              <a:blipFill>
                <a:blip r:embed="rId5"/>
                <a:stretch>
                  <a:fillRect l="-655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A34CB-30C9-4AF4-8C3E-4DAA150E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5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831A-258E-4BC4-8BA2-3CAE89F3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Wannier</a:t>
            </a:r>
            <a:r>
              <a:rPr lang="en-GB" dirty="0"/>
              <a:t> functions: review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18DBC7-A9B2-4EF8-BF07-FA916E7CBE6F}"/>
              </a:ext>
            </a:extLst>
          </p:cNvPr>
          <p:cNvSpPr/>
          <p:nvPr/>
        </p:nvSpPr>
        <p:spPr>
          <a:xfrm>
            <a:off x="2236945" y="3330885"/>
            <a:ext cx="160903" cy="1648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6C197D-5ECF-463C-A701-FF331AA83E08}"/>
              </a:ext>
            </a:extLst>
          </p:cNvPr>
          <p:cNvSpPr/>
          <p:nvPr/>
        </p:nvSpPr>
        <p:spPr>
          <a:xfrm>
            <a:off x="3013596" y="3329904"/>
            <a:ext cx="160903" cy="1648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66837E-F01A-4B9D-A276-AF2122924E9E}"/>
              </a:ext>
            </a:extLst>
          </p:cNvPr>
          <p:cNvSpPr/>
          <p:nvPr/>
        </p:nvSpPr>
        <p:spPr>
          <a:xfrm>
            <a:off x="3777689" y="3329903"/>
            <a:ext cx="160903" cy="1648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36837C-B54A-4C4B-8045-5A6395F01EAD}"/>
              </a:ext>
            </a:extLst>
          </p:cNvPr>
          <p:cNvSpPr/>
          <p:nvPr/>
        </p:nvSpPr>
        <p:spPr>
          <a:xfrm>
            <a:off x="4566898" y="3334808"/>
            <a:ext cx="160903" cy="1648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01D0A8-3467-48A9-9296-3DD6D6069F1C}"/>
              </a:ext>
            </a:extLst>
          </p:cNvPr>
          <p:cNvSpPr/>
          <p:nvPr/>
        </p:nvSpPr>
        <p:spPr>
          <a:xfrm>
            <a:off x="5343549" y="3329904"/>
            <a:ext cx="160903" cy="1648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CFB4C-B7BC-4566-AEDD-7014743A613D}"/>
              </a:ext>
            </a:extLst>
          </p:cNvPr>
          <p:cNvSpPr/>
          <p:nvPr/>
        </p:nvSpPr>
        <p:spPr>
          <a:xfrm>
            <a:off x="6120200" y="3332847"/>
            <a:ext cx="160903" cy="1648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515084-CCE0-4C41-A74A-7AAF062351D2}"/>
              </a:ext>
            </a:extLst>
          </p:cNvPr>
          <p:cNvSpPr/>
          <p:nvPr/>
        </p:nvSpPr>
        <p:spPr>
          <a:xfrm>
            <a:off x="6896851" y="3329904"/>
            <a:ext cx="160903" cy="1648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346968-E1F5-4E2F-9752-D1BFAA58E4AF}"/>
              </a:ext>
            </a:extLst>
          </p:cNvPr>
          <p:cNvSpPr/>
          <p:nvPr/>
        </p:nvSpPr>
        <p:spPr>
          <a:xfrm>
            <a:off x="8450153" y="3329904"/>
            <a:ext cx="160903" cy="1648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F3A0C0-49A4-4884-9502-051D63FD557E}"/>
              </a:ext>
            </a:extLst>
          </p:cNvPr>
          <p:cNvSpPr/>
          <p:nvPr/>
        </p:nvSpPr>
        <p:spPr>
          <a:xfrm>
            <a:off x="7673502" y="3329904"/>
            <a:ext cx="160903" cy="1648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AB7B8-0905-4020-ACF5-95908F579436}"/>
              </a:ext>
            </a:extLst>
          </p:cNvPr>
          <p:cNvSpPr/>
          <p:nvPr/>
        </p:nvSpPr>
        <p:spPr>
          <a:xfrm>
            <a:off x="2291494" y="2278148"/>
            <a:ext cx="1605106" cy="890856"/>
          </a:xfrm>
          <a:custGeom>
            <a:avLst/>
            <a:gdLst>
              <a:gd name="connsiteX0" fmla="*/ 0 w 1605106"/>
              <a:gd name="connsiteY0" fmla="*/ 890856 h 890856"/>
              <a:gd name="connsiteX1" fmla="*/ 572972 w 1605106"/>
              <a:gd name="connsiteY1" fmla="*/ 729953 h 890856"/>
              <a:gd name="connsiteX2" fmla="*/ 816289 w 1605106"/>
              <a:gd name="connsiteY2" fmla="*/ 2 h 890856"/>
              <a:gd name="connsiteX3" fmla="*/ 1012512 w 1605106"/>
              <a:gd name="connsiteY3" fmla="*/ 722104 h 890856"/>
              <a:gd name="connsiteX4" fmla="*/ 1605106 w 1605106"/>
              <a:gd name="connsiteY4" fmla="*/ 859460 h 890856"/>
              <a:gd name="connsiteX5" fmla="*/ 1605106 w 1605106"/>
              <a:gd name="connsiteY5" fmla="*/ 859460 h 89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106" h="890856">
                <a:moveTo>
                  <a:pt x="0" y="890856"/>
                </a:moveTo>
                <a:cubicBezTo>
                  <a:pt x="218462" y="884642"/>
                  <a:pt x="436924" y="878429"/>
                  <a:pt x="572972" y="729953"/>
                </a:cubicBezTo>
                <a:cubicBezTo>
                  <a:pt x="709020" y="581477"/>
                  <a:pt x="743032" y="1310"/>
                  <a:pt x="816289" y="2"/>
                </a:cubicBezTo>
                <a:cubicBezTo>
                  <a:pt x="889546" y="-1306"/>
                  <a:pt x="881043" y="578861"/>
                  <a:pt x="1012512" y="722104"/>
                </a:cubicBezTo>
                <a:cubicBezTo>
                  <a:pt x="1143981" y="865347"/>
                  <a:pt x="1605106" y="859460"/>
                  <a:pt x="1605106" y="859460"/>
                </a:cubicBezTo>
                <a:lnTo>
                  <a:pt x="1605106" y="859460"/>
                </a:ln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058FDEF-BA45-456B-877C-1CF944D205A6}"/>
              </a:ext>
            </a:extLst>
          </p:cNvPr>
          <p:cNvSpPr/>
          <p:nvPr/>
        </p:nvSpPr>
        <p:spPr>
          <a:xfrm>
            <a:off x="3068145" y="2278148"/>
            <a:ext cx="1605106" cy="890856"/>
          </a:xfrm>
          <a:custGeom>
            <a:avLst/>
            <a:gdLst>
              <a:gd name="connsiteX0" fmla="*/ 0 w 1605106"/>
              <a:gd name="connsiteY0" fmla="*/ 890856 h 890856"/>
              <a:gd name="connsiteX1" fmla="*/ 572972 w 1605106"/>
              <a:gd name="connsiteY1" fmla="*/ 729953 h 890856"/>
              <a:gd name="connsiteX2" fmla="*/ 816289 w 1605106"/>
              <a:gd name="connsiteY2" fmla="*/ 2 h 890856"/>
              <a:gd name="connsiteX3" fmla="*/ 1012512 w 1605106"/>
              <a:gd name="connsiteY3" fmla="*/ 722104 h 890856"/>
              <a:gd name="connsiteX4" fmla="*/ 1605106 w 1605106"/>
              <a:gd name="connsiteY4" fmla="*/ 859460 h 890856"/>
              <a:gd name="connsiteX5" fmla="*/ 1605106 w 1605106"/>
              <a:gd name="connsiteY5" fmla="*/ 859460 h 89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106" h="890856">
                <a:moveTo>
                  <a:pt x="0" y="890856"/>
                </a:moveTo>
                <a:cubicBezTo>
                  <a:pt x="218462" y="884642"/>
                  <a:pt x="436924" y="878429"/>
                  <a:pt x="572972" y="729953"/>
                </a:cubicBezTo>
                <a:cubicBezTo>
                  <a:pt x="709020" y="581477"/>
                  <a:pt x="743032" y="1310"/>
                  <a:pt x="816289" y="2"/>
                </a:cubicBezTo>
                <a:cubicBezTo>
                  <a:pt x="889546" y="-1306"/>
                  <a:pt x="881043" y="578861"/>
                  <a:pt x="1012512" y="722104"/>
                </a:cubicBezTo>
                <a:cubicBezTo>
                  <a:pt x="1143981" y="865347"/>
                  <a:pt x="1605106" y="859460"/>
                  <a:pt x="1605106" y="859460"/>
                </a:cubicBezTo>
                <a:lnTo>
                  <a:pt x="1605106" y="859460"/>
                </a:ln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8FB773C-6482-46B2-A11A-B9416ECA1613}"/>
              </a:ext>
            </a:extLst>
          </p:cNvPr>
          <p:cNvSpPr/>
          <p:nvPr/>
        </p:nvSpPr>
        <p:spPr>
          <a:xfrm>
            <a:off x="3844796" y="2278148"/>
            <a:ext cx="1605106" cy="890856"/>
          </a:xfrm>
          <a:custGeom>
            <a:avLst/>
            <a:gdLst>
              <a:gd name="connsiteX0" fmla="*/ 0 w 1605106"/>
              <a:gd name="connsiteY0" fmla="*/ 890856 h 890856"/>
              <a:gd name="connsiteX1" fmla="*/ 572972 w 1605106"/>
              <a:gd name="connsiteY1" fmla="*/ 729953 h 890856"/>
              <a:gd name="connsiteX2" fmla="*/ 816289 w 1605106"/>
              <a:gd name="connsiteY2" fmla="*/ 2 h 890856"/>
              <a:gd name="connsiteX3" fmla="*/ 1012512 w 1605106"/>
              <a:gd name="connsiteY3" fmla="*/ 722104 h 890856"/>
              <a:gd name="connsiteX4" fmla="*/ 1605106 w 1605106"/>
              <a:gd name="connsiteY4" fmla="*/ 859460 h 890856"/>
              <a:gd name="connsiteX5" fmla="*/ 1605106 w 1605106"/>
              <a:gd name="connsiteY5" fmla="*/ 859460 h 89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106" h="890856">
                <a:moveTo>
                  <a:pt x="0" y="890856"/>
                </a:moveTo>
                <a:cubicBezTo>
                  <a:pt x="218462" y="884642"/>
                  <a:pt x="436924" y="878429"/>
                  <a:pt x="572972" y="729953"/>
                </a:cubicBezTo>
                <a:cubicBezTo>
                  <a:pt x="709020" y="581477"/>
                  <a:pt x="743032" y="1310"/>
                  <a:pt x="816289" y="2"/>
                </a:cubicBezTo>
                <a:cubicBezTo>
                  <a:pt x="889546" y="-1306"/>
                  <a:pt x="881043" y="578861"/>
                  <a:pt x="1012512" y="722104"/>
                </a:cubicBezTo>
                <a:cubicBezTo>
                  <a:pt x="1143981" y="865347"/>
                  <a:pt x="1605106" y="859460"/>
                  <a:pt x="1605106" y="859460"/>
                </a:cubicBezTo>
                <a:lnTo>
                  <a:pt x="1605106" y="859460"/>
                </a:ln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DF6F2A0-9945-4D48-BC9C-8585C92DC743}"/>
              </a:ext>
            </a:extLst>
          </p:cNvPr>
          <p:cNvSpPr/>
          <p:nvPr/>
        </p:nvSpPr>
        <p:spPr>
          <a:xfrm>
            <a:off x="4596330" y="2278148"/>
            <a:ext cx="1605106" cy="890856"/>
          </a:xfrm>
          <a:custGeom>
            <a:avLst/>
            <a:gdLst>
              <a:gd name="connsiteX0" fmla="*/ 0 w 1605106"/>
              <a:gd name="connsiteY0" fmla="*/ 890856 h 890856"/>
              <a:gd name="connsiteX1" fmla="*/ 572972 w 1605106"/>
              <a:gd name="connsiteY1" fmla="*/ 729953 h 890856"/>
              <a:gd name="connsiteX2" fmla="*/ 816289 w 1605106"/>
              <a:gd name="connsiteY2" fmla="*/ 2 h 890856"/>
              <a:gd name="connsiteX3" fmla="*/ 1012512 w 1605106"/>
              <a:gd name="connsiteY3" fmla="*/ 722104 h 890856"/>
              <a:gd name="connsiteX4" fmla="*/ 1605106 w 1605106"/>
              <a:gd name="connsiteY4" fmla="*/ 859460 h 890856"/>
              <a:gd name="connsiteX5" fmla="*/ 1605106 w 1605106"/>
              <a:gd name="connsiteY5" fmla="*/ 859460 h 89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106" h="890856">
                <a:moveTo>
                  <a:pt x="0" y="890856"/>
                </a:moveTo>
                <a:cubicBezTo>
                  <a:pt x="218462" y="884642"/>
                  <a:pt x="436924" y="878429"/>
                  <a:pt x="572972" y="729953"/>
                </a:cubicBezTo>
                <a:cubicBezTo>
                  <a:pt x="709020" y="581477"/>
                  <a:pt x="743032" y="1310"/>
                  <a:pt x="816289" y="2"/>
                </a:cubicBezTo>
                <a:cubicBezTo>
                  <a:pt x="889546" y="-1306"/>
                  <a:pt x="881043" y="578861"/>
                  <a:pt x="1012512" y="722104"/>
                </a:cubicBezTo>
                <a:cubicBezTo>
                  <a:pt x="1143981" y="865347"/>
                  <a:pt x="1605106" y="859460"/>
                  <a:pt x="1605106" y="859460"/>
                </a:cubicBezTo>
                <a:lnTo>
                  <a:pt x="1605106" y="859460"/>
                </a:ln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D3140DB-4372-40C8-8253-AA98C3B5A75D}"/>
              </a:ext>
            </a:extLst>
          </p:cNvPr>
          <p:cNvSpPr/>
          <p:nvPr/>
        </p:nvSpPr>
        <p:spPr>
          <a:xfrm>
            <a:off x="5372981" y="2278148"/>
            <a:ext cx="1605106" cy="890856"/>
          </a:xfrm>
          <a:custGeom>
            <a:avLst/>
            <a:gdLst>
              <a:gd name="connsiteX0" fmla="*/ 0 w 1605106"/>
              <a:gd name="connsiteY0" fmla="*/ 890856 h 890856"/>
              <a:gd name="connsiteX1" fmla="*/ 572972 w 1605106"/>
              <a:gd name="connsiteY1" fmla="*/ 729953 h 890856"/>
              <a:gd name="connsiteX2" fmla="*/ 816289 w 1605106"/>
              <a:gd name="connsiteY2" fmla="*/ 2 h 890856"/>
              <a:gd name="connsiteX3" fmla="*/ 1012512 w 1605106"/>
              <a:gd name="connsiteY3" fmla="*/ 722104 h 890856"/>
              <a:gd name="connsiteX4" fmla="*/ 1605106 w 1605106"/>
              <a:gd name="connsiteY4" fmla="*/ 859460 h 890856"/>
              <a:gd name="connsiteX5" fmla="*/ 1605106 w 1605106"/>
              <a:gd name="connsiteY5" fmla="*/ 859460 h 89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106" h="890856">
                <a:moveTo>
                  <a:pt x="0" y="890856"/>
                </a:moveTo>
                <a:cubicBezTo>
                  <a:pt x="218462" y="884642"/>
                  <a:pt x="436924" y="878429"/>
                  <a:pt x="572972" y="729953"/>
                </a:cubicBezTo>
                <a:cubicBezTo>
                  <a:pt x="709020" y="581477"/>
                  <a:pt x="743032" y="1310"/>
                  <a:pt x="816289" y="2"/>
                </a:cubicBezTo>
                <a:cubicBezTo>
                  <a:pt x="889546" y="-1306"/>
                  <a:pt x="881043" y="578861"/>
                  <a:pt x="1012512" y="722104"/>
                </a:cubicBezTo>
                <a:cubicBezTo>
                  <a:pt x="1143981" y="865347"/>
                  <a:pt x="1605106" y="859460"/>
                  <a:pt x="1605106" y="859460"/>
                </a:cubicBezTo>
                <a:lnTo>
                  <a:pt x="1605106" y="859460"/>
                </a:ln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75CCDE-0486-46C5-AA26-68DFF5B7E02C}"/>
              </a:ext>
            </a:extLst>
          </p:cNvPr>
          <p:cNvSpPr/>
          <p:nvPr/>
        </p:nvSpPr>
        <p:spPr>
          <a:xfrm>
            <a:off x="6149632" y="2278148"/>
            <a:ext cx="1605106" cy="890856"/>
          </a:xfrm>
          <a:custGeom>
            <a:avLst/>
            <a:gdLst>
              <a:gd name="connsiteX0" fmla="*/ 0 w 1605106"/>
              <a:gd name="connsiteY0" fmla="*/ 890856 h 890856"/>
              <a:gd name="connsiteX1" fmla="*/ 572972 w 1605106"/>
              <a:gd name="connsiteY1" fmla="*/ 729953 h 890856"/>
              <a:gd name="connsiteX2" fmla="*/ 816289 w 1605106"/>
              <a:gd name="connsiteY2" fmla="*/ 2 h 890856"/>
              <a:gd name="connsiteX3" fmla="*/ 1012512 w 1605106"/>
              <a:gd name="connsiteY3" fmla="*/ 722104 h 890856"/>
              <a:gd name="connsiteX4" fmla="*/ 1605106 w 1605106"/>
              <a:gd name="connsiteY4" fmla="*/ 859460 h 890856"/>
              <a:gd name="connsiteX5" fmla="*/ 1605106 w 1605106"/>
              <a:gd name="connsiteY5" fmla="*/ 859460 h 89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106" h="890856">
                <a:moveTo>
                  <a:pt x="0" y="890856"/>
                </a:moveTo>
                <a:cubicBezTo>
                  <a:pt x="218462" y="884642"/>
                  <a:pt x="436924" y="878429"/>
                  <a:pt x="572972" y="729953"/>
                </a:cubicBezTo>
                <a:cubicBezTo>
                  <a:pt x="709020" y="581477"/>
                  <a:pt x="743032" y="1310"/>
                  <a:pt x="816289" y="2"/>
                </a:cubicBezTo>
                <a:cubicBezTo>
                  <a:pt x="889546" y="-1306"/>
                  <a:pt x="881043" y="578861"/>
                  <a:pt x="1012512" y="722104"/>
                </a:cubicBezTo>
                <a:cubicBezTo>
                  <a:pt x="1143981" y="865347"/>
                  <a:pt x="1605106" y="859460"/>
                  <a:pt x="1605106" y="859460"/>
                </a:cubicBezTo>
                <a:lnTo>
                  <a:pt x="1605106" y="859460"/>
                </a:ln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CD81DC6-648E-41A7-9274-90F336B59CED}"/>
              </a:ext>
            </a:extLst>
          </p:cNvPr>
          <p:cNvSpPr/>
          <p:nvPr/>
        </p:nvSpPr>
        <p:spPr>
          <a:xfrm>
            <a:off x="6926283" y="2278148"/>
            <a:ext cx="1605106" cy="890856"/>
          </a:xfrm>
          <a:custGeom>
            <a:avLst/>
            <a:gdLst>
              <a:gd name="connsiteX0" fmla="*/ 0 w 1605106"/>
              <a:gd name="connsiteY0" fmla="*/ 890856 h 890856"/>
              <a:gd name="connsiteX1" fmla="*/ 572972 w 1605106"/>
              <a:gd name="connsiteY1" fmla="*/ 729953 h 890856"/>
              <a:gd name="connsiteX2" fmla="*/ 816289 w 1605106"/>
              <a:gd name="connsiteY2" fmla="*/ 2 h 890856"/>
              <a:gd name="connsiteX3" fmla="*/ 1012512 w 1605106"/>
              <a:gd name="connsiteY3" fmla="*/ 722104 h 890856"/>
              <a:gd name="connsiteX4" fmla="*/ 1605106 w 1605106"/>
              <a:gd name="connsiteY4" fmla="*/ 859460 h 890856"/>
              <a:gd name="connsiteX5" fmla="*/ 1605106 w 1605106"/>
              <a:gd name="connsiteY5" fmla="*/ 859460 h 89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106" h="890856">
                <a:moveTo>
                  <a:pt x="0" y="890856"/>
                </a:moveTo>
                <a:cubicBezTo>
                  <a:pt x="218462" y="884642"/>
                  <a:pt x="436924" y="878429"/>
                  <a:pt x="572972" y="729953"/>
                </a:cubicBezTo>
                <a:cubicBezTo>
                  <a:pt x="709020" y="581477"/>
                  <a:pt x="743032" y="1310"/>
                  <a:pt x="816289" y="2"/>
                </a:cubicBezTo>
                <a:cubicBezTo>
                  <a:pt x="889546" y="-1306"/>
                  <a:pt x="881043" y="578861"/>
                  <a:pt x="1012512" y="722104"/>
                </a:cubicBezTo>
                <a:cubicBezTo>
                  <a:pt x="1143981" y="865347"/>
                  <a:pt x="1605106" y="859460"/>
                  <a:pt x="1605106" y="859460"/>
                </a:cubicBezTo>
                <a:lnTo>
                  <a:pt x="1605106" y="859460"/>
                </a:ln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EDB5BE-C558-4916-A777-13807C8CBBCC}"/>
              </a:ext>
            </a:extLst>
          </p:cNvPr>
          <p:cNvCxnSpPr>
            <a:cxnSpLocks/>
          </p:cNvCxnSpPr>
          <p:nvPr/>
        </p:nvCxnSpPr>
        <p:spPr>
          <a:xfrm>
            <a:off x="1402602" y="3239155"/>
            <a:ext cx="788189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356333-BFE6-4222-A337-5AA0A7A1EEE6}"/>
              </a:ext>
            </a:extLst>
          </p:cNvPr>
          <p:cNvSpPr txBox="1"/>
          <p:nvPr/>
        </p:nvSpPr>
        <p:spPr>
          <a:xfrm>
            <a:off x="1097280" y="4024468"/>
            <a:ext cx="10058400" cy="184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Properties</a:t>
            </a:r>
            <a:r>
              <a:rPr lang="en-GB" sz="24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Span a band or a set of bands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Mutually orthogonal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Translates of each other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A6704-1AD2-4E66-9734-EA366618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F8CD-A2B5-459E-8921-60891ED1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Singular Value decomposition (SVD)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4260-3735-48A0-8741-586D5C864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Generalization of diagonalization	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E0DDA25-CFC9-4F43-B5C6-376962F80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3685" y="1768282"/>
            <a:ext cx="3717045" cy="4336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D3A47B-2D6C-4C48-9AE1-482C1D2709A9}"/>
              </a:ext>
            </a:extLst>
          </p:cNvPr>
          <p:cNvSpPr txBox="1"/>
          <p:nvPr/>
        </p:nvSpPr>
        <p:spPr>
          <a:xfrm>
            <a:off x="10018643" y="6016487"/>
            <a:ext cx="194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https://en.wikipedia.org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032368-C156-4478-ADFB-D3AE7182BAD0}"/>
              </a:ext>
            </a:extLst>
          </p:cNvPr>
          <p:cNvCxnSpPr>
            <a:cxnSpLocks/>
          </p:cNvCxnSpPr>
          <p:nvPr/>
        </p:nvCxnSpPr>
        <p:spPr>
          <a:xfrm>
            <a:off x="9760667" y="6016487"/>
            <a:ext cx="2198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D853C107-1408-4452-9EC5-2D622F9A61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3316" y="2819156"/>
            <a:ext cx="3402115" cy="273428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448ACE8-76E6-47E9-84F5-0FC12176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29018D-0870-4DD8-9843-48C4002094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SVD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29018D-0870-4DD8-9843-48C400209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5FEBD-17B1-4A9C-8D5D-B8FF0463F7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Singular value decomposition: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 transformations</a:t>
                </a:r>
              </a:p>
              <a:p>
                <a:pPr>
                  <a:buClrTx/>
                  <a:buFont typeface="Courier New" panose="02070309020205020404" pitchFamily="49" charset="0"/>
                  <a:buChar char="o"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b="0" i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buClrTx/>
                  <a:buFont typeface="Courier New" panose="02070309020205020404" pitchFamily="49" charset="0"/>
                  <a:buChar char="o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5FEBD-17B1-4A9C-8D5D-B8FF0463F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DB488-C9BF-4304-A4C6-4CCB60A3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31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C22D44-3C4B-4C32-8C60-0FAC693C12FE}"/>
              </a:ext>
            </a:extLst>
          </p:cNvPr>
          <p:cNvSpPr/>
          <p:nvPr/>
        </p:nvSpPr>
        <p:spPr>
          <a:xfrm>
            <a:off x="8266227" y="2881252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37816E-6955-409F-A4EE-E5072EF217CE}"/>
              </a:ext>
            </a:extLst>
          </p:cNvPr>
          <p:cNvSpPr/>
          <p:nvPr/>
        </p:nvSpPr>
        <p:spPr>
          <a:xfrm>
            <a:off x="8266380" y="318546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18323D-F5E2-4CCB-A034-D290F44A9F5B}"/>
              </a:ext>
            </a:extLst>
          </p:cNvPr>
          <p:cNvSpPr/>
          <p:nvPr/>
        </p:nvSpPr>
        <p:spPr>
          <a:xfrm>
            <a:off x="8266227" y="3489655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1F56B-D0F7-4B78-B5F0-268ED929C11E}"/>
              </a:ext>
            </a:extLst>
          </p:cNvPr>
          <p:cNvSpPr/>
          <p:nvPr/>
        </p:nvSpPr>
        <p:spPr>
          <a:xfrm>
            <a:off x="8266227" y="379575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F54D17-9B09-44FA-8517-B0AA898F9E4B}"/>
              </a:ext>
            </a:extLst>
          </p:cNvPr>
          <p:cNvSpPr/>
          <p:nvPr/>
        </p:nvSpPr>
        <p:spPr>
          <a:xfrm>
            <a:off x="9351315" y="2881252"/>
            <a:ext cx="130775" cy="14764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33CF7E-A692-4C76-8229-F3C55DF9CF7F}"/>
              </a:ext>
            </a:extLst>
          </p:cNvPr>
          <p:cNvSpPr/>
          <p:nvPr/>
        </p:nvSpPr>
        <p:spPr>
          <a:xfrm>
            <a:off x="9351468" y="3185466"/>
            <a:ext cx="130775" cy="14764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D94FE2-3BD0-4AAE-82EF-B83CD4F3C34A}"/>
              </a:ext>
            </a:extLst>
          </p:cNvPr>
          <p:cNvSpPr/>
          <p:nvPr/>
        </p:nvSpPr>
        <p:spPr>
          <a:xfrm>
            <a:off x="9351315" y="3489655"/>
            <a:ext cx="130775" cy="14764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640488-1EC0-47E0-BE9D-9F9E716391DE}"/>
                  </a:ext>
                </a:extLst>
              </p:cNvPr>
              <p:cNvSpPr txBox="1"/>
              <p:nvPr/>
            </p:nvSpPr>
            <p:spPr>
              <a:xfrm>
                <a:off x="8227918" y="4018957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640488-1EC0-47E0-BE9D-9F9E7163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918" y="4018957"/>
                <a:ext cx="169084" cy="276999"/>
              </a:xfrm>
              <a:prstGeom prst="rect">
                <a:avLst/>
              </a:prstGeom>
              <a:blipFill>
                <a:blip r:embed="rId4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728644-70EF-4E7D-9C55-B4BD53A5EFB2}"/>
                  </a:ext>
                </a:extLst>
              </p:cNvPr>
              <p:cNvSpPr txBox="1"/>
              <p:nvPr/>
            </p:nvSpPr>
            <p:spPr>
              <a:xfrm>
                <a:off x="9130181" y="4018956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728644-70EF-4E7D-9C55-B4BD53A5E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81" y="4018956"/>
                <a:ext cx="573042" cy="276999"/>
              </a:xfrm>
              <a:prstGeom prst="rect">
                <a:avLst/>
              </a:prstGeom>
              <a:blipFill>
                <a:blip r:embed="rId5"/>
                <a:stretch>
                  <a:fillRect l="-5319" r="-85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93D07C-8AD1-4C8E-A7C0-A3B149831441}"/>
                  </a:ext>
                </a:extLst>
              </p:cNvPr>
              <p:cNvSpPr txBox="1"/>
              <p:nvPr/>
            </p:nvSpPr>
            <p:spPr>
              <a:xfrm>
                <a:off x="7721563" y="2785245"/>
                <a:ext cx="562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GB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93D07C-8AD1-4C8E-A7C0-A3B14983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563" y="2785245"/>
                <a:ext cx="562525" cy="276999"/>
              </a:xfrm>
              <a:prstGeom prst="rect">
                <a:avLst/>
              </a:prstGeom>
              <a:blipFill>
                <a:blip r:embed="rId6"/>
                <a:stretch>
                  <a:fillRect r="-326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DDD85C-0047-4F6C-ACAD-C412A5E17560}"/>
                  </a:ext>
                </a:extLst>
              </p:cNvPr>
              <p:cNvSpPr txBox="1"/>
              <p:nvPr/>
            </p:nvSpPr>
            <p:spPr>
              <a:xfrm>
                <a:off x="9482090" y="2816587"/>
                <a:ext cx="11628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GB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DDD85C-0047-4F6C-ACAD-C412A5E17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090" y="2816587"/>
                <a:ext cx="1162819" cy="276999"/>
              </a:xfrm>
              <a:prstGeom prst="rect">
                <a:avLst/>
              </a:prstGeom>
              <a:blipFill>
                <a:blip r:embed="rId7"/>
                <a:stretch>
                  <a:fillRect l="-524" t="-2222" r="-157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5E7A27-265A-48D9-8386-0916A0DA540B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8397002" y="2955074"/>
            <a:ext cx="9543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6F6DB0-2A66-467C-8D40-B51701889271}"/>
              </a:ext>
            </a:extLst>
          </p:cNvPr>
          <p:cNvCxnSpPr/>
          <p:nvPr/>
        </p:nvCxnSpPr>
        <p:spPr>
          <a:xfrm>
            <a:off x="8397002" y="3259288"/>
            <a:ext cx="9543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09A788-03F1-4B93-BCA3-486D0AE0CD69}"/>
              </a:ext>
            </a:extLst>
          </p:cNvPr>
          <p:cNvCxnSpPr/>
          <p:nvPr/>
        </p:nvCxnSpPr>
        <p:spPr>
          <a:xfrm>
            <a:off x="8397001" y="3563477"/>
            <a:ext cx="9543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619309-B1E9-4E1B-88A9-737D563EDEA0}"/>
                  </a:ext>
                </a:extLst>
              </p:cNvPr>
              <p:cNvSpPr txBox="1"/>
              <p:nvPr/>
            </p:nvSpPr>
            <p:spPr>
              <a:xfrm>
                <a:off x="7739109" y="3120432"/>
                <a:ext cx="567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GB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619309-B1E9-4E1B-88A9-737D563ED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109" y="3120432"/>
                <a:ext cx="567848" cy="276999"/>
              </a:xfrm>
              <a:prstGeom prst="rect">
                <a:avLst/>
              </a:prstGeom>
              <a:blipFill>
                <a:blip r:embed="rId8"/>
                <a:stretch>
                  <a:fillRect r="-322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ED40B0-386D-4D00-9F5D-374BFF84B8CC}"/>
                  </a:ext>
                </a:extLst>
              </p:cNvPr>
              <p:cNvSpPr txBox="1"/>
              <p:nvPr/>
            </p:nvSpPr>
            <p:spPr>
              <a:xfrm>
                <a:off x="7749935" y="3415501"/>
                <a:ext cx="567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GB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ED40B0-386D-4D00-9F5D-374BFF84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935" y="3415501"/>
                <a:ext cx="567848" cy="276999"/>
              </a:xfrm>
              <a:prstGeom prst="rect">
                <a:avLst/>
              </a:prstGeom>
              <a:blipFill>
                <a:blip r:embed="rId9"/>
                <a:stretch>
                  <a:fillRect r="-430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E8CA5D-6CD3-4234-BF0B-E862B7FDAF8D}"/>
                  </a:ext>
                </a:extLst>
              </p:cNvPr>
              <p:cNvSpPr txBox="1"/>
              <p:nvPr/>
            </p:nvSpPr>
            <p:spPr>
              <a:xfrm>
                <a:off x="7749935" y="3724756"/>
                <a:ext cx="567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GB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E8CA5D-6CD3-4234-BF0B-E862B7FDA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935" y="3724756"/>
                <a:ext cx="567848" cy="276999"/>
              </a:xfrm>
              <a:prstGeom prst="rect">
                <a:avLst/>
              </a:prstGeom>
              <a:blipFill>
                <a:blip r:embed="rId10"/>
                <a:stretch>
                  <a:fillRect r="-430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AEAC4F-A665-41EC-ADEC-BD9C97E08CAB}"/>
                  </a:ext>
                </a:extLst>
              </p:cNvPr>
              <p:cNvSpPr txBox="1"/>
              <p:nvPr/>
            </p:nvSpPr>
            <p:spPr>
              <a:xfrm>
                <a:off x="9482090" y="3152001"/>
                <a:ext cx="1168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GB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AEAC4F-A665-41EC-ADEC-BD9C97E08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090" y="3152001"/>
                <a:ext cx="1168140" cy="276999"/>
              </a:xfrm>
              <a:prstGeom prst="rect">
                <a:avLst/>
              </a:prstGeom>
              <a:blipFill>
                <a:blip r:embed="rId11"/>
                <a:stretch>
                  <a:fillRect l="-521" t="-2174" r="-15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4DCC17-7F24-4738-ACB2-9382D3B8D41E}"/>
                  </a:ext>
                </a:extLst>
              </p:cNvPr>
              <p:cNvSpPr txBox="1"/>
              <p:nvPr/>
            </p:nvSpPr>
            <p:spPr>
              <a:xfrm>
                <a:off x="9487411" y="3451240"/>
                <a:ext cx="11628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GB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4DCC17-7F24-4738-ACB2-9382D3B8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411" y="3451240"/>
                <a:ext cx="1162819" cy="276999"/>
              </a:xfrm>
              <a:prstGeom prst="rect">
                <a:avLst/>
              </a:prstGeom>
              <a:blipFill>
                <a:blip r:embed="rId12"/>
                <a:stretch>
                  <a:fillRect l="-524" t="-2174" r="-157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8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6" grpId="0"/>
      <p:bldP spid="27" grpId="0"/>
      <p:bldP spid="28" grpId="0"/>
      <p:bldP spid="30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CBB4EC-AB68-46EE-BA26-B1C6AF69CC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dirty="0"/>
                  <a:t> SVD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CBB4EC-AB68-46EE-BA26-B1C6AF69C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8F4AE-E70B-4B0A-8BB6-925861C1F3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510078"/>
              </a:xfrm>
            </p:spPr>
            <p:txBody>
              <a:bodyPr/>
              <a:lstStyle/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Singular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8F4AE-E70B-4B0A-8BB6-925861C1F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510078"/>
              </a:xfrm>
              <a:blipFill>
                <a:blip r:embed="rId3"/>
                <a:stretch>
                  <a:fillRect l="-1455" t="-2410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2D96C-10F8-44AE-9874-0DBD29DC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C66DFA-A34A-4617-AE2B-36B8E6CEB630}"/>
              </a:ext>
            </a:extLst>
          </p:cNvPr>
          <p:cNvSpPr/>
          <p:nvPr/>
        </p:nvSpPr>
        <p:spPr>
          <a:xfrm>
            <a:off x="11098302" y="2791873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296D3-49A3-49F2-BBDF-C55FCFF69396}"/>
                  </a:ext>
                </a:extLst>
              </p:cNvPr>
              <p:cNvSpPr txBox="1"/>
              <p:nvPr/>
            </p:nvSpPr>
            <p:spPr>
              <a:xfrm>
                <a:off x="11327968" y="2740378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296D3-49A3-49F2-BBDF-C55FCFF69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968" y="2740378"/>
                <a:ext cx="357470" cy="276999"/>
              </a:xfrm>
              <a:prstGeom prst="rect">
                <a:avLst/>
              </a:prstGeom>
              <a:blipFill>
                <a:blip r:embed="rId4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6977C5FB-C898-47F7-8797-C1BB80CABFC0}"/>
              </a:ext>
            </a:extLst>
          </p:cNvPr>
          <p:cNvSpPr/>
          <p:nvPr/>
        </p:nvSpPr>
        <p:spPr>
          <a:xfrm>
            <a:off x="11094720" y="3047891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F410EA-3D70-4597-B561-83310D44463C}"/>
                  </a:ext>
                </a:extLst>
              </p:cNvPr>
              <p:cNvSpPr txBox="1"/>
              <p:nvPr/>
            </p:nvSpPr>
            <p:spPr>
              <a:xfrm>
                <a:off x="11348134" y="2991388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7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F410EA-3D70-4597-B561-83310D444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134" y="2991388"/>
                <a:ext cx="293350" cy="276999"/>
              </a:xfrm>
              <a:prstGeom prst="rect">
                <a:avLst/>
              </a:prstGeom>
              <a:blipFill>
                <a:blip r:embed="rId5"/>
                <a:stretch>
                  <a:fillRect l="-29167" t="-28889" r="-4791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B3717AD3-4FEA-475E-8AC7-CDA806DCFEE8}"/>
              </a:ext>
            </a:extLst>
          </p:cNvPr>
          <p:cNvSpPr/>
          <p:nvPr/>
        </p:nvSpPr>
        <p:spPr>
          <a:xfrm>
            <a:off x="11094720" y="3307774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77099D-182E-4C80-9BC4-DC62B6781575}"/>
              </a:ext>
            </a:extLst>
          </p:cNvPr>
          <p:cNvSpPr txBox="1"/>
          <p:nvPr/>
        </p:nvSpPr>
        <p:spPr>
          <a:xfrm>
            <a:off x="11397717" y="3243324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D75912-A42F-4887-B422-EC9E3CBECCD8}"/>
              </a:ext>
            </a:extLst>
          </p:cNvPr>
          <p:cNvSpPr/>
          <p:nvPr/>
        </p:nvSpPr>
        <p:spPr>
          <a:xfrm>
            <a:off x="11094720" y="2531990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A5E192-469C-4803-8EC5-9544D464AE9C}"/>
                  </a:ext>
                </a:extLst>
              </p:cNvPr>
              <p:cNvSpPr txBox="1"/>
              <p:nvPr/>
            </p:nvSpPr>
            <p:spPr>
              <a:xfrm>
                <a:off x="11367867" y="248208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A5E192-469C-4803-8EC5-9544D464A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867" y="2482084"/>
                <a:ext cx="181140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022D8D-A577-48EE-8716-850465988CA2}"/>
              </a:ext>
            </a:extLst>
          </p:cNvPr>
          <p:cNvCxnSpPr>
            <a:cxnSpLocks/>
            <a:stCxn id="29" idx="6"/>
            <a:endCxn id="27" idx="2"/>
          </p:cNvCxnSpPr>
          <p:nvPr/>
        </p:nvCxnSpPr>
        <p:spPr>
          <a:xfrm>
            <a:off x="7782369" y="3232173"/>
            <a:ext cx="859787" cy="62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C7718C-BA47-48A8-86C0-C4FF73FB278A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7782216" y="2927959"/>
            <a:ext cx="859940" cy="626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6D55B4D-7CF6-49B5-BF80-2AE15E1897AA}"/>
              </a:ext>
            </a:extLst>
          </p:cNvPr>
          <p:cNvSpPr/>
          <p:nvPr/>
        </p:nvSpPr>
        <p:spPr>
          <a:xfrm>
            <a:off x="8642156" y="2872265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A4ACA2-7ECD-442C-B4BE-40C6D3BE8A71}"/>
              </a:ext>
            </a:extLst>
          </p:cNvPr>
          <p:cNvSpPr/>
          <p:nvPr/>
        </p:nvSpPr>
        <p:spPr>
          <a:xfrm>
            <a:off x="8642309" y="3176479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B5DA422-A31D-4C8B-852F-161ECA073392}"/>
              </a:ext>
            </a:extLst>
          </p:cNvPr>
          <p:cNvSpPr/>
          <p:nvPr/>
        </p:nvSpPr>
        <p:spPr>
          <a:xfrm>
            <a:off x="8642156" y="3480668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A4BB50-9621-4E65-A473-313FEA43DA86}"/>
              </a:ext>
            </a:extLst>
          </p:cNvPr>
          <p:cNvSpPr/>
          <p:nvPr/>
        </p:nvSpPr>
        <p:spPr>
          <a:xfrm>
            <a:off x="8642156" y="3786769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A9C2BB-E892-4BEA-9BF2-2C7D8DEE6B69}"/>
              </a:ext>
            </a:extLst>
          </p:cNvPr>
          <p:cNvSpPr/>
          <p:nvPr/>
        </p:nvSpPr>
        <p:spPr>
          <a:xfrm>
            <a:off x="7651441" y="2854137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F8CE721-B8BF-47E2-8C74-CC4A2433FAB8}"/>
              </a:ext>
            </a:extLst>
          </p:cNvPr>
          <p:cNvSpPr/>
          <p:nvPr/>
        </p:nvSpPr>
        <p:spPr>
          <a:xfrm>
            <a:off x="7651594" y="315835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0E6F157-F127-4EDD-8488-1F638D1152AB}"/>
              </a:ext>
            </a:extLst>
          </p:cNvPr>
          <p:cNvSpPr/>
          <p:nvPr/>
        </p:nvSpPr>
        <p:spPr>
          <a:xfrm>
            <a:off x="7651441" y="3462540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CA1FD33-5527-413A-A9AB-D5FBC00D800C}"/>
              </a:ext>
            </a:extLst>
          </p:cNvPr>
          <p:cNvSpPr/>
          <p:nvPr/>
        </p:nvSpPr>
        <p:spPr>
          <a:xfrm>
            <a:off x="7651441" y="3768641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C6AC23-63FA-4A57-9C67-BB53F54F6278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7791499" y="3228005"/>
            <a:ext cx="850657" cy="32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D2C070A-BCA8-4F5D-B298-0FE12022C29E}"/>
              </a:ext>
            </a:extLst>
          </p:cNvPr>
          <p:cNvSpPr/>
          <p:nvPr/>
        </p:nvSpPr>
        <p:spPr>
          <a:xfrm>
            <a:off x="7649038" y="2549638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B2FE844-04E6-4B08-A56C-497CB268FF69}"/>
              </a:ext>
            </a:extLst>
          </p:cNvPr>
          <p:cNvSpPr/>
          <p:nvPr/>
        </p:nvSpPr>
        <p:spPr>
          <a:xfrm>
            <a:off x="7651594" y="4125853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F88359-5D68-49CF-B1BA-FF48D6914196}"/>
              </a:ext>
            </a:extLst>
          </p:cNvPr>
          <p:cNvSpPr/>
          <p:nvPr/>
        </p:nvSpPr>
        <p:spPr>
          <a:xfrm>
            <a:off x="8641850" y="2551234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818BAF-9E27-40F1-BDF9-0E9851710881}"/>
              </a:ext>
            </a:extLst>
          </p:cNvPr>
          <p:cNvSpPr/>
          <p:nvPr/>
        </p:nvSpPr>
        <p:spPr>
          <a:xfrm>
            <a:off x="8641851" y="4125853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8F6F42-8FF8-48F9-AE18-937E5B1DC22D}"/>
                  </a:ext>
                </a:extLst>
              </p:cNvPr>
              <p:cNvSpPr txBox="1"/>
              <p:nvPr/>
            </p:nvSpPr>
            <p:spPr>
              <a:xfrm>
                <a:off x="7666262" y="4400259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8F6F42-8FF8-48F9-AE18-937E5B1DC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262" y="4400259"/>
                <a:ext cx="169085" cy="276999"/>
              </a:xfrm>
              <a:prstGeom prst="rect">
                <a:avLst/>
              </a:prstGeom>
              <a:blipFill>
                <a:blip r:embed="rId7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F393681-A7EE-4820-8E33-D7987344DE9F}"/>
                  </a:ext>
                </a:extLst>
              </p:cNvPr>
              <p:cNvSpPr txBox="1"/>
              <p:nvPr/>
            </p:nvSpPr>
            <p:spPr>
              <a:xfrm>
                <a:off x="8395229" y="4390216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F393681-A7EE-4820-8E33-D7987344D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229" y="4390216"/>
                <a:ext cx="573042" cy="276999"/>
              </a:xfrm>
              <a:prstGeom prst="rect">
                <a:avLst/>
              </a:prstGeom>
              <a:blipFill>
                <a:blip r:embed="rId8"/>
                <a:stretch>
                  <a:fillRect l="-5319" r="-95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FDAC1-5A9A-4A68-B7A8-C8D2DC79961D}"/>
                  </a:ext>
                </a:extLst>
              </p:cNvPr>
              <p:cNvSpPr txBox="1"/>
              <p:nvPr/>
            </p:nvSpPr>
            <p:spPr>
              <a:xfrm>
                <a:off x="7862263" y="2164295"/>
                <a:ext cx="5329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0.3+</m:t>
                          </m:r>
                        </m:sub>
                        <m:sup>
                          <m:r>
                            <a:rPr lang="en-GB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FDAC1-5A9A-4A68-B7A8-C8D2DC799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263" y="2164295"/>
                <a:ext cx="532966" cy="276999"/>
              </a:xfrm>
              <a:prstGeom prst="rect">
                <a:avLst/>
              </a:prstGeom>
              <a:blipFill>
                <a:blip r:embed="rId9"/>
                <a:stretch>
                  <a:fillRect l="-10345" r="-344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3C19DEC-1773-4AC8-9D7F-1B8B694DB160}"/>
              </a:ext>
            </a:extLst>
          </p:cNvPr>
          <p:cNvCxnSpPr>
            <a:cxnSpLocks/>
            <a:stCxn id="28" idx="6"/>
            <a:endCxn id="39" idx="2"/>
          </p:cNvCxnSpPr>
          <p:nvPr/>
        </p:nvCxnSpPr>
        <p:spPr>
          <a:xfrm>
            <a:off x="7782216" y="2927959"/>
            <a:ext cx="859635" cy="127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16D38DD-FF8F-431C-86E9-C560C5208DED}"/>
              </a:ext>
            </a:extLst>
          </p:cNvPr>
          <p:cNvCxnSpPr>
            <a:cxnSpLocks/>
            <a:stCxn id="29" idx="6"/>
            <a:endCxn id="39" idx="2"/>
          </p:cNvCxnSpPr>
          <p:nvPr/>
        </p:nvCxnSpPr>
        <p:spPr>
          <a:xfrm>
            <a:off x="7782369" y="3232173"/>
            <a:ext cx="859482" cy="96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B384FA-70C3-4E63-B108-7BDE0EDF4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671233" y="2898768"/>
            <a:ext cx="4032586" cy="229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2B1C22-5AB0-4360-89AD-E9F5C498F33C}"/>
              </a:ext>
            </a:extLst>
          </p:cNvPr>
          <p:cNvCxnSpPr>
            <a:cxnSpLocks/>
            <a:stCxn id="30" idx="6"/>
            <a:endCxn id="26" idx="2"/>
          </p:cNvCxnSpPr>
          <p:nvPr/>
        </p:nvCxnSpPr>
        <p:spPr>
          <a:xfrm>
            <a:off x="7782216" y="3536362"/>
            <a:ext cx="859940" cy="1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FF6FAD-9405-4702-B2F1-DE2860555DC1}"/>
              </a:ext>
            </a:extLst>
          </p:cNvPr>
          <p:cNvCxnSpPr>
            <a:cxnSpLocks/>
            <a:stCxn id="30" idx="6"/>
            <a:endCxn id="39" idx="2"/>
          </p:cNvCxnSpPr>
          <p:nvPr/>
        </p:nvCxnSpPr>
        <p:spPr>
          <a:xfrm>
            <a:off x="7782216" y="3536362"/>
            <a:ext cx="859635" cy="663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883266-F5F1-45F6-AAE7-DAC259BA5CAA}"/>
              </a:ext>
            </a:extLst>
          </p:cNvPr>
          <p:cNvCxnSpPr>
            <a:cxnSpLocks/>
            <a:stCxn id="30" idx="6"/>
            <a:endCxn id="27" idx="2"/>
          </p:cNvCxnSpPr>
          <p:nvPr/>
        </p:nvCxnSpPr>
        <p:spPr>
          <a:xfrm>
            <a:off x="7782216" y="3536362"/>
            <a:ext cx="859940" cy="324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EB6E3-307B-4643-8624-AF1144C96DB7}"/>
                  </a:ext>
                </a:extLst>
              </p:cNvPr>
              <p:cNvSpPr txBox="1"/>
              <p:nvPr/>
            </p:nvSpPr>
            <p:spPr>
              <a:xfrm>
                <a:off x="1097280" y="5070442"/>
                <a:ext cx="6286500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GB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GB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GB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 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GB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endChr m:val="〉"/>
                                    <m:ctrlPr>
                                      <a:rPr lang="en-GB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b="0" i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GB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 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GB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for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 </m:t>
                    </m:r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sSubSup>
                      <m:sSubSupPr>
                        <m:ctrlP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EB6E3-307B-4643-8624-AF1144C96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070442"/>
                <a:ext cx="6286500" cy="9871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6DA5B0-DB46-4E7F-878E-06B4B5905868}"/>
                  </a:ext>
                </a:extLst>
              </p:cNvPr>
              <p:cNvSpPr txBox="1"/>
              <p:nvPr/>
            </p:nvSpPr>
            <p:spPr>
              <a:xfrm>
                <a:off x="9327416" y="4390216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6DA5B0-DB46-4E7F-878E-06B4B5905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416" y="4390216"/>
                <a:ext cx="573042" cy="276999"/>
              </a:xfrm>
              <a:prstGeom prst="rect">
                <a:avLst/>
              </a:prstGeom>
              <a:blipFill>
                <a:blip r:embed="rId13"/>
                <a:stretch>
                  <a:fillRect l="-5319" r="-95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3BCDAED-77EB-48FA-9FCE-248207CB20F6}"/>
              </a:ext>
            </a:extLst>
          </p:cNvPr>
          <p:cNvCxnSpPr>
            <a:cxnSpLocks/>
            <a:stCxn id="28" idx="6"/>
            <a:endCxn id="27" idx="2"/>
          </p:cNvCxnSpPr>
          <p:nvPr/>
        </p:nvCxnSpPr>
        <p:spPr>
          <a:xfrm>
            <a:off x="7782216" y="2927959"/>
            <a:ext cx="859940" cy="9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D1EAFA3-96FA-4B20-A4B5-1CB81A096108}"/>
              </a:ext>
            </a:extLst>
          </p:cNvPr>
          <p:cNvSpPr/>
          <p:nvPr/>
        </p:nvSpPr>
        <p:spPr>
          <a:xfrm>
            <a:off x="6606068" y="2855239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D7EDE32-BEED-4039-8B71-846F58BD81BD}"/>
              </a:ext>
            </a:extLst>
          </p:cNvPr>
          <p:cNvSpPr/>
          <p:nvPr/>
        </p:nvSpPr>
        <p:spPr>
          <a:xfrm>
            <a:off x="6606221" y="3159453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9EA9BC9-BA46-4405-9AD0-A27647B1197E}"/>
              </a:ext>
            </a:extLst>
          </p:cNvPr>
          <p:cNvSpPr/>
          <p:nvPr/>
        </p:nvSpPr>
        <p:spPr>
          <a:xfrm>
            <a:off x="6606068" y="3463642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8A20FD7-E1B5-453A-A30F-A617A5C35640}"/>
              </a:ext>
            </a:extLst>
          </p:cNvPr>
          <p:cNvSpPr/>
          <p:nvPr/>
        </p:nvSpPr>
        <p:spPr>
          <a:xfrm>
            <a:off x="6606068" y="3769743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6343980-BBD8-4B0F-BF5C-E6474CFECB00}"/>
              </a:ext>
            </a:extLst>
          </p:cNvPr>
          <p:cNvSpPr/>
          <p:nvPr/>
        </p:nvSpPr>
        <p:spPr>
          <a:xfrm>
            <a:off x="6603665" y="2550740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76D3575-60CD-46B1-9BA2-86E0C2FA3FA8}"/>
              </a:ext>
            </a:extLst>
          </p:cNvPr>
          <p:cNvSpPr/>
          <p:nvPr/>
        </p:nvSpPr>
        <p:spPr>
          <a:xfrm>
            <a:off x="6606221" y="4126955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A7FB5F8-8AF1-4878-81B3-0242C9CA2B54}"/>
              </a:ext>
            </a:extLst>
          </p:cNvPr>
          <p:cNvSpPr/>
          <p:nvPr/>
        </p:nvSpPr>
        <p:spPr>
          <a:xfrm>
            <a:off x="9543635" y="2852845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81E3B6E-E18E-492C-9104-319AEBF3E0EC}"/>
              </a:ext>
            </a:extLst>
          </p:cNvPr>
          <p:cNvSpPr/>
          <p:nvPr/>
        </p:nvSpPr>
        <p:spPr>
          <a:xfrm>
            <a:off x="9543788" y="3157059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D418354-BCA4-4898-802D-8A1A03CA229F}"/>
              </a:ext>
            </a:extLst>
          </p:cNvPr>
          <p:cNvSpPr/>
          <p:nvPr/>
        </p:nvSpPr>
        <p:spPr>
          <a:xfrm>
            <a:off x="9543635" y="3461248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FFD1FA8-FB47-48C7-91E8-5A514B994194}"/>
              </a:ext>
            </a:extLst>
          </p:cNvPr>
          <p:cNvSpPr/>
          <p:nvPr/>
        </p:nvSpPr>
        <p:spPr>
          <a:xfrm>
            <a:off x="9543635" y="3767349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90F3A71-E548-4FCF-A613-F19795D9116F}"/>
              </a:ext>
            </a:extLst>
          </p:cNvPr>
          <p:cNvSpPr/>
          <p:nvPr/>
        </p:nvSpPr>
        <p:spPr>
          <a:xfrm>
            <a:off x="9541232" y="2548346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3457A30-25D1-4166-873F-2175DBA0F8E7}"/>
              </a:ext>
            </a:extLst>
          </p:cNvPr>
          <p:cNvSpPr/>
          <p:nvPr/>
        </p:nvSpPr>
        <p:spPr>
          <a:xfrm>
            <a:off x="9543788" y="4124561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5A31FEA-7431-46F5-ADEC-A66ED59EDC75}"/>
                  </a:ext>
                </a:extLst>
              </p:cNvPr>
              <p:cNvSpPr txBox="1"/>
              <p:nvPr/>
            </p:nvSpPr>
            <p:spPr>
              <a:xfrm>
                <a:off x="6455974" y="4390215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5A31FEA-7431-46F5-ADEC-A66ED59E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974" y="4390215"/>
                <a:ext cx="573042" cy="276999"/>
              </a:xfrm>
              <a:prstGeom prst="rect">
                <a:avLst/>
              </a:prstGeom>
              <a:blipFill>
                <a:blip r:embed="rId14"/>
                <a:stretch>
                  <a:fillRect l="-5319" r="-95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A52977-A9F6-4BCF-A4B4-8AE322A61905}"/>
              </a:ext>
            </a:extLst>
          </p:cNvPr>
          <p:cNvCxnSpPr>
            <a:cxnSpLocks/>
            <a:stCxn id="70" idx="6"/>
            <a:endCxn id="28" idx="2"/>
          </p:cNvCxnSpPr>
          <p:nvPr/>
        </p:nvCxnSpPr>
        <p:spPr>
          <a:xfrm flipV="1">
            <a:off x="6736843" y="2927959"/>
            <a:ext cx="914598" cy="60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B1D2F5A-37D6-4901-A76D-EFB69143CD02}"/>
              </a:ext>
            </a:extLst>
          </p:cNvPr>
          <p:cNvCxnSpPr>
            <a:cxnSpLocks/>
            <a:stCxn id="71" idx="6"/>
            <a:endCxn id="29" idx="2"/>
          </p:cNvCxnSpPr>
          <p:nvPr/>
        </p:nvCxnSpPr>
        <p:spPr>
          <a:xfrm flipV="1">
            <a:off x="6736843" y="3232173"/>
            <a:ext cx="914751" cy="61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7ED0C71-CC61-42DB-999C-855D7F634197}"/>
              </a:ext>
            </a:extLst>
          </p:cNvPr>
          <p:cNvCxnSpPr>
            <a:cxnSpLocks/>
            <a:stCxn id="70" idx="6"/>
            <a:endCxn id="29" idx="2"/>
          </p:cNvCxnSpPr>
          <p:nvPr/>
        </p:nvCxnSpPr>
        <p:spPr>
          <a:xfrm flipV="1">
            <a:off x="6736843" y="3232173"/>
            <a:ext cx="914751" cy="305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F9F5C8-45F2-47E6-9A3D-CCD645C8B578}"/>
              </a:ext>
            </a:extLst>
          </p:cNvPr>
          <p:cNvCxnSpPr>
            <a:cxnSpLocks/>
            <a:stCxn id="71" idx="6"/>
            <a:endCxn id="30" idx="2"/>
          </p:cNvCxnSpPr>
          <p:nvPr/>
        </p:nvCxnSpPr>
        <p:spPr>
          <a:xfrm flipV="1">
            <a:off x="6736843" y="3536362"/>
            <a:ext cx="914598" cy="30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D53D97-6015-4B0D-B945-9CD93F382C4B}"/>
              </a:ext>
            </a:extLst>
          </p:cNvPr>
          <p:cNvCxnSpPr>
            <a:cxnSpLocks/>
            <a:stCxn id="70" idx="6"/>
            <a:endCxn id="30" idx="2"/>
          </p:cNvCxnSpPr>
          <p:nvPr/>
        </p:nvCxnSpPr>
        <p:spPr>
          <a:xfrm flipV="1">
            <a:off x="6736843" y="3536362"/>
            <a:ext cx="914598" cy="1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F1E4010-BAB8-4EDE-9BDA-4BF66CCDAFC7}"/>
              </a:ext>
            </a:extLst>
          </p:cNvPr>
          <p:cNvCxnSpPr>
            <a:cxnSpLocks/>
            <a:stCxn id="71" idx="6"/>
            <a:endCxn id="28" idx="2"/>
          </p:cNvCxnSpPr>
          <p:nvPr/>
        </p:nvCxnSpPr>
        <p:spPr>
          <a:xfrm flipV="1">
            <a:off x="6736843" y="2927959"/>
            <a:ext cx="914598" cy="915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E9073D5-EECF-45BE-B1BC-BA312E81D619}"/>
              </a:ext>
            </a:extLst>
          </p:cNvPr>
          <p:cNvCxnSpPr>
            <a:cxnSpLocks/>
            <a:stCxn id="26" idx="6"/>
            <a:endCxn id="74" idx="2"/>
          </p:cNvCxnSpPr>
          <p:nvPr/>
        </p:nvCxnSpPr>
        <p:spPr>
          <a:xfrm flipV="1">
            <a:off x="8772931" y="2926667"/>
            <a:ext cx="770704" cy="627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ADDB330-E31F-41A7-BB3A-6571F26D1F0B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 flipV="1">
            <a:off x="8772931" y="3230881"/>
            <a:ext cx="770857" cy="62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CF7BE50-DE02-492D-AAF6-5C2614FB2309}"/>
              </a:ext>
            </a:extLst>
          </p:cNvPr>
          <p:cNvCxnSpPr>
            <a:cxnSpLocks/>
            <a:stCxn id="39" idx="6"/>
            <a:endCxn id="76" idx="2"/>
          </p:cNvCxnSpPr>
          <p:nvPr/>
        </p:nvCxnSpPr>
        <p:spPr>
          <a:xfrm flipV="1">
            <a:off x="8772626" y="3535070"/>
            <a:ext cx="771009" cy="66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7BD5E9A-B6D7-4013-B52F-77487991D8AF}"/>
              </a:ext>
            </a:extLst>
          </p:cNvPr>
          <p:cNvCxnSpPr>
            <a:cxnSpLocks/>
            <a:stCxn id="27" idx="6"/>
            <a:endCxn id="74" idx="2"/>
          </p:cNvCxnSpPr>
          <p:nvPr/>
        </p:nvCxnSpPr>
        <p:spPr>
          <a:xfrm flipV="1">
            <a:off x="8772931" y="2926667"/>
            <a:ext cx="770704" cy="933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5EE271C-9901-48B6-A3FB-ACEF45EA1E75}"/>
              </a:ext>
            </a:extLst>
          </p:cNvPr>
          <p:cNvCxnSpPr>
            <a:cxnSpLocks/>
            <a:stCxn id="39" idx="6"/>
            <a:endCxn id="75" idx="2"/>
          </p:cNvCxnSpPr>
          <p:nvPr/>
        </p:nvCxnSpPr>
        <p:spPr>
          <a:xfrm flipV="1">
            <a:off x="8772626" y="3230881"/>
            <a:ext cx="771162" cy="968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748D32D-1148-4EC0-9E40-8F58F4A20659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8772931" y="3260448"/>
            <a:ext cx="732439" cy="294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03A2A5D-F82F-4343-BD28-9E8F881C115D}"/>
              </a:ext>
            </a:extLst>
          </p:cNvPr>
          <p:cNvCxnSpPr>
            <a:cxnSpLocks/>
            <a:stCxn id="39" idx="6"/>
            <a:endCxn id="74" idx="2"/>
          </p:cNvCxnSpPr>
          <p:nvPr/>
        </p:nvCxnSpPr>
        <p:spPr>
          <a:xfrm flipV="1">
            <a:off x="8772626" y="2926667"/>
            <a:ext cx="771009" cy="127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6C5C262-41AA-4022-A1B3-EB2C17EE0160}"/>
              </a:ext>
            </a:extLst>
          </p:cNvPr>
          <p:cNvCxnSpPr>
            <a:cxnSpLocks/>
            <a:stCxn id="26" idx="6"/>
            <a:endCxn id="76" idx="2"/>
          </p:cNvCxnSpPr>
          <p:nvPr/>
        </p:nvCxnSpPr>
        <p:spPr>
          <a:xfrm flipV="1">
            <a:off x="8772931" y="3535070"/>
            <a:ext cx="770704" cy="1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AEA037-F2CC-471E-B74B-D157DCBBF0E9}"/>
              </a:ext>
            </a:extLst>
          </p:cNvPr>
          <p:cNvCxnSpPr>
            <a:cxnSpLocks/>
            <a:stCxn id="27" idx="6"/>
            <a:endCxn id="76" idx="2"/>
          </p:cNvCxnSpPr>
          <p:nvPr/>
        </p:nvCxnSpPr>
        <p:spPr>
          <a:xfrm flipV="1">
            <a:off x="8772931" y="3535070"/>
            <a:ext cx="770704" cy="32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: Rounded Corners 1050">
            <a:extLst>
              <a:ext uri="{FF2B5EF4-FFF2-40B4-BE49-F238E27FC236}">
                <a16:creationId xmlns:a16="http://schemas.microsoft.com/office/drawing/2014/main" id="{CF1566DE-0CCD-465E-A172-77FD817534E9}"/>
              </a:ext>
            </a:extLst>
          </p:cNvPr>
          <p:cNvSpPr/>
          <p:nvPr/>
        </p:nvSpPr>
        <p:spPr>
          <a:xfrm>
            <a:off x="7499448" y="2791455"/>
            <a:ext cx="442898" cy="91560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D813FF-F8C5-4A51-AEAE-EF2B885B9456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7782216" y="2927959"/>
            <a:ext cx="859940" cy="626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BE3F2F3-5DDF-4774-9AED-33D2EF70B12A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7781758" y="3230862"/>
            <a:ext cx="860398" cy="629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2CC2628-7602-4262-95E6-8ED1B9FADDA4}"/>
              </a:ext>
            </a:extLst>
          </p:cNvPr>
          <p:cNvCxnSpPr>
            <a:cxnSpLocks/>
            <a:stCxn id="70" idx="6"/>
            <a:endCxn id="30" idx="2"/>
          </p:cNvCxnSpPr>
          <p:nvPr/>
        </p:nvCxnSpPr>
        <p:spPr>
          <a:xfrm flipV="1">
            <a:off x="6736843" y="3536362"/>
            <a:ext cx="914598" cy="11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2A76BF9-F190-4D23-A0AB-0F84475CE6DA}"/>
              </a:ext>
            </a:extLst>
          </p:cNvPr>
          <p:cNvCxnSpPr>
            <a:cxnSpLocks/>
            <a:stCxn id="71" idx="6"/>
            <a:endCxn id="30" idx="2"/>
          </p:cNvCxnSpPr>
          <p:nvPr/>
        </p:nvCxnSpPr>
        <p:spPr>
          <a:xfrm flipV="1">
            <a:off x="6736843" y="3536362"/>
            <a:ext cx="914598" cy="307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19D17AD-9BB1-41BC-961C-AB95EED078D3}"/>
              </a:ext>
            </a:extLst>
          </p:cNvPr>
          <p:cNvCxnSpPr>
            <a:cxnSpLocks/>
            <a:stCxn id="39" idx="6"/>
            <a:endCxn id="74" idx="2"/>
          </p:cNvCxnSpPr>
          <p:nvPr/>
        </p:nvCxnSpPr>
        <p:spPr>
          <a:xfrm flipV="1">
            <a:off x="8772626" y="2926667"/>
            <a:ext cx="771009" cy="1273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321DB00-050A-4698-B0DC-D60EE035AFF0}"/>
              </a:ext>
            </a:extLst>
          </p:cNvPr>
          <p:cNvCxnSpPr>
            <a:cxnSpLocks/>
            <a:stCxn id="39" idx="6"/>
            <a:endCxn id="75" idx="2"/>
          </p:cNvCxnSpPr>
          <p:nvPr/>
        </p:nvCxnSpPr>
        <p:spPr>
          <a:xfrm flipV="1">
            <a:off x="8772626" y="3230881"/>
            <a:ext cx="771162" cy="968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BE4958C-66C0-4416-A4B7-102059A39D3B}"/>
              </a:ext>
            </a:extLst>
          </p:cNvPr>
          <p:cNvCxnSpPr>
            <a:cxnSpLocks/>
            <a:stCxn id="39" idx="6"/>
            <a:endCxn id="76" idx="2"/>
          </p:cNvCxnSpPr>
          <p:nvPr/>
        </p:nvCxnSpPr>
        <p:spPr>
          <a:xfrm flipV="1">
            <a:off x="8772626" y="3535070"/>
            <a:ext cx="771009" cy="6646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54D12BDA-F769-4791-933E-06F19D1C99C0}"/>
                  </a:ext>
                </a:extLst>
              </p:cNvPr>
              <p:cNvSpPr txBox="1"/>
              <p:nvPr/>
            </p:nvSpPr>
            <p:spPr>
              <a:xfrm>
                <a:off x="6669052" y="2152912"/>
                <a:ext cx="1179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matrix</a:t>
                </a: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54D12BDA-F769-4791-933E-06F19D1C9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052" y="2152912"/>
                <a:ext cx="1179297" cy="276999"/>
              </a:xfrm>
              <a:prstGeom prst="rect">
                <a:avLst/>
              </a:prstGeom>
              <a:blipFill>
                <a:blip r:embed="rId15"/>
                <a:stretch>
                  <a:fillRect l="-6736" t="-28261" r="-1243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123A949-06C7-41FB-A4CB-29ECA1EF9197}"/>
                  </a:ext>
                </a:extLst>
              </p:cNvPr>
              <p:cNvSpPr txBox="1"/>
              <p:nvPr/>
            </p:nvSpPr>
            <p:spPr>
              <a:xfrm>
                <a:off x="8628852" y="2152911"/>
                <a:ext cx="977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0.3+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GB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123A949-06C7-41FB-A4CB-29ECA1EF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852" y="2152911"/>
                <a:ext cx="977767" cy="276999"/>
              </a:xfrm>
              <a:prstGeom prst="rect">
                <a:avLst/>
              </a:prstGeom>
              <a:blipFill>
                <a:blip r:embed="rId16"/>
                <a:stretch>
                  <a:fillRect l="-3106" r="-496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ight Brace 109">
            <a:extLst>
              <a:ext uri="{FF2B5EF4-FFF2-40B4-BE49-F238E27FC236}">
                <a16:creationId xmlns:a16="http://schemas.microsoft.com/office/drawing/2014/main" id="{02879D2A-C71B-410B-ADA6-A002EB712A07}"/>
              </a:ext>
            </a:extLst>
          </p:cNvPr>
          <p:cNvSpPr/>
          <p:nvPr/>
        </p:nvSpPr>
        <p:spPr>
          <a:xfrm rot="16200000">
            <a:off x="3521424" y="1955288"/>
            <a:ext cx="147642" cy="171357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BB258A9-9BE1-40F3-A3AE-B29889338157}"/>
                  </a:ext>
                </a:extLst>
              </p:cNvPr>
              <p:cNvSpPr txBox="1"/>
              <p:nvPr/>
            </p:nvSpPr>
            <p:spPr>
              <a:xfrm>
                <a:off x="3391183" y="2438303"/>
                <a:ext cx="408124" cy="279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BB258A9-9BE1-40F3-A3AE-B2988933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83" y="2438303"/>
                <a:ext cx="408124" cy="279244"/>
              </a:xfrm>
              <a:prstGeom prst="rect">
                <a:avLst/>
              </a:prstGeom>
              <a:blipFill>
                <a:blip r:embed="rId17"/>
                <a:stretch>
                  <a:fillRect l="-7463" r="-447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4657E4B8-9B91-4F79-B6F8-9B1CBC63D6D7}"/>
              </a:ext>
            </a:extLst>
          </p:cNvPr>
          <p:cNvSpPr txBox="1"/>
          <p:nvPr/>
        </p:nvSpPr>
        <p:spPr>
          <a:xfrm>
            <a:off x="10311958" y="6017239"/>
            <a:ext cx="150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Appendix: Proof</a:t>
            </a:r>
            <a:endParaRPr lang="en-US" sz="1400" u="sng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E168D-9E11-485A-9D77-1249F8402FAB}"/>
              </a:ext>
            </a:extLst>
          </p:cNvPr>
          <p:cNvSpPr txBox="1"/>
          <p:nvPr/>
        </p:nvSpPr>
        <p:spPr>
          <a:xfrm>
            <a:off x="7751574" y="472245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SVD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01CDB5-92DF-4D43-8408-8158B3B0A6D0}"/>
              </a:ext>
            </a:extLst>
          </p:cNvPr>
          <p:cNvSpPr txBox="1"/>
          <p:nvPr/>
        </p:nvSpPr>
        <p:spPr>
          <a:xfrm>
            <a:off x="7779007" y="495231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SVD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5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6" grpId="0"/>
      <p:bldP spid="51" grpId="0"/>
      <p:bldP spid="7" grpId="0"/>
      <p:bldP spid="9" grpId="0"/>
      <p:bldP spid="60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6" grpId="0"/>
      <p:bldP spid="1051" grpId="0" animBg="1"/>
      <p:bldP spid="157" grpId="0"/>
      <p:bldP spid="158" grpId="0"/>
      <p:bldP spid="110" grpId="0" animBg="1"/>
      <p:bldP spid="112" grpId="0"/>
      <p:bldP spid="5" grpId="0"/>
      <p:bldP spid="8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8878-2111-43D6-95EE-AE7E0705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2: Iterative procedure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F3887-5741-44EC-A6A4-F64BD21E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33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1CC53F-28CF-4E2C-956E-E78E53E87325}"/>
              </a:ext>
            </a:extLst>
          </p:cNvPr>
          <p:cNvSpPr/>
          <p:nvPr/>
        </p:nvSpPr>
        <p:spPr>
          <a:xfrm>
            <a:off x="5502585" y="3086030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2F3E57-E3CE-40F7-951B-A6782A792747}"/>
              </a:ext>
            </a:extLst>
          </p:cNvPr>
          <p:cNvSpPr/>
          <p:nvPr/>
        </p:nvSpPr>
        <p:spPr>
          <a:xfrm>
            <a:off x="5502738" y="3390244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31E39C-16F0-4B75-83F8-2D8AC640DBEE}"/>
              </a:ext>
            </a:extLst>
          </p:cNvPr>
          <p:cNvSpPr/>
          <p:nvPr/>
        </p:nvSpPr>
        <p:spPr>
          <a:xfrm>
            <a:off x="5502585" y="3694433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F78287-FB24-41BF-AE25-325FC8145A4F}"/>
              </a:ext>
            </a:extLst>
          </p:cNvPr>
          <p:cNvSpPr/>
          <p:nvPr/>
        </p:nvSpPr>
        <p:spPr>
          <a:xfrm>
            <a:off x="5502585" y="4000534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9E39E7-BC43-4045-B660-02440A7D8C54}"/>
              </a:ext>
            </a:extLst>
          </p:cNvPr>
          <p:cNvSpPr/>
          <p:nvPr/>
        </p:nvSpPr>
        <p:spPr>
          <a:xfrm>
            <a:off x="4511870" y="3067902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5AFAAE-7A9A-43BF-AC6C-F5F18C2FA1FA}"/>
              </a:ext>
            </a:extLst>
          </p:cNvPr>
          <p:cNvSpPr/>
          <p:nvPr/>
        </p:nvSpPr>
        <p:spPr>
          <a:xfrm>
            <a:off x="4512023" y="337211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27C1CF-BAF3-4ADA-B42D-22A2E880B6BF}"/>
              </a:ext>
            </a:extLst>
          </p:cNvPr>
          <p:cNvSpPr/>
          <p:nvPr/>
        </p:nvSpPr>
        <p:spPr>
          <a:xfrm>
            <a:off x="4511870" y="3676305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9EBE0E-D409-45C5-8F97-8C68AC122AC0}"/>
              </a:ext>
            </a:extLst>
          </p:cNvPr>
          <p:cNvSpPr/>
          <p:nvPr/>
        </p:nvSpPr>
        <p:spPr>
          <a:xfrm>
            <a:off x="4511870" y="3982406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2AD9C9-2364-4EDC-B9E2-38C30954C79D}"/>
              </a:ext>
            </a:extLst>
          </p:cNvPr>
          <p:cNvSpPr/>
          <p:nvPr/>
        </p:nvSpPr>
        <p:spPr>
          <a:xfrm>
            <a:off x="4509467" y="2763403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63BE68-1FC2-4D05-A79C-5A855A0018D6}"/>
              </a:ext>
            </a:extLst>
          </p:cNvPr>
          <p:cNvSpPr/>
          <p:nvPr/>
        </p:nvSpPr>
        <p:spPr>
          <a:xfrm>
            <a:off x="4512023" y="4339618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45C8D9-DCC6-4226-99CF-2A55522B2D07}"/>
              </a:ext>
            </a:extLst>
          </p:cNvPr>
          <p:cNvSpPr/>
          <p:nvPr/>
        </p:nvSpPr>
        <p:spPr>
          <a:xfrm>
            <a:off x="5502279" y="2764999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B79E99-FFB1-4761-9B5D-58E669C14585}"/>
              </a:ext>
            </a:extLst>
          </p:cNvPr>
          <p:cNvSpPr/>
          <p:nvPr/>
        </p:nvSpPr>
        <p:spPr>
          <a:xfrm>
            <a:off x="5502280" y="4339618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170050-01F2-4977-8C96-9856F23C003E}"/>
                  </a:ext>
                </a:extLst>
              </p:cNvPr>
              <p:cNvSpPr txBox="1"/>
              <p:nvPr/>
            </p:nvSpPr>
            <p:spPr>
              <a:xfrm>
                <a:off x="4526691" y="4614024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170050-01F2-4977-8C96-9856F23C0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691" y="4614024"/>
                <a:ext cx="169085" cy="276999"/>
              </a:xfrm>
              <a:prstGeom prst="rect">
                <a:avLst/>
              </a:prstGeom>
              <a:blipFill>
                <a:blip r:embed="rId2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77368B-49D6-4F71-8377-B55560A8912A}"/>
                  </a:ext>
                </a:extLst>
              </p:cNvPr>
              <p:cNvSpPr txBox="1"/>
              <p:nvPr/>
            </p:nvSpPr>
            <p:spPr>
              <a:xfrm>
                <a:off x="5255658" y="4603981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77368B-49D6-4F71-8377-B55560A89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658" y="4603981"/>
                <a:ext cx="573042" cy="276999"/>
              </a:xfrm>
              <a:prstGeom prst="rect">
                <a:avLst/>
              </a:prstGeom>
              <a:blipFill>
                <a:blip r:embed="rId3"/>
                <a:stretch>
                  <a:fillRect l="-5319" r="-95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A59ED1-A64B-4E6B-9126-AB2EB6268E09}"/>
                  </a:ext>
                </a:extLst>
              </p:cNvPr>
              <p:cNvSpPr txBox="1"/>
              <p:nvPr/>
            </p:nvSpPr>
            <p:spPr>
              <a:xfrm>
                <a:off x="6187845" y="4603981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A59ED1-A64B-4E6B-9126-AB2EB6268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845" y="4603981"/>
                <a:ext cx="573042" cy="276999"/>
              </a:xfrm>
              <a:prstGeom prst="rect">
                <a:avLst/>
              </a:prstGeom>
              <a:blipFill>
                <a:blip r:embed="rId4"/>
                <a:stretch>
                  <a:fillRect l="-5319" r="-95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1E861351-53B1-43FD-8C56-2C713C67E453}"/>
              </a:ext>
            </a:extLst>
          </p:cNvPr>
          <p:cNvSpPr/>
          <p:nvPr/>
        </p:nvSpPr>
        <p:spPr>
          <a:xfrm>
            <a:off x="3466497" y="3069004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125B79-3682-4370-8FBC-F9DD28FB56AB}"/>
              </a:ext>
            </a:extLst>
          </p:cNvPr>
          <p:cNvSpPr/>
          <p:nvPr/>
        </p:nvSpPr>
        <p:spPr>
          <a:xfrm>
            <a:off x="3466650" y="3373218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EDBBDB2-173D-4595-B9F3-6591DD292CAF}"/>
              </a:ext>
            </a:extLst>
          </p:cNvPr>
          <p:cNvSpPr/>
          <p:nvPr/>
        </p:nvSpPr>
        <p:spPr>
          <a:xfrm>
            <a:off x="3466497" y="3677407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49071E-C17A-470F-9C2F-3C135D1F46A7}"/>
              </a:ext>
            </a:extLst>
          </p:cNvPr>
          <p:cNvSpPr/>
          <p:nvPr/>
        </p:nvSpPr>
        <p:spPr>
          <a:xfrm>
            <a:off x="3466497" y="3983508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54AC950-B5BA-411A-8CD4-EEE5DDF0E617}"/>
              </a:ext>
            </a:extLst>
          </p:cNvPr>
          <p:cNvSpPr/>
          <p:nvPr/>
        </p:nvSpPr>
        <p:spPr>
          <a:xfrm>
            <a:off x="3464094" y="2764505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5DAF9C-733D-44CA-9A68-03F16E3AF920}"/>
              </a:ext>
            </a:extLst>
          </p:cNvPr>
          <p:cNvSpPr/>
          <p:nvPr/>
        </p:nvSpPr>
        <p:spPr>
          <a:xfrm>
            <a:off x="3466650" y="4340720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D6BAB1-C5CC-4A3A-8A35-BC8204346A6F}"/>
              </a:ext>
            </a:extLst>
          </p:cNvPr>
          <p:cNvSpPr/>
          <p:nvPr/>
        </p:nvSpPr>
        <p:spPr>
          <a:xfrm>
            <a:off x="6404064" y="3066610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347F3F-FB9A-4DAC-BC75-FA99E09D940B}"/>
              </a:ext>
            </a:extLst>
          </p:cNvPr>
          <p:cNvSpPr/>
          <p:nvPr/>
        </p:nvSpPr>
        <p:spPr>
          <a:xfrm>
            <a:off x="6404217" y="3370824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5C32B0-7D92-435A-92C6-8FE5CA6F2A09}"/>
              </a:ext>
            </a:extLst>
          </p:cNvPr>
          <p:cNvSpPr/>
          <p:nvPr/>
        </p:nvSpPr>
        <p:spPr>
          <a:xfrm>
            <a:off x="6404064" y="3675013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0469AD-EB4D-4632-92DB-E9AF8C8DA76F}"/>
              </a:ext>
            </a:extLst>
          </p:cNvPr>
          <p:cNvSpPr/>
          <p:nvPr/>
        </p:nvSpPr>
        <p:spPr>
          <a:xfrm>
            <a:off x="6404064" y="3981114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E9FFCE7-E2D1-46A5-9030-4B713F32B465}"/>
              </a:ext>
            </a:extLst>
          </p:cNvPr>
          <p:cNvSpPr/>
          <p:nvPr/>
        </p:nvSpPr>
        <p:spPr>
          <a:xfrm>
            <a:off x="6401661" y="2762111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210E58-DDE5-48D8-8E6A-FF65B13AC71F}"/>
              </a:ext>
            </a:extLst>
          </p:cNvPr>
          <p:cNvSpPr/>
          <p:nvPr/>
        </p:nvSpPr>
        <p:spPr>
          <a:xfrm>
            <a:off x="6404217" y="4338326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126F3C-180F-4D51-B459-4CFBF850E29F}"/>
                  </a:ext>
                </a:extLst>
              </p:cNvPr>
              <p:cNvSpPr txBox="1"/>
              <p:nvPr/>
            </p:nvSpPr>
            <p:spPr>
              <a:xfrm>
                <a:off x="3316403" y="4603980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126F3C-180F-4D51-B459-4CFBF850E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403" y="4603980"/>
                <a:ext cx="573042" cy="276999"/>
              </a:xfrm>
              <a:prstGeom prst="rect">
                <a:avLst/>
              </a:prstGeom>
              <a:blipFill>
                <a:blip r:embed="rId5"/>
                <a:stretch>
                  <a:fillRect l="-5319" r="-95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1BBB9C0-D1F1-449A-B9FE-01AB97F90246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4642645" y="3141724"/>
            <a:ext cx="859940" cy="626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4204754-DFF4-4636-BB84-DC1FD80B35B2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>
            <a:off x="4642798" y="3445938"/>
            <a:ext cx="859787" cy="628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333A7E6-5F3D-4295-95A1-3C32FA853AE5}"/>
              </a:ext>
            </a:extLst>
          </p:cNvPr>
          <p:cNvCxnSpPr>
            <a:cxnSpLocks/>
            <a:stCxn id="31" idx="6"/>
            <a:endCxn id="13" idx="2"/>
          </p:cNvCxnSpPr>
          <p:nvPr/>
        </p:nvCxnSpPr>
        <p:spPr>
          <a:xfrm flipV="1">
            <a:off x="3597272" y="3750127"/>
            <a:ext cx="914598" cy="11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57DF20-E4C5-40DF-B994-069B288B5096}"/>
              </a:ext>
            </a:extLst>
          </p:cNvPr>
          <p:cNvCxnSpPr>
            <a:cxnSpLocks/>
            <a:stCxn id="32" idx="6"/>
            <a:endCxn id="13" idx="2"/>
          </p:cNvCxnSpPr>
          <p:nvPr/>
        </p:nvCxnSpPr>
        <p:spPr>
          <a:xfrm flipV="1">
            <a:off x="3597272" y="3750127"/>
            <a:ext cx="914598" cy="307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BBC036-9294-4713-B5D3-37E5B2A9283B}"/>
              </a:ext>
            </a:extLst>
          </p:cNvPr>
          <p:cNvCxnSpPr>
            <a:cxnSpLocks/>
            <a:stCxn id="19" idx="6"/>
            <a:endCxn id="35" idx="2"/>
          </p:cNvCxnSpPr>
          <p:nvPr/>
        </p:nvCxnSpPr>
        <p:spPr>
          <a:xfrm flipV="1">
            <a:off x="5633055" y="3140432"/>
            <a:ext cx="771009" cy="1273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B17E7B-CE49-43DF-BDE5-4C439951030B}"/>
              </a:ext>
            </a:extLst>
          </p:cNvPr>
          <p:cNvCxnSpPr>
            <a:cxnSpLocks/>
            <a:stCxn id="19" idx="6"/>
            <a:endCxn id="36" idx="2"/>
          </p:cNvCxnSpPr>
          <p:nvPr/>
        </p:nvCxnSpPr>
        <p:spPr>
          <a:xfrm flipV="1">
            <a:off x="5633055" y="3444646"/>
            <a:ext cx="771162" cy="968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44FF5BC-1173-41D4-9676-0BD53DFBDAC7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 flipV="1">
            <a:off x="5633055" y="3748835"/>
            <a:ext cx="771009" cy="6646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310E52D-358B-4EE2-B22E-566370BCED6C}"/>
              </a:ext>
            </a:extLst>
          </p:cNvPr>
          <p:cNvCxnSpPr>
            <a:cxnSpLocks/>
            <a:stCxn id="31" idx="6"/>
            <a:endCxn id="13" idx="2"/>
          </p:cNvCxnSpPr>
          <p:nvPr/>
        </p:nvCxnSpPr>
        <p:spPr>
          <a:xfrm flipV="1">
            <a:off x="3597272" y="3750127"/>
            <a:ext cx="914598" cy="110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49C39B5-4030-4D21-A33D-379C3D2FCD59}"/>
              </a:ext>
            </a:extLst>
          </p:cNvPr>
          <p:cNvCxnSpPr>
            <a:cxnSpLocks/>
            <a:stCxn id="19" idx="6"/>
            <a:endCxn id="35" idx="2"/>
          </p:cNvCxnSpPr>
          <p:nvPr/>
        </p:nvCxnSpPr>
        <p:spPr>
          <a:xfrm flipV="1">
            <a:off x="5633055" y="3140432"/>
            <a:ext cx="771009" cy="12730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48A77EB-957E-495F-926F-192553E2FEB9}"/>
              </a:ext>
            </a:extLst>
          </p:cNvPr>
          <p:cNvSpPr/>
          <p:nvPr/>
        </p:nvSpPr>
        <p:spPr>
          <a:xfrm>
            <a:off x="9583453" y="2748704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311DD4-3635-4E23-BC16-D594AACAD640}"/>
                  </a:ext>
                </a:extLst>
              </p:cNvPr>
              <p:cNvSpPr txBox="1"/>
              <p:nvPr/>
            </p:nvSpPr>
            <p:spPr>
              <a:xfrm>
                <a:off x="9813119" y="269720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311DD4-3635-4E23-BC16-D594AACAD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119" y="2697209"/>
                <a:ext cx="357470" cy="276999"/>
              </a:xfrm>
              <a:prstGeom prst="rect">
                <a:avLst/>
              </a:prstGeom>
              <a:blipFill>
                <a:blip r:embed="rId6"/>
                <a:stretch>
                  <a:fillRect l="-15517" r="-1724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52C3C89B-68BC-491C-BAAC-F92E74DCABCD}"/>
              </a:ext>
            </a:extLst>
          </p:cNvPr>
          <p:cNvSpPr/>
          <p:nvPr/>
        </p:nvSpPr>
        <p:spPr>
          <a:xfrm>
            <a:off x="9579871" y="3004722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8DF05FD-5201-4C5F-876B-02915DCB6927}"/>
                  </a:ext>
                </a:extLst>
              </p:cNvPr>
              <p:cNvSpPr txBox="1"/>
              <p:nvPr/>
            </p:nvSpPr>
            <p:spPr>
              <a:xfrm>
                <a:off x="9833285" y="2948219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dirty="0"/>
                  <a:t>7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8DF05FD-5201-4C5F-876B-02915DCB6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285" y="2948219"/>
                <a:ext cx="293350" cy="276999"/>
              </a:xfrm>
              <a:prstGeom prst="rect">
                <a:avLst/>
              </a:prstGeom>
              <a:blipFill>
                <a:blip r:embed="rId7"/>
                <a:stretch>
                  <a:fillRect l="-27083" t="-28889" r="-5000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9CF375C8-06E7-4654-A71B-03EEED765259}"/>
              </a:ext>
            </a:extLst>
          </p:cNvPr>
          <p:cNvSpPr/>
          <p:nvPr/>
        </p:nvSpPr>
        <p:spPr>
          <a:xfrm>
            <a:off x="9579871" y="3264605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6AEDAA-0EAD-4F11-AFA0-F8C2F022F1E1}"/>
              </a:ext>
            </a:extLst>
          </p:cNvPr>
          <p:cNvSpPr txBox="1"/>
          <p:nvPr/>
        </p:nvSpPr>
        <p:spPr>
          <a:xfrm>
            <a:off x="9882868" y="3200155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/>
              <a:t>1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E494629-5934-4465-B950-6DC1D5F002D0}"/>
              </a:ext>
            </a:extLst>
          </p:cNvPr>
          <p:cNvSpPr/>
          <p:nvPr/>
        </p:nvSpPr>
        <p:spPr>
          <a:xfrm>
            <a:off x="9579871" y="2488821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3B3D73-BE55-4C76-ACEB-DE68109263A4}"/>
                  </a:ext>
                </a:extLst>
              </p:cNvPr>
              <p:cNvSpPr txBox="1"/>
              <p:nvPr/>
            </p:nvSpPr>
            <p:spPr>
              <a:xfrm>
                <a:off x="9853018" y="2438915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3B3D73-BE55-4C76-ACEB-DE6810926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018" y="2438915"/>
                <a:ext cx="181140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8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7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0068-2EA1-4838-AC50-D4CD3EC0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procedure: cell by cell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252F1-ADC5-4C52-BF4C-7CAA344B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34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087501-3744-431F-8632-15A5BDF34779}"/>
              </a:ext>
            </a:extLst>
          </p:cNvPr>
          <p:cNvSpPr/>
          <p:nvPr/>
        </p:nvSpPr>
        <p:spPr>
          <a:xfrm>
            <a:off x="5516301" y="3068347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6BE2-1C51-4528-BC44-78B258A01C74}"/>
              </a:ext>
            </a:extLst>
          </p:cNvPr>
          <p:cNvSpPr/>
          <p:nvPr/>
        </p:nvSpPr>
        <p:spPr>
          <a:xfrm>
            <a:off x="5516454" y="337256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BEE2AB-F5D3-4E3B-8CD1-378BF5710365}"/>
              </a:ext>
            </a:extLst>
          </p:cNvPr>
          <p:cNvSpPr/>
          <p:nvPr/>
        </p:nvSpPr>
        <p:spPr>
          <a:xfrm>
            <a:off x="5516301" y="3676750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64AD5E-365D-434C-9C70-0B648655CD64}"/>
              </a:ext>
            </a:extLst>
          </p:cNvPr>
          <p:cNvSpPr/>
          <p:nvPr/>
        </p:nvSpPr>
        <p:spPr>
          <a:xfrm>
            <a:off x="5516301" y="3982851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451586-5A5F-4B17-A233-BE7F595AD151}"/>
              </a:ext>
            </a:extLst>
          </p:cNvPr>
          <p:cNvSpPr/>
          <p:nvPr/>
        </p:nvSpPr>
        <p:spPr>
          <a:xfrm>
            <a:off x="4525586" y="3050219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0AC6D1-AC7E-4AB4-914F-7A342D4BCBBB}"/>
              </a:ext>
            </a:extLst>
          </p:cNvPr>
          <p:cNvSpPr/>
          <p:nvPr/>
        </p:nvSpPr>
        <p:spPr>
          <a:xfrm>
            <a:off x="4525739" y="3354433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02CEE4-AE9C-4B76-AB2C-D09328A8AF5F}"/>
              </a:ext>
            </a:extLst>
          </p:cNvPr>
          <p:cNvSpPr/>
          <p:nvPr/>
        </p:nvSpPr>
        <p:spPr>
          <a:xfrm>
            <a:off x="4525586" y="3658622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2A3F29-7D37-49D1-A2E9-653C65C1239F}"/>
              </a:ext>
            </a:extLst>
          </p:cNvPr>
          <p:cNvSpPr/>
          <p:nvPr/>
        </p:nvSpPr>
        <p:spPr>
          <a:xfrm>
            <a:off x="4525586" y="3964723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626185-723F-4EA9-8E38-DDE1F4E06A23}"/>
              </a:ext>
            </a:extLst>
          </p:cNvPr>
          <p:cNvSpPr/>
          <p:nvPr/>
        </p:nvSpPr>
        <p:spPr>
          <a:xfrm>
            <a:off x="4523183" y="2745720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FE6287-B922-4AFE-895B-E42B4494E0DB}"/>
              </a:ext>
            </a:extLst>
          </p:cNvPr>
          <p:cNvSpPr/>
          <p:nvPr/>
        </p:nvSpPr>
        <p:spPr>
          <a:xfrm>
            <a:off x="4525739" y="4321935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057937-A5A4-4A09-AB7B-2DA3F4E93FD0}"/>
              </a:ext>
            </a:extLst>
          </p:cNvPr>
          <p:cNvSpPr/>
          <p:nvPr/>
        </p:nvSpPr>
        <p:spPr>
          <a:xfrm>
            <a:off x="5515995" y="2747316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72CD7C-4E73-41D3-BC62-160F7C5B0B34}"/>
              </a:ext>
            </a:extLst>
          </p:cNvPr>
          <p:cNvSpPr/>
          <p:nvPr/>
        </p:nvSpPr>
        <p:spPr>
          <a:xfrm>
            <a:off x="5515996" y="4321935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9D5F7-E053-4E82-83C0-773018B857F2}"/>
                  </a:ext>
                </a:extLst>
              </p:cNvPr>
              <p:cNvSpPr txBox="1"/>
              <p:nvPr/>
            </p:nvSpPr>
            <p:spPr>
              <a:xfrm>
                <a:off x="4540407" y="459634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9D5F7-E053-4E82-83C0-773018B85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407" y="4596341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75A723-B707-45DA-8C5C-91F54D932C62}"/>
                  </a:ext>
                </a:extLst>
              </p:cNvPr>
              <p:cNvSpPr txBox="1"/>
              <p:nvPr/>
            </p:nvSpPr>
            <p:spPr>
              <a:xfrm>
                <a:off x="5490812" y="457951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75A723-B707-45DA-8C5C-91F54D932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12" y="4579517"/>
                <a:ext cx="181140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93C79C-5E56-4ED9-8F49-6945C3052889}"/>
                  </a:ext>
                </a:extLst>
              </p:cNvPr>
              <p:cNvSpPr txBox="1"/>
              <p:nvPr/>
            </p:nvSpPr>
            <p:spPr>
              <a:xfrm>
                <a:off x="6390194" y="45718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93C79C-5E56-4ED9-8F49-6945C3052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94" y="4571833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605DFC9-79FC-44E2-A8A9-A60A6637A42E}"/>
              </a:ext>
            </a:extLst>
          </p:cNvPr>
          <p:cNvSpPr/>
          <p:nvPr/>
        </p:nvSpPr>
        <p:spPr>
          <a:xfrm>
            <a:off x="3480213" y="305132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B5483E-ABDF-4E70-9781-80C3BDA948C5}"/>
              </a:ext>
            </a:extLst>
          </p:cNvPr>
          <p:cNvSpPr/>
          <p:nvPr/>
        </p:nvSpPr>
        <p:spPr>
          <a:xfrm>
            <a:off x="3480366" y="3355535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345BAC-3B40-49C9-B4DE-C55A3B93605A}"/>
              </a:ext>
            </a:extLst>
          </p:cNvPr>
          <p:cNvSpPr/>
          <p:nvPr/>
        </p:nvSpPr>
        <p:spPr>
          <a:xfrm>
            <a:off x="3480213" y="3659724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5C52DF-4D8E-439C-A95F-16CA6144DC43}"/>
              </a:ext>
            </a:extLst>
          </p:cNvPr>
          <p:cNvSpPr/>
          <p:nvPr/>
        </p:nvSpPr>
        <p:spPr>
          <a:xfrm>
            <a:off x="3480213" y="3965825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D728AE-471C-40DE-B013-D244841CBF17}"/>
              </a:ext>
            </a:extLst>
          </p:cNvPr>
          <p:cNvSpPr/>
          <p:nvPr/>
        </p:nvSpPr>
        <p:spPr>
          <a:xfrm>
            <a:off x="3477810" y="2746822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749297-C79F-421E-A91C-3F1D0CE0ACCC}"/>
              </a:ext>
            </a:extLst>
          </p:cNvPr>
          <p:cNvSpPr/>
          <p:nvPr/>
        </p:nvSpPr>
        <p:spPr>
          <a:xfrm>
            <a:off x="3480366" y="4323037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948D38-53C6-4137-B1F0-0782F6A5B2FC}"/>
              </a:ext>
            </a:extLst>
          </p:cNvPr>
          <p:cNvSpPr/>
          <p:nvPr/>
        </p:nvSpPr>
        <p:spPr>
          <a:xfrm>
            <a:off x="6417780" y="3048927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33A44C-57A4-482D-AE7D-8834C04C3DC3}"/>
              </a:ext>
            </a:extLst>
          </p:cNvPr>
          <p:cNvSpPr/>
          <p:nvPr/>
        </p:nvSpPr>
        <p:spPr>
          <a:xfrm>
            <a:off x="6417933" y="335314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1AB0BA-21F3-4F64-BD85-4FA9E3034A36}"/>
              </a:ext>
            </a:extLst>
          </p:cNvPr>
          <p:cNvSpPr/>
          <p:nvPr/>
        </p:nvSpPr>
        <p:spPr>
          <a:xfrm>
            <a:off x="6417780" y="3657330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0A6051-B357-482A-BD07-8BF6714F935B}"/>
              </a:ext>
            </a:extLst>
          </p:cNvPr>
          <p:cNvSpPr/>
          <p:nvPr/>
        </p:nvSpPr>
        <p:spPr>
          <a:xfrm>
            <a:off x="6417780" y="3963431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B609DB-6F27-4F08-BDDB-98CB7CB42F41}"/>
              </a:ext>
            </a:extLst>
          </p:cNvPr>
          <p:cNvSpPr/>
          <p:nvPr/>
        </p:nvSpPr>
        <p:spPr>
          <a:xfrm>
            <a:off x="6415377" y="2744428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3DB1D7-89B8-4AD2-A936-8D21AE20E76B}"/>
              </a:ext>
            </a:extLst>
          </p:cNvPr>
          <p:cNvSpPr/>
          <p:nvPr/>
        </p:nvSpPr>
        <p:spPr>
          <a:xfrm>
            <a:off x="6417933" y="4320643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11628E-A30E-4F0C-ABD1-FE447FC2454E}"/>
                  </a:ext>
                </a:extLst>
              </p:cNvPr>
              <p:cNvSpPr txBox="1"/>
              <p:nvPr/>
            </p:nvSpPr>
            <p:spPr>
              <a:xfrm>
                <a:off x="3330119" y="4586297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11628E-A30E-4F0C-ABD1-FE447FC24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119" y="4586297"/>
                <a:ext cx="354264" cy="276999"/>
              </a:xfrm>
              <a:prstGeom prst="rect">
                <a:avLst/>
              </a:prstGeom>
              <a:blipFill>
                <a:blip r:embed="rId5"/>
                <a:stretch>
                  <a:fillRect l="-1724" r="-1724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B4B24E-CED0-40ED-B95F-B1E2CA371BBE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4656361" y="3124041"/>
            <a:ext cx="859940" cy="626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840829-0386-4D94-9D86-7BC874F8EFC1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4656514" y="3428255"/>
            <a:ext cx="859787" cy="628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CEE9F7-F9CA-401A-8870-47820D39234C}"/>
              </a:ext>
            </a:extLst>
          </p:cNvPr>
          <p:cNvCxnSpPr>
            <a:cxnSpLocks/>
            <a:stCxn id="22" idx="6"/>
            <a:endCxn id="11" idx="2"/>
          </p:cNvCxnSpPr>
          <p:nvPr/>
        </p:nvCxnSpPr>
        <p:spPr>
          <a:xfrm flipV="1">
            <a:off x="3610988" y="3732444"/>
            <a:ext cx="914598" cy="11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D4297C-11A3-4855-975E-128A0A0C7344}"/>
              </a:ext>
            </a:extLst>
          </p:cNvPr>
          <p:cNvCxnSpPr>
            <a:cxnSpLocks/>
            <a:stCxn id="16" idx="6"/>
            <a:endCxn id="26" idx="2"/>
          </p:cNvCxnSpPr>
          <p:nvPr/>
        </p:nvCxnSpPr>
        <p:spPr>
          <a:xfrm flipV="1">
            <a:off x="5646771" y="3122749"/>
            <a:ext cx="771009" cy="127300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6ACEFE9-BEA6-4AFE-B518-382FAF0BE1A3}"/>
              </a:ext>
            </a:extLst>
          </p:cNvPr>
          <p:cNvSpPr/>
          <p:nvPr/>
        </p:nvSpPr>
        <p:spPr>
          <a:xfrm>
            <a:off x="11212482" y="5191574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0DD7ADF-3387-451B-AFAC-99F52AB20410}"/>
                  </a:ext>
                </a:extLst>
              </p:cNvPr>
              <p:cNvSpPr txBox="1"/>
              <p:nvPr/>
            </p:nvSpPr>
            <p:spPr>
              <a:xfrm>
                <a:off x="11430255" y="5113678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0DD7ADF-3387-451B-AFAC-99F52AB20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255" y="5113678"/>
                <a:ext cx="357470" cy="276999"/>
              </a:xfrm>
              <a:prstGeom prst="rect">
                <a:avLst/>
              </a:prstGeom>
              <a:blipFill>
                <a:blip r:embed="rId6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EB52DE1B-6C2C-426F-A7E8-EF9353FA6F6B}"/>
              </a:ext>
            </a:extLst>
          </p:cNvPr>
          <p:cNvSpPr/>
          <p:nvPr/>
        </p:nvSpPr>
        <p:spPr>
          <a:xfrm>
            <a:off x="10483267" y="5217161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E72A8C2-0AC6-48B4-B1DD-CE3A327C54DD}"/>
                  </a:ext>
                </a:extLst>
              </p:cNvPr>
              <p:cNvSpPr txBox="1"/>
              <p:nvPr/>
            </p:nvSpPr>
            <p:spPr>
              <a:xfrm>
                <a:off x="10704621" y="5152483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dirty="0"/>
                  <a:t>7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E72A8C2-0AC6-48B4-B1DD-CE3A327C5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621" y="5152483"/>
                <a:ext cx="293350" cy="276999"/>
              </a:xfrm>
              <a:prstGeom prst="rect">
                <a:avLst/>
              </a:prstGeom>
              <a:blipFill>
                <a:blip r:embed="rId7"/>
                <a:stretch>
                  <a:fillRect l="-27083" t="-28261" r="-50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FAD1D847-5DF8-4C02-88F1-1EFC40C1A379}"/>
              </a:ext>
            </a:extLst>
          </p:cNvPr>
          <p:cNvSpPr/>
          <p:nvPr/>
        </p:nvSpPr>
        <p:spPr>
          <a:xfrm>
            <a:off x="11208901" y="5483568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C06271-AC81-4099-8FE4-7D8067A85ECA}"/>
              </a:ext>
            </a:extLst>
          </p:cNvPr>
          <p:cNvSpPr txBox="1"/>
          <p:nvPr/>
        </p:nvSpPr>
        <p:spPr>
          <a:xfrm>
            <a:off x="11474023" y="541162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/>
              <a:t>1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FF7981D-183B-49C2-A684-E573BC6EF0FC}"/>
              </a:ext>
            </a:extLst>
          </p:cNvPr>
          <p:cNvSpPr/>
          <p:nvPr/>
        </p:nvSpPr>
        <p:spPr>
          <a:xfrm>
            <a:off x="11212483" y="4604107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8824A6-804C-47ED-A3E1-83635B84ABC0}"/>
                  </a:ext>
                </a:extLst>
              </p:cNvPr>
              <p:cNvSpPr txBox="1"/>
              <p:nvPr/>
            </p:nvSpPr>
            <p:spPr>
              <a:xfrm>
                <a:off x="11430255" y="450390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8824A6-804C-47ED-A3E1-83635B84A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255" y="4503900"/>
                <a:ext cx="181140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493E0540-20EA-412C-B561-83766C51C6E8}"/>
              </a:ext>
            </a:extLst>
          </p:cNvPr>
          <p:cNvSpPr/>
          <p:nvPr/>
        </p:nvSpPr>
        <p:spPr>
          <a:xfrm>
            <a:off x="2437769" y="3048927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6801C50-2054-4514-888C-ACD6438BAA9E}"/>
              </a:ext>
            </a:extLst>
          </p:cNvPr>
          <p:cNvSpPr/>
          <p:nvPr/>
        </p:nvSpPr>
        <p:spPr>
          <a:xfrm>
            <a:off x="2437922" y="335314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D83E17-DDE9-474C-9E10-8453CE9EF5F5}"/>
              </a:ext>
            </a:extLst>
          </p:cNvPr>
          <p:cNvSpPr/>
          <p:nvPr/>
        </p:nvSpPr>
        <p:spPr>
          <a:xfrm>
            <a:off x="2437769" y="3657330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AD2F580-8D85-4ABC-A82A-86534E36D364}"/>
              </a:ext>
            </a:extLst>
          </p:cNvPr>
          <p:cNvSpPr/>
          <p:nvPr/>
        </p:nvSpPr>
        <p:spPr>
          <a:xfrm>
            <a:off x="2437769" y="3963431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307E899-9B39-4289-A586-50C6944B9CE3}"/>
              </a:ext>
            </a:extLst>
          </p:cNvPr>
          <p:cNvSpPr/>
          <p:nvPr/>
        </p:nvSpPr>
        <p:spPr>
          <a:xfrm>
            <a:off x="2435366" y="2744428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B4F1819-B9B5-484E-8DFC-57498A1DB199}"/>
              </a:ext>
            </a:extLst>
          </p:cNvPr>
          <p:cNvSpPr/>
          <p:nvPr/>
        </p:nvSpPr>
        <p:spPr>
          <a:xfrm>
            <a:off x="2437922" y="4320643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BD351BC-7D58-4B56-8CAF-01AD127B8FDC}"/>
              </a:ext>
            </a:extLst>
          </p:cNvPr>
          <p:cNvSpPr/>
          <p:nvPr/>
        </p:nvSpPr>
        <p:spPr>
          <a:xfrm>
            <a:off x="7538730" y="3048927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8275ADD-29F9-4620-A65E-30E7BF422945}"/>
              </a:ext>
            </a:extLst>
          </p:cNvPr>
          <p:cNvSpPr/>
          <p:nvPr/>
        </p:nvSpPr>
        <p:spPr>
          <a:xfrm>
            <a:off x="7538883" y="335314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0DE31FD-BBF8-488B-A314-9C8D5075751B}"/>
              </a:ext>
            </a:extLst>
          </p:cNvPr>
          <p:cNvSpPr/>
          <p:nvPr/>
        </p:nvSpPr>
        <p:spPr>
          <a:xfrm>
            <a:off x="7538730" y="3657330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E13D4BF-5B08-4A4B-9A9C-63BA9E056043}"/>
              </a:ext>
            </a:extLst>
          </p:cNvPr>
          <p:cNvSpPr/>
          <p:nvPr/>
        </p:nvSpPr>
        <p:spPr>
          <a:xfrm>
            <a:off x="7538730" y="3963431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99CE230-A613-4AD6-B3A1-BE22D4CA1444}"/>
              </a:ext>
            </a:extLst>
          </p:cNvPr>
          <p:cNvSpPr/>
          <p:nvPr/>
        </p:nvSpPr>
        <p:spPr>
          <a:xfrm>
            <a:off x="7536327" y="2744428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4484192-8749-40F3-869D-B7CD8819ED35}"/>
              </a:ext>
            </a:extLst>
          </p:cNvPr>
          <p:cNvSpPr/>
          <p:nvPr/>
        </p:nvSpPr>
        <p:spPr>
          <a:xfrm>
            <a:off x="7538883" y="4320643"/>
            <a:ext cx="130775" cy="147644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0760FCA-CA65-4AD4-BCC0-1182C5E25F0A}"/>
              </a:ext>
            </a:extLst>
          </p:cNvPr>
          <p:cNvSpPr/>
          <p:nvPr/>
        </p:nvSpPr>
        <p:spPr>
          <a:xfrm>
            <a:off x="8510372" y="3048927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7FDAA7C-12D7-4AD7-AAD3-54E2C3E506FA}"/>
              </a:ext>
            </a:extLst>
          </p:cNvPr>
          <p:cNvSpPr/>
          <p:nvPr/>
        </p:nvSpPr>
        <p:spPr>
          <a:xfrm>
            <a:off x="8510525" y="335314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A308922-6D09-4EB9-BBE8-0F0D80CDE6B5}"/>
              </a:ext>
            </a:extLst>
          </p:cNvPr>
          <p:cNvSpPr/>
          <p:nvPr/>
        </p:nvSpPr>
        <p:spPr>
          <a:xfrm>
            <a:off x="8510372" y="3657330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D8843F9-4863-4911-B06D-8239175BECA1}"/>
              </a:ext>
            </a:extLst>
          </p:cNvPr>
          <p:cNvSpPr/>
          <p:nvPr/>
        </p:nvSpPr>
        <p:spPr>
          <a:xfrm>
            <a:off x="8510372" y="3963431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0EF1DE2-6773-4242-AC8B-3057EE3D3609}"/>
              </a:ext>
            </a:extLst>
          </p:cNvPr>
          <p:cNvSpPr/>
          <p:nvPr/>
        </p:nvSpPr>
        <p:spPr>
          <a:xfrm>
            <a:off x="8507969" y="2744428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8B2469A-A98D-4E94-8964-E6BE3A5296C4}"/>
              </a:ext>
            </a:extLst>
          </p:cNvPr>
          <p:cNvSpPr/>
          <p:nvPr/>
        </p:nvSpPr>
        <p:spPr>
          <a:xfrm>
            <a:off x="8510525" y="4320643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8C2F7C-D5B4-436F-9B56-D95A29C43D58}"/>
              </a:ext>
            </a:extLst>
          </p:cNvPr>
          <p:cNvCxnSpPr>
            <a:cxnSpLocks/>
            <a:stCxn id="6" idx="6"/>
            <a:endCxn id="29" idx="2"/>
          </p:cNvCxnSpPr>
          <p:nvPr/>
        </p:nvCxnSpPr>
        <p:spPr>
          <a:xfrm>
            <a:off x="5647229" y="3446383"/>
            <a:ext cx="770551" cy="590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65E22D-0F93-4ECF-A1FD-A2611CB0D8CC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V="1">
            <a:off x="4656361" y="3142169"/>
            <a:ext cx="859940" cy="8963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AFE06CDE-C715-43F6-9B53-C67BD1CFE2EA}"/>
              </a:ext>
            </a:extLst>
          </p:cNvPr>
          <p:cNvSpPr/>
          <p:nvPr/>
        </p:nvSpPr>
        <p:spPr>
          <a:xfrm>
            <a:off x="11208901" y="4896101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CFD3E25-5C40-406E-A719-234E17D47F82}"/>
                  </a:ext>
                </a:extLst>
              </p:cNvPr>
              <p:cNvSpPr txBox="1"/>
              <p:nvPr/>
            </p:nvSpPr>
            <p:spPr>
              <a:xfrm>
                <a:off x="11430255" y="4820943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CFD3E25-5C40-406E-A719-234E17D47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255" y="4820943"/>
                <a:ext cx="357470" cy="276999"/>
              </a:xfrm>
              <a:prstGeom prst="rect">
                <a:avLst/>
              </a:prstGeom>
              <a:blipFill>
                <a:blip r:embed="rId9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D016EA2-96D8-4BA3-8ECC-100FD7B74A13}"/>
              </a:ext>
            </a:extLst>
          </p:cNvPr>
          <p:cNvCxnSpPr>
            <a:cxnSpLocks/>
            <a:stCxn id="55" idx="6"/>
            <a:endCxn id="23" idx="2"/>
          </p:cNvCxnSpPr>
          <p:nvPr/>
        </p:nvCxnSpPr>
        <p:spPr>
          <a:xfrm>
            <a:off x="2568697" y="3426963"/>
            <a:ext cx="911516" cy="61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E869954-C887-47C8-B3E8-972B4BD6C871}"/>
              </a:ext>
            </a:extLst>
          </p:cNvPr>
          <p:cNvSpPr/>
          <p:nvPr/>
        </p:nvSpPr>
        <p:spPr>
          <a:xfrm>
            <a:off x="10482875" y="4882485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83DAD3B-52B4-4716-967E-BCB17950D0B9}"/>
                  </a:ext>
                </a:extLst>
              </p:cNvPr>
              <p:cNvSpPr txBox="1"/>
              <p:nvPr/>
            </p:nvSpPr>
            <p:spPr>
              <a:xfrm>
                <a:off x="10704621" y="4820943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dirty="0"/>
                  <a:t>8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83DAD3B-52B4-4716-967E-BCB17950D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621" y="4820943"/>
                <a:ext cx="293350" cy="276999"/>
              </a:xfrm>
              <a:prstGeom prst="rect">
                <a:avLst/>
              </a:prstGeom>
              <a:blipFill>
                <a:blip r:embed="rId10"/>
                <a:stretch>
                  <a:fillRect l="-27083" t="-28889" r="-5000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E6E571DF-44EE-4CB5-B694-D89B3177D5F8}"/>
              </a:ext>
            </a:extLst>
          </p:cNvPr>
          <p:cNvSpPr/>
          <p:nvPr/>
        </p:nvSpPr>
        <p:spPr>
          <a:xfrm>
            <a:off x="1569763" y="3048927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0E80B4E-8AEF-4D82-84F4-6370AFF8AC72}"/>
              </a:ext>
            </a:extLst>
          </p:cNvPr>
          <p:cNvSpPr/>
          <p:nvPr/>
        </p:nvSpPr>
        <p:spPr>
          <a:xfrm>
            <a:off x="1569916" y="335314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77D6F5D-E21E-4E38-A256-6B56ABFFCBC9}"/>
              </a:ext>
            </a:extLst>
          </p:cNvPr>
          <p:cNvSpPr/>
          <p:nvPr/>
        </p:nvSpPr>
        <p:spPr>
          <a:xfrm>
            <a:off x="1569763" y="3657330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1FD3958-5FDD-4C14-9032-416689001E0A}"/>
              </a:ext>
            </a:extLst>
          </p:cNvPr>
          <p:cNvSpPr/>
          <p:nvPr/>
        </p:nvSpPr>
        <p:spPr>
          <a:xfrm>
            <a:off x="1569763" y="3963431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E9DB871-E40A-4F26-8965-19E0E3BB81C7}"/>
              </a:ext>
            </a:extLst>
          </p:cNvPr>
          <p:cNvSpPr/>
          <p:nvPr/>
        </p:nvSpPr>
        <p:spPr>
          <a:xfrm>
            <a:off x="1567360" y="2744428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6CDA16B-CACA-4466-96E1-562BF3A4B80E}"/>
              </a:ext>
            </a:extLst>
          </p:cNvPr>
          <p:cNvSpPr/>
          <p:nvPr/>
        </p:nvSpPr>
        <p:spPr>
          <a:xfrm>
            <a:off x="1569916" y="4320643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320A8C-250C-45B1-97C8-2AA3330B8378}"/>
              </a:ext>
            </a:extLst>
          </p:cNvPr>
          <p:cNvCxnSpPr>
            <a:cxnSpLocks/>
            <a:stCxn id="56" idx="6"/>
            <a:endCxn id="20" idx="2"/>
          </p:cNvCxnSpPr>
          <p:nvPr/>
        </p:nvCxnSpPr>
        <p:spPr>
          <a:xfrm flipV="1">
            <a:off x="2568544" y="3125143"/>
            <a:ext cx="911669" cy="6060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692D02-67EB-433C-8A0A-13832722A197}"/>
              </a:ext>
            </a:extLst>
          </p:cNvPr>
          <p:cNvCxnSpPr>
            <a:cxnSpLocks/>
            <a:stCxn id="57" idx="6"/>
            <a:endCxn id="21" idx="2"/>
          </p:cNvCxnSpPr>
          <p:nvPr/>
        </p:nvCxnSpPr>
        <p:spPr>
          <a:xfrm flipV="1">
            <a:off x="2568544" y="3429357"/>
            <a:ext cx="911822" cy="607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A5CD602-74E4-4650-8061-EFA92A2D3231}"/>
              </a:ext>
            </a:extLst>
          </p:cNvPr>
          <p:cNvCxnSpPr>
            <a:cxnSpLocks/>
            <a:stCxn id="62" idx="2"/>
            <a:endCxn id="27" idx="6"/>
          </p:cNvCxnSpPr>
          <p:nvPr/>
        </p:nvCxnSpPr>
        <p:spPr>
          <a:xfrm flipH="1" flipV="1">
            <a:off x="6548708" y="3426963"/>
            <a:ext cx="990022" cy="304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CA616DE-6224-463A-91AD-E3EE09F82FC9}"/>
              </a:ext>
            </a:extLst>
          </p:cNvPr>
          <p:cNvCxnSpPr>
            <a:cxnSpLocks/>
            <a:stCxn id="63" idx="2"/>
            <a:endCxn id="28" idx="6"/>
          </p:cNvCxnSpPr>
          <p:nvPr/>
        </p:nvCxnSpPr>
        <p:spPr>
          <a:xfrm flipH="1" flipV="1">
            <a:off x="6548555" y="3731152"/>
            <a:ext cx="990175" cy="3061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DBE106C-A506-4A8E-8652-3884A1AA8C69}"/>
              </a:ext>
            </a:extLst>
          </p:cNvPr>
          <p:cNvCxnSpPr>
            <a:cxnSpLocks/>
            <a:stCxn id="68" idx="2"/>
            <a:endCxn id="60" idx="6"/>
          </p:cNvCxnSpPr>
          <p:nvPr/>
        </p:nvCxnSpPr>
        <p:spPr>
          <a:xfrm flipH="1" flipV="1">
            <a:off x="7669505" y="3122749"/>
            <a:ext cx="840867" cy="6084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5B9C481-4F42-4910-A9C3-8FA1684EE3EF}"/>
              </a:ext>
            </a:extLst>
          </p:cNvPr>
          <p:cNvCxnSpPr>
            <a:cxnSpLocks/>
            <a:stCxn id="69" idx="2"/>
            <a:endCxn id="61" idx="6"/>
          </p:cNvCxnSpPr>
          <p:nvPr/>
        </p:nvCxnSpPr>
        <p:spPr>
          <a:xfrm flipH="1" flipV="1">
            <a:off x="7669658" y="3426963"/>
            <a:ext cx="840714" cy="610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A926806-C58B-4103-B0CE-9025AF9A68BF}"/>
              </a:ext>
            </a:extLst>
          </p:cNvPr>
          <p:cNvCxnSpPr>
            <a:cxnSpLocks/>
            <a:stCxn id="59" idx="2"/>
            <a:endCxn id="89" idx="6"/>
          </p:cNvCxnSpPr>
          <p:nvPr/>
        </p:nvCxnSpPr>
        <p:spPr>
          <a:xfrm flipH="1" flipV="1">
            <a:off x="1698135" y="2818250"/>
            <a:ext cx="739787" cy="1576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FE24700-5A3A-4679-907B-F324BB200138}"/>
              </a:ext>
            </a:extLst>
          </p:cNvPr>
          <p:cNvCxnSpPr>
            <a:cxnSpLocks/>
            <a:stCxn id="87" idx="6"/>
            <a:endCxn id="54" idx="2"/>
          </p:cNvCxnSpPr>
          <p:nvPr/>
        </p:nvCxnSpPr>
        <p:spPr>
          <a:xfrm flipV="1">
            <a:off x="1700538" y="3122749"/>
            <a:ext cx="737231" cy="6084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39A44C-20F2-420A-94DD-118681D09574}"/>
              </a:ext>
            </a:extLst>
          </p:cNvPr>
          <p:cNvCxnSpPr>
            <a:cxnSpLocks/>
            <a:stCxn id="65" idx="6"/>
            <a:endCxn id="70" idx="2"/>
          </p:cNvCxnSpPr>
          <p:nvPr/>
        </p:nvCxnSpPr>
        <p:spPr>
          <a:xfrm flipV="1">
            <a:off x="7669658" y="2818250"/>
            <a:ext cx="838311" cy="1576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A60C36C-B007-44E1-8ECA-889AEA71EF42}"/>
                  </a:ext>
                </a:extLst>
              </p:cNvPr>
              <p:cNvSpPr txBox="1"/>
              <p:nvPr/>
            </p:nvSpPr>
            <p:spPr>
              <a:xfrm>
                <a:off x="2984054" y="5746794"/>
                <a:ext cx="2657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=0, −1, 1, −2, 2,−3,3…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A60C36C-B007-44E1-8ECA-889AEA71E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054" y="5746794"/>
                <a:ext cx="2657202" cy="276999"/>
              </a:xfrm>
              <a:prstGeom prst="rect">
                <a:avLst/>
              </a:prstGeom>
              <a:blipFill>
                <a:blip r:embed="rId11"/>
                <a:stretch>
                  <a:fillRect l="-183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2A92840-3A74-4D3C-9180-44DA26B954D0}"/>
                  </a:ext>
                </a:extLst>
              </p:cNvPr>
              <p:cNvSpPr txBox="1"/>
              <p:nvPr/>
            </p:nvSpPr>
            <p:spPr>
              <a:xfrm>
                <a:off x="2329023" y="4576922"/>
                <a:ext cx="290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2A92840-3A74-4D3C-9180-44DA26B9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023" y="4576922"/>
                <a:ext cx="290144" cy="276999"/>
              </a:xfrm>
              <a:prstGeom prst="rect">
                <a:avLst/>
              </a:prstGeom>
              <a:blipFill>
                <a:blip r:embed="rId12"/>
                <a:stretch>
                  <a:fillRect l="-12500" t="-28889" r="-4791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BD50DD6-2315-4E3A-A435-D2FAB05F37F5}"/>
                  </a:ext>
                </a:extLst>
              </p:cNvPr>
              <p:cNvSpPr txBox="1"/>
              <p:nvPr/>
            </p:nvSpPr>
            <p:spPr>
              <a:xfrm>
                <a:off x="1417691" y="4594097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BD50DD6-2315-4E3A-A435-D2FAB05F3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691" y="4594097"/>
                <a:ext cx="354264" cy="276999"/>
              </a:xfrm>
              <a:prstGeom prst="rect">
                <a:avLst/>
              </a:prstGeom>
              <a:blipFill>
                <a:blip r:embed="rId13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E5A4698-CBBA-48AB-AAC8-2CA3058B0FE4}"/>
                  </a:ext>
                </a:extLst>
              </p:cNvPr>
              <p:cNvSpPr txBox="1"/>
              <p:nvPr/>
            </p:nvSpPr>
            <p:spPr>
              <a:xfrm>
                <a:off x="7511144" y="457183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E5A4698-CBBA-48AB-AAC8-2CA3058B0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44" y="4571834"/>
                <a:ext cx="181139" cy="276999"/>
              </a:xfrm>
              <a:prstGeom prst="rect">
                <a:avLst/>
              </a:prstGeom>
              <a:blipFill>
                <a:blip r:embed="rId1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E815F13-50BF-4877-93C7-F1699A5A63E5}"/>
                  </a:ext>
                </a:extLst>
              </p:cNvPr>
              <p:cNvSpPr txBox="1"/>
              <p:nvPr/>
            </p:nvSpPr>
            <p:spPr>
              <a:xfrm>
                <a:off x="8457605" y="458035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E815F13-50BF-4877-93C7-F1699A5A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605" y="4580354"/>
                <a:ext cx="181139" cy="276999"/>
              </a:xfrm>
              <a:prstGeom prst="rect">
                <a:avLst/>
              </a:prstGeom>
              <a:blipFill>
                <a:blip r:embed="rId1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35E913-5832-4002-A5FE-431502615F0F}"/>
                  </a:ext>
                </a:extLst>
              </p:cNvPr>
              <p:cNvSpPr txBox="1"/>
              <p:nvPr/>
            </p:nvSpPr>
            <p:spPr>
              <a:xfrm>
                <a:off x="4957839" y="4836425"/>
                <a:ext cx="308546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35E913-5832-4002-A5FE-431502615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39" y="4836425"/>
                <a:ext cx="308546" cy="281872"/>
              </a:xfrm>
              <a:prstGeom prst="rect">
                <a:avLst/>
              </a:prstGeom>
              <a:blipFill>
                <a:blip r:embed="rId16"/>
                <a:stretch>
                  <a:fillRect l="-17647" t="-2128" r="-7843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928A849-C28A-404A-B335-F44092F0611B}"/>
                  </a:ext>
                </a:extLst>
              </p:cNvPr>
              <p:cNvSpPr txBox="1"/>
              <p:nvPr/>
            </p:nvSpPr>
            <p:spPr>
              <a:xfrm>
                <a:off x="3888468" y="4844048"/>
                <a:ext cx="430374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928A849-C28A-404A-B335-F44092F06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468" y="4844048"/>
                <a:ext cx="430374" cy="279628"/>
              </a:xfrm>
              <a:prstGeom prst="rect">
                <a:avLst/>
              </a:prstGeom>
              <a:blipFill>
                <a:blip r:embed="rId17"/>
                <a:stretch>
                  <a:fillRect l="-12857" t="-2222" r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E9E088D-188F-4CC0-B3DB-22E7A0CA224E}"/>
                  </a:ext>
                </a:extLst>
              </p:cNvPr>
              <p:cNvSpPr txBox="1"/>
              <p:nvPr/>
            </p:nvSpPr>
            <p:spPr>
              <a:xfrm>
                <a:off x="5883447" y="4842926"/>
                <a:ext cx="308546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E9E088D-188F-4CC0-B3DB-22E7A0CA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447" y="4842926"/>
                <a:ext cx="308546" cy="281872"/>
              </a:xfrm>
              <a:prstGeom prst="rect">
                <a:avLst/>
              </a:prstGeom>
              <a:blipFill>
                <a:blip r:embed="rId18"/>
                <a:stretch>
                  <a:fillRect l="-15686" t="-2128" r="-7843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B68D975-D687-4BA1-A257-5EED24F95E35}"/>
                  </a:ext>
                </a:extLst>
              </p:cNvPr>
              <p:cNvSpPr txBox="1"/>
              <p:nvPr/>
            </p:nvSpPr>
            <p:spPr>
              <a:xfrm>
                <a:off x="2841032" y="4863296"/>
                <a:ext cx="430374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B68D975-D687-4BA1-A257-5EED24F95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032" y="4863296"/>
                <a:ext cx="430374" cy="280205"/>
              </a:xfrm>
              <a:prstGeom prst="rect">
                <a:avLst/>
              </a:prstGeom>
              <a:blipFill>
                <a:blip r:embed="rId19"/>
                <a:stretch>
                  <a:fillRect l="-11268" t="-2174" r="-563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AE4D8AA-B945-4D7E-9A45-C7C4F0F24366}"/>
                  </a:ext>
                </a:extLst>
              </p:cNvPr>
              <p:cNvSpPr txBox="1"/>
              <p:nvPr/>
            </p:nvSpPr>
            <p:spPr>
              <a:xfrm>
                <a:off x="6861980" y="4836425"/>
                <a:ext cx="308546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AE4D8AA-B945-4D7E-9A45-C7C4F0F24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980" y="4836425"/>
                <a:ext cx="308546" cy="281872"/>
              </a:xfrm>
              <a:prstGeom prst="rect">
                <a:avLst/>
              </a:prstGeom>
              <a:blipFill>
                <a:blip r:embed="rId20"/>
                <a:stretch>
                  <a:fillRect l="-20000" t="-2128" r="-800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37D9D618-1AA9-4AC4-8852-5A350080CD08}"/>
              </a:ext>
            </a:extLst>
          </p:cNvPr>
          <p:cNvCxnSpPr/>
          <p:nvPr/>
        </p:nvCxnSpPr>
        <p:spPr>
          <a:xfrm>
            <a:off x="3532674" y="5512340"/>
            <a:ext cx="0" cy="237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4A8B10F-5110-46C4-9485-9383D10F3318}"/>
              </a:ext>
            </a:extLst>
          </p:cNvPr>
          <p:cNvCxnSpPr>
            <a:cxnSpLocks/>
          </p:cNvCxnSpPr>
          <p:nvPr/>
        </p:nvCxnSpPr>
        <p:spPr>
          <a:xfrm flipV="1">
            <a:off x="3531334" y="6005653"/>
            <a:ext cx="691" cy="269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AEEA820-B192-4BE6-B432-9929C92B4672}"/>
              </a:ext>
            </a:extLst>
          </p:cNvPr>
          <p:cNvCxnSpPr/>
          <p:nvPr/>
        </p:nvCxnSpPr>
        <p:spPr>
          <a:xfrm>
            <a:off x="3879324" y="5521410"/>
            <a:ext cx="0" cy="237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40BAB910-3807-4725-8AD5-B373CFA9DB37}"/>
              </a:ext>
            </a:extLst>
          </p:cNvPr>
          <p:cNvCxnSpPr>
            <a:cxnSpLocks/>
          </p:cNvCxnSpPr>
          <p:nvPr/>
        </p:nvCxnSpPr>
        <p:spPr>
          <a:xfrm flipV="1">
            <a:off x="3877984" y="6014723"/>
            <a:ext cx="691" cy="269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28077A90-2E47-4CA4-BD9A-64F256F35328}"/>
              </a:ext>
            </a:extLst>
          </p:cNvPr>
          <p:cNvCxnSpPr/>
          <p:nvPr/>
        </p:nvCxnSpPr>
        <p:spPr>
          <a:xfrm>
            <a:off x="4145742" y="5521410"/>
            <a:ext cx="0" cy="237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DCC5D17A-71BF-4F29-BD55-0F3EE4D4DD49}"/>
              </a:ext>
            </a:extLst>
          </p:cNvPr>
          <p:cNvCxnSpPr>
            <a:cxnSpLocks/>
          </p:cNvCxnSpPr>
          <p:nvPr/>
        </p:nvCxnSpPr>
        <p:spPr>
          <a:xfrm flipV="1">
            <a:off x="4144402" y="6014723"/>
            <a:ext cx="691" cy="269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55C1B421-E26B-47D7-9638-BC5C77873641}"/>
              </a:ext>
            </a:extLst>
          </p:cNvPr>
          <p:cNvCxnSpPr/>
          <p:nvPr/>
        </p:nvCxnSpPr>
        <p:spPr>
          <a:xfrm>
            <a:off x="4489746" y="5509050"/>
            <a:ext cx="0" cy="237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05E5C54B-CAB8-4BAA-B8A8-E4F502A75E79}"/>
              </a:ext>
            </a:extLst>
          </p:cNvPr>
          <p:cNvCxnSpPr>
            <a:cxnSpLocks/>
          </p:cNvCxnSpPr>
          <p:nvPr/>
        </p:nvCxnSpPr>
        <p:spPr>
          <a:xfrm flipV="1">
            <a:off x="4488406" y="6002363"/>
            <a:ext cx="691" cy="269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C40642C-283F-4467-8B18-1CADB0EAC4CF}"/>
              </a:ext>
            </a:extLst>
          </p:cNvPr>
          <p:cNvCxnSpPr/>
          <p:nvPr/>
        </p:nvCxnSpPr>
        <p:spPr>
          <a:xfrm>
            <a:off x="4721546" y="5521410"/>
            <a:ext cx="0" cy="237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8D35FCC-51F2-43EB-85A5-919167D64618}"/>
              </a:ext>
            </a:extLst>
          </p:cNvPr>
          <p:cNvCxnSpPr>
            <a:cxnSpLocks/>
          </p:cNvCxnSpPr>
          <p:nvPr/>
        </p:nvCxnSpPr>
        <p:spPr>
          <a:xfrm flipV="1">
            <a:off x="4720206" y="6014723"/>
            <a:ext cx="691" cy="269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9FB1734D-A95D-4471-A678-55AD2D56DFA8}"/>
              </a:ext>
            </a:extLst>
          </p:cNvPr>
          <p:cNvCxnSpPr/>
          <p:nvPr/>
        </p:nvCxnSpPr>
        <p:spPr>
          <a:xfrm>
            <a:off x="5036377" y="5503671"/>
            <a:ext cx="0" cy="237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E5048EEC-076E-4B37-B8AF-08D588977935}"/>
              </a:ext>
            </a:extLst>
          </p:cNvPr>
          <p:cNvCxnSpPr>
            <a:cxnSpLocks/>
          </p:cNvCxnSpPr>
          <p:nvPr/>
        </p:nvCxnSpPr>
        <p:spPr>
          <a:xfrm flipV="1">
            <a:off x="5035037" y="5996984"/>
            <a:ext cx="691" cy="269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438DA794-1436-419D-91DB-2902EAD3A8E4}"/>
              </a:ext>
            </a:extLst>
          </p:cNvPr>
          <p:cNvCxnSpPr/>
          <p:nvPr/>
        </p:nvCxnSpPr>
        <p:spPr>
          <a:xfrm>
            <a:off x="5266385" y="5521410"/>
            <a:ext cx="0" cy="237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A1A05001-C35E-42F5-8F99-D161A5A28ED2}"/>
              </a:ext>
            </a:extLst>
          </p:cNvPr>
          <p:cNvCxnSpPr>
            <a:cxnSpLocks/>
          </p:cNvCxnSpPr>
          <p:nvPr/>
        </p:nvCxnSpPr>
        <p:spPr>
          <a:xfrm flipV="1">
            <a:off x="5265045" y="6014723"/>
            <a:ext cx="691" cy="269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69458B0C-4CF6-4538-B710-E7E4895D9DDF}"/>
              </a:ext>
            </a:extLst>
          </p:cNvPr>
          <p:cNvCxnSpPr/>
          <p:nvPr/>
        </p:nvCxnSpPr>
        <p:spPr>
          <a:xfrm>
            <a:off x="5491449" y="5521410"/>
            <a:ext cx="0" cy="237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5D8C87D3-F589-4D77-8A93-3E5593EFF7C9}"/>
              </a:ext>
            </a:extLst>
          </p:cNvPr>
          <p:cNvCxnSpPr>
            <a:cxnSpLocks/>
          </p:cNvCxnSpPr>
          <p:nvPr/>
        </p:nvCxnSpPr>
        <p:spPr>
          <a:xfrm flipV="1">
            <a:off x="5490109" y="6014723"/>
            <a:ext cx="691" cy="269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91A135-59FE-4048-89D6-AB22F263CEED}"/>
                  </a:ext>
                </a:extLst>
              </p:cNvPr>
              <p:cNvSpPr txBox="1"/>
              <p:nvPr/>
            </p:nvSpPr>
            <p:spPr>
              <a:xfrm>
                <a:off x="3684382" y="1970532"/>
                <a:ext cx="3177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“Structural orbital basis”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91A135-59FE-4048-89D6-AB22F263C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382" y="1970532"/>
                <a:ext cx="3177597" cy="369332"/>
              </a:xfrm>
              <a:prstGeom prst="rect">
                <a:avLst/>
              </a:prstGeom>
              <a:blipFill>
                <a:blip r:embed="rId21"/>
                <a:stretch>
                  <a:fillRect l="-15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9139B3A3-D516-4733-BDA4-9E5C8A0F5B2B}"/>
              </a:ext>
            </a:extLst>
          </p:cNvPr>
          <p:cNvSpPr txBox="1"/>
          <p:nvPr/>
        </p:nvSpPr>
        <p:spPr>
          <a:xfrm>
            <a:off x="10311958" y="6017239"/>
            <a:ext cx="150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Appendix:</a:t>
            </a:r>
            <a:r>
              <a:rPr lang="en-GB" sz="1400" u="sng" dirty="0">
                <a:highlight>
                  <a:srgbClr val="FFFF00"/>
                </a:highlight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400" u="sng" dirty="0">
                <a:highlight>
                  <a:srgbClr val="FFFF00"/>
                </a:highlight>
              </a:rPr>
              <a:t>Details</a:t>
            </a:r>
            <a:endParaRPr lang="en-US" sz="1400" u="sng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965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8" grpId="0" animBg="1"/>
      <p:bldP spid="79" grpId="0"/>
      <p:bldP spid="83" grpId="0" animBg="1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DF779AD-3189-4C28-8874-9701BAED4472}"/>
              </a:ext>
            </a:extLst>
          </p:cNvPr>
          <p:cNvSpPr/>
          <p:nvPr/>
        </p:nvSpPr>
        <p:spPr>
          <a:xfrm>
            <a:off x="8664146" y="4849375"/>
            <a:ext cx="257183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EAB8151-D750-4214-9F54-5DE8DA962CFA}"/>
              </a:ext>
            </a:extLst>
          </p:cNvPr>
          <p:cNvSpPr/>
          <p:nvPr/>
        </p:nvSpPr>
        <p:spPr>
          <a:xfrm>
            <a:off x="6562864" y="4856128"/>
            <a:ext cx="257183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729E970-5E52-456C-B760-401E9B5E0DDF}"/>
              </a:ext>
            </a:extLst>
          </p:cNvPr>
          <p:cNvSpPr/>
          <p:nvPr/>
        </p:nvSpPr>
        <p:spPr>
          <a:xfrm>
            <a:off x="4654867" y="4852681"/>
            <a:ext cx="257183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DC34673-36BD-402A-A106-7957D0FF7BD4}"/>
              </a:ext>
            </a:extLst>
          </p:cNvPr>
          <p:cNvSpPr/>
          <p:nvPr/>
        </p:nvSpPr>
        <p:spPr>
          <a:xfrm>
            <a:off x="3633643" y="4853681"/>
            <a:ext cx="257183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C983CD1-A884-47A4-9EAA-7E4725D50985}"/>
              </a:ext>
            </a:extLst>
          </p:cNvPr>
          <p:cNvSpPr/>
          <p:nvPr/>
        </p:nvSpPr>
        <p:spPr>
          <a:xfrm rot="18036851">
            <a:off x="7220267" y="4049397"/>
            <a:ext cx="2115270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85848BA-69ED-4935-B3EA-CDFC10235973}"/>
              </a:ext>
            </a:extLst>
          </p:cNvPr>
          <p:cNvSpPr/>
          <p:nvPr/>
        </p:nvSpPr>
        <p:spPr>
          <a:xfrm rot="19256690">
            <a:off x="1538778" y="3903255"/>
            <a:ext cx="1436296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3DBABC61-484F-4DDD-8E25-E1B30978B8E1}"/>
              </a:ext>
            </a:extLst>
          </p:cNvPr>
          <p:cNvSpPr/>
          <p:nvPr/>
        </p:nvSpPr>
        <p:spPr>
          <a:xfrm rot="3780572">
            <a:off x="1260404" y="4067231"/>
            <a:ext cx="2071470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9A4C0EAD-6CD8-4682-831D-CF559F8E89C3}"/>
              </a:ext>
            </a:extLst>
          </p:cNvPr>
          <p:cNvSpPr/>
          <p:nvPr/>
        </p:nvSpPr>
        <p:spPr>
          <a:xfrm rot="1906941">
            <a:off x="2519019" y="4198179"/>
            <a:ext cx="1436296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5EF62C31-5813-48BE-83A6-C17FEA8A4F95}"/>
              </a:ext>
            </a:extLst>
          </p:cNvPr>
          <p:cNvSpPr/>
          <p:nvPr/>
        </p:nvSpPr>
        <p:spPr>
          <a:xfrm rot="19639564">
            <a:off x="2488613" y="3858632"/>
            <a:ext cx="1470115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D7EEB30-3AA8-40B9-BABA-FBE343A9E126}"/>
              </a:ext>
            </a:extLst>
          </p:cNvPr>
          <p:cNvSpPr/>
          <p:nvPr/>
        </p:nvSpPr>
        <p:spPr>
          <a:xfrm rot="19639564">
            <a:off x="2501889" y="4188727"/>
            <a:ext cx="1470115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3C5FC00-A81E-4EF3-9EBD-00D64A279931}"/>
              </a:ext>
            </a:extLst>
          </p:cNvPr>
          <p:cNvSpPr/>
          <p:nvPr/>
        </p:nvSpPr>
        <p:spPr>
          <a:xfrm>
            <a:off x="3637973" y="4187342"/>
            <a:ext cx="1278157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041373B-05FD-425F-AA80-2404648D1C14}"/>
              </a:ext>
            </a:extLst>
          </p:cNvPr>
          <p:cNvSpPr/>
          <p:nvPr/>
        </p:nvSpPr>
        <p:spPr>
          <a:xfrm rot="2103332">
            <a:off x="7598913" y="4202782"/>
            <a:ext cx="1374002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9D93D29-8850-4E1F-8DBF-DBB3FD569D86}"/>
              </a:ext>
            </a:extLst>
          </p:cNvPr>
          <p:cNvSpPr/>
          <p:nvPr/>
        </p:nvSpPr>
        <p:spPr>
          <a:xfrm rot="2103332">
            <a:off x="7619822" y="3883719"/>
            <a:ext cx="1374002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7B5D8EF-D8DF-413E-A5D7-D3D751B2B669}"/>
              </a:ext>
            </a:extLst>
          </p:cNvPr>
          <p:cNvSpPr/>
          <p:nvPr/>
        </p:nvSpPr>
        <p:spPr>
          <a:xfrm rot="955837">
            <a:off x="6553443" y="4346144"/>
            <a:ext cx="1374002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D2969E0-0E1A-4184-85AF-C755A9A490B2}"/>
              </a:ext>
            </a:extLst>
          </p:cNvPr>
          <p:cNvSpPr/>
          <p:nvPr/>
        </p:nvSpPr>
        <p:spPr>
          <a:xfrm rot="955837">
            <a:off x="6573528" y="4060811"/>
            <a:ext cx="1374002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9D7FB81-CE82-48CA-BAF8-348EFE1B0D65}"/>
              </a:ext>
            </a:extLst>
          </p:cNvPr>
          <p:cNvSpPr/>
          <p:nvPr/>
        </p:nvSpPr>
        <p:spPr>
          <a:xfrm rot="1962263">
            <a:off x="5580085" y="4193357"/>
            <a:ext cx="1346895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6947CB4-7D8E-4BA6-8CC5-01351AFC49CB}"/>
              </a:ext>
            </a:extLst>
          </p:cNvPr>
          <p:cNvSpPr/>
          <p:nvPr/>
        </p:nvSpPr>
        <p:spPr>
          <a:xfrm rot="18286034">
            <a:off x="5374186" y="4208661"/>
            <a:ext cx="1774212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502FAE13-988A-4C67-B639-0C4EFA57CB2B}"/>
              </a:ext>
            </a:extLst>
          </p:cNvPr>
          <p:cNvSpPr/>
          <p:nvPr/>
        </p:nvSpPr>
        <p:spPr>
          <a:xfrm rot="19057367">
            <a:off x="4478476" y="4030839"/>
            <a:ext cx="1580031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8987330-5589-4A7F-882A-116F4D32DB48}"/>
              </a:ext>
            </a:extLst>
          </p:cNvPr>
          <p:cNvSpPr/>
          <p:nvPr/>
        </p:nvSpPr>
        <p:spPr>
          <a:xfrm rot="1962263">
            <a:off x="4536089" y="4211464"/>
            <a:ext cx="1447245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D39B206-4610-4511-AC06-D3D101A571EC}"/>
              </a:ext>
            </a:extLst>
          </p:cNvPr>
          <p:cNvSpPr/>
          <p:nvPr/>
        </p:nvSpPr>
        <p:spPr>
          <a:xfrm rot="1962263">
            <a:off x="4584604" y="3918950"/>
            <a:ext cx="1447245" cy="24811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451E8-55EA-40BD-AF30-8B99B449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a compactly supported </a:t>
            </a:r>
            <a:r>
              <a:rPr lang="en-US" dirty="0"/>
              <a:t>basis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4B80D-7958-43F2-AA82-E971996F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35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310169-8B6F-4114-91FE-271A2991BEF3}"/>
              </a:ext>
            </a:extLst>
          </p:cNvPr>
          <p:cNvSpPr/>
          <p:nvPr/>
        </p:nvSpPr>
        <p:spPr>
          <a:xfrm>
            <a:off x="5727358" y="364461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D7297E-0399-43BB-BCAA-56E83FA78150}"/>
              </a:ext>
            </a:extLst>
          </p:cNvPr>
          <p:cNvSpPr/>
          <p:nvPr/>
        </p:nvSpPr>
        <p:spPr>
          <a:xfrm>
            <a:off x="5727511" y="3948830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6087B3-D7C8-498C-80DA-8452C00F7641}"/>
              </a:ext>
            </a:extLst>
          </p:cNvPr>
          <p:cNvSpPr/>
          <p:nvPr/>
        </p:nvSpPr>
        <p:spPr>
          <a:xfrm>
            <a:off x="5727358" y="4253019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D4191-B9AC-4C36-9BFC-F9E0BD026447}"/>
              </a:ext>
            </a:extLst>
          </p:cNvPr>
          <p:cNvSpPr/>
          <p:nvPr/>
        </p:nvSpPr>
        <p:spPr>
          <a:xfrm>
            <a:off x="5727358" y="4559120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54BEB2-67A7-4001-9189-D110814F1186}"/>
              </a:ext>
            </a:extLst>
          </p:cNvPr>
          <p:cNvSpPr/>
          <p:nvPr/>
        </p:nvSpPr>
        <p:spPr>
          <a:xfrm>
            <a:off x="4736643" y="3626488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77E429-C984-4BCC-B024-E199770FAD12}"/>
              </a:ext>
            </a:extLst>
          </p:cNvPr>
          <p:cNvSpPr/>
          <p:nvPr/>
        </p:nvSpPr>
        <p:spPr>
          <a:xfrm>
            <a:off x="4736796" y="3930702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35BC1F-7D6D-46F6-9E04-37FAD78B5CB8}"/>
              </a:ext>
            </a:extLst>
          </p:cNvPr>
          <p:cNvSpPr/>
          <p:nvPr/>
        </p:nvSpPr>
        <p:spPr>
          <a:xfrm>
            <a:off x="4736643" y="423489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697F82-5AB5-439D-95E0-1D45C4ABBCE9}"/>
              </a:ext>
            </a:extLst>
          </p:cNvPr>
          <p:cNvSpPr/>
          <p:nvPr/>
        </p:nvSpPr>
        <p:spPr>
          <a:xfrm>
            <a:off x="4736643" y="4540992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D7DF8F-F592-4CC0-BD6C-81C8429F11AA}"/>
              </a:ext>
            </a:extLst>
          </p:cNvPr>
          <p:cNvSpPr/>
          <p:nvPr/>
        </p:nvSpPr>
        <p:spPr>
          <a:xfrm>
            <a:off x="4734240" y="3321989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15F2F0-2800-4AC7-9E5E-2F302E64F2F5}"/>
              </a:ext>
            </a:extLst>
          </p:cNvPr>
          <p:cNvSpPr/>
          <p:nvPr/>
        </p:nvSpPr>
        <p:spPr>
          <a:xfrm>
            <a:off x="4736796" y="4898204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BDE68F-B847-42D7-8655-F142A10A3F9A}"/>
              </a:ext>
            </a:extLst>
          </p:cNvPr>
          <p:cNvSpPr/>
          <p:nvPr/>
        </p:nvSpPr>
        <p:spPr>
          <a:xfrm>
            <a:off x="5727052" y="3323585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8C21E5-D554-4C36-A5B0-F7ECBBD86C69}"/>
              </a:ext>
            </a:extLst>
          </p:cNvPr>
          <p:cNvSpPr/>
          <p:nvPr/>
        </p:nvSpPr>
        <p:spPr>
          <a:xfrm>
            <a:off x="5727053" y="4898204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F8F9AA-F9E7-4455-8A61-0D020BE4D75D}"/>
                  </a:ext>
                </a:extLst>
              </p:cNvPr>
              <p:cNvSpPr txBox="1"/>
              <p:nvPr/>
            </p:nvSpPr>
            <p:spPr>
              <a:xfrm>
                <a:off x="4751464" y="517261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F8F9AA-F9E7-4455-8A61-0D020BE4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464" y="5172610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CEC45C-A5B3-47C6-AD42-E79C98A13313}"/>
                  </a:ext>
                </a:extLst>
              </p:cNvPr>
              <p:cNvSpPr txBox="1"/>
              <p:nvPr/>
            </p:nvSpPr>
            <p:spPr>
              <a:xfrm>
                <a:off x="5701869" y="51557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CEC45C-A5B3-47C6-AD42-E79C98A13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869" y="5155786"/>
                <a:ext cx="181140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871BD2-3C5F-4FB6-8837-C82223EAE7A1}"/>
                  </a:ext>
                </a:extLst>
              </p:cNvPr>
              <p:cNvSpPr txBox="1"/>
              <p:nvPr/>
            </p:nvSpPr>
            <p:spPr>
              <a:xfrm>
                <a:off x="6601251" y="514810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871BD2-3C5F-4FB6-8837-C82223EAE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51" y="5148102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D5EF4C42-6123-4E00-BFAE-B3BCED98B4CD}"/>
              </a:ext>
            </a:extLst>
          </p:cNvPr>
          <p:cNvSpPr/>
          <p:nvPr/>
        </p:nvSpPr>
        <p:spPr>
          <a:xfrm>
            <a:off x="3691270" y="3627590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A7359E-C0DB-439C-8127-6A98EA7C4825}"/>
              </a:ext>
            </a:extLst>
          </p:cNvPr>
          <p:cNvSpPr/>
          <p:nvPr/>
        </p:nvSpPr>
        <p:spPr>
          <a:xfrm>
            <a:off x="3691423" y="3931804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4C2B0C-8170-4B44-8FC3-BB93D5046C99}"/>
              </a:ext>
            </a:extLst>
          </p:cNvPr>
          <p:cNvSpPr/>
          <p:nvPr/>
        </p:nvSpPr>
        <p:spPr>
          <a:xfrm>
            <a:off x="3691270" y="4235993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B83C60-A7F1-4607-8240-B0DD494A2DE9}"/>
              </a:ext>
            </a:extLst>
          </p:cNvPr>
          <p:cNvSpPr/>
          <p:nvPr/>
        </p:nvSpPr>
        <p:spPr>
          <a:xfrm>
            <a:off x="3691270" y="4542094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09DE7D-7A34-4C7E-9FCB-2D5AE9DA3071}"/>
              </a:ext>
            </a:extLst>
          </p:cNvPr>
          <p:cNvSpPr/>
          <p:nvPr/>
        </p:nvSpPr>
        <p:spPr>
          <a:xfrm>
            <a:off x="3688867" y="3323091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AC4A0A-A66D-422A-BC7E-907E718CA6A1}"/>
              </a:ext>
            </a:extLst>
          </p:cNvPr>
          <p:cNvSpPr/>
          <p:nvPr/>
        </p:nvSpPr>
        <p:spPr>
          <a:xfrm>
            <a:off x="3691423" y="4899306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878B6A-753C-486A-9DD4-43550ECF12B8}"/>
              </a:ext>
            </a:extLst>
          </p:cNvPr>
          <p:cNvSpPr/>
          <p:nvPr/>
        </p:nvSpPr>
        <p:spPr>
          <a:xfrm>
            <a:off x="6628837" y="362519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EBB36B-8331-42E0-8383-B511D0615685}"/>
              </a:ext>
            </a:extLst>
          </p:cNvPr>
          <p:cNvSpPr/>
          <p:nvPr/>
        </p:nvSpPr>
        <p:spPr>
          <a:xfrm>
            <a:off x="6628990" y="3929410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DA024B8-17C6-4986-8D8D-E60278FBDF26}"/>
              </a:ext>
            </a:extLst>
          </p:cNvPr>
          <p:cNvSpPr/>
          <p:nvPr/>
        </p:nvSpPr>
        <p:spPr>
          <a:xfrm>
            <a:off x="6628837" y="4233599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37A41D-665C-4D22-A5FA-BC68672519C1}"/>
              </a:ext>
            </a:extLst>
          </p:cNvPr>
          <p:cNvSpPr/>
          <p:nvPr/>
        </p:nvSpPr>
        <p:spPr>
          <a:xfrm>
            <a:off x="6628837" y="4539700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C27C95-F14F-49EB-9F1F-546E7899030D}"/>
              </a:ext>
            </a:extLst>
          </p:cNvPr>
          <p:cNvSpPr/>
          <p:nvPr/>
        </p:nvSpPr>
        <p:spPr>
          <a:xfrm>
            <a:off x="6626434" y="3320697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AC7176-2C5D-4C34-BF84-CB8E2E05EA5D}"/>
              </a:ext>
            </a:extLst>
          </p:cNvPr>
          <p:cNvSpPr/>
          <p:nvPr/>
        </p:nvSpPr>
        <p:spPr>
          <a:xfrm>
            <a:off x="6628990" y="4896912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87C8A04-73FB-492C-96AD-48C720D563C1}"/>
                  </a:ext>
                </a:extLst>
              </p:cNvPr>
              <p:cNvSpPr txBox="1"/>
              <p:nvPr/>
            </p:nvSpPr>
            <p:spPr>
              <a:xfrm>
                <a:off x="3541176" y="516256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87C8A04-73FB-492C-96AD-48C720D56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76" y="5162566"/>
                <a:ext cx="354264" cy="276999"/>
              </a:xfrm>
              <a:prstGeom prst="rect">
                <a:avLst/>
              </a:prstGeom>
              <a:blipFill>
                <a:blip r:embed="rId6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5F4332-5557-4921-8D05-70C5893EF408}"/>
              </a:ext>
            </a:extLst>
          </p:cNvPr>
          <p:cNvCxnSpPr>
            <a:cxnSpLocks/>
            <a:stCxn id="9" idx="5"/>
            <a:endCxn id="7" idx="2"/>
          </p:cNvCxnSpPr>
          <p:nvPr/>
        </p:nvCxnSpPr>
        <p:spPr>
          <a:xfrm>
            <a:off x="4848266" y="3752510"/>
            <a:ext cx="879092" cy="574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3136DF-90C4-44B2-9887-4F592F9777D1}"/>
              </a:ext>
            </a:extLst>
          </p:cNvPr>
          <p:cNvCxnSpPr>
            <a:cxnSpLocks/>
            <a:stCxn id="10" idx="5"/>
            <a:endCxn id="8" idx="2"/>
          </p:cNvCxnSpPr>
          <p:nvPr/>
        </p:nvCxnSpPr>
        <p:spPr>
          <a:xfrm>
            <a:off x="4848419" y="4056724"/>
            <a:ext cx="878939" cy="57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80521A-89DA-4706-AE8E-DC11BD099AF1}"/>
              </a:ext>
            </a:extLst>
          </p:cNvPr>
          <p:cNvCxnSpPr>
            <a:cxnSpLocks/>
            <a:stCxn id="22" idx="6"/>
            <a:endCxn id="11" idx="2"/>
          </p:cNvCxnSpPr>
          <p:nvPr/>
        </p:nvCxnSpPr>
        <p:spPr>
          <a:xfrm flipV="1">
            <a:off x="3822045" y="4308713"/>
            <a:ext cx="914598" cy="11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FE9335-B8AE-4BD2-8DE7-793EDF62CC26}"/>
              </a:ext>
            </a:extLst>
          </p:cNvPr>
          <p:cNvCxnSpPr>
            <a:cxnSpLocks/>
            <a:stCxn id="16" idx="0"/>
            <a:endCxn id="26" idx="2"/>
          </p:cNvCxnSpPr>
          <p:nvPr/>
        </p:nvCxnSpPr>
        <p:spPr>
          <a:xfrm flipV="1">
            <a:off x="5792441" y="3699018"/>
            <a:ext cx="836396" cy="1199186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C1510B5-D174-4415-B403-7142C59B3120}"/>
              </a:ext>
            </a:extLst>
          </p:cNvPr>
          <p:cNvSpPr/>
          <p:nvPr/>
        </p:nvSpPr>
        <p:spPr>
          <a:xfrm>
            <a:off x="2648826" y="3625196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9196AB-6531-487E-9932-20CDCDADEC38}"/>
              </a:ext>
            </a:extLst>
          </p:cNvPr>
          <p:cNvSpPr/>
          <p:nvPr/>
        </p:nvSpPr>
        <p:spPr>
          <a:xfrm>
            <a:off x="2648979" y="3929410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F27412-5B45-4B3E-AE9D-55FFD46D97FB}"/>
              </a:ext>
            </a:extLst>
          </p:cNvPr>
          <p:cNvSpPr/>
          <p:nvPr/>
        </p:nvSpPr>
        <p:spPr>
          <a:xfrm>
            <a:off x="2648826" y="4233599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735FA4-5FCB-4B14-88C4-49CDC5723C7E}"/>
              </a:ext>
            </a:extLst>
          </p:cNvPr>
          <p:cNvSpPr/>
          <p:nvPr/>
        </p:nvSpPr>
        <p:spPr>
          <a:xfrm>
            <a:off x="2648826" y="4539700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601D795-7E04-4337-B227-475401E0BBD8}"/>
              </a:ext>
            </a:extLst>
          </p:cNvPr>
          <p:cNvSpPr/>
          <p:nvPr/>
        </p:nvSpPr>
        <p:spPr>
          <a:xfrm>
            <a:off x="2646423" y="3320697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A95156-7F33-4DEE-AFA7-2A94FF2B081F}"/>
              </a:ext>
            </a:extLst>
          </p:cNvPr>
          <p:cNvSpPr/>
          <p:nvPr/>
        </p:nvSpPr>
        <p:spPr>
          <a:xfrm>
            <a:off x="2648979" y="4896912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A6593D3-A2C8-4260-941D-C8395642CF98}"/>
              </a:ext>
            </a:extLst>
          </p:cNvPr>
          <p:cNvSpPr/>
          <p:nvPr/>
        </p:nvSpPr>
        <p:spPr>
          <a:xfrm>
            <a:off x="7749787" y="362519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F7CF681-4F37-4BEC-8DE8-21A69539C533}"/>
              </a:ext>
            </a:extLst>
          </p:cNvPr>
          <p:cNvSpPr/>
          <p:nvPr/>
        </p:nvSpPr>
        <p:spPr>
          <a:xfrm>
            <a:off x="7749940" y="3929410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0A9161-B7B7-46CB-B581-ED8A56AF982A}"/>
              </a:ext>
            </a:extLst>
          </p:cNvPr>
          <p:cNvSpPr/>
          <p:nvPr/>
        </p:nvSpPr>
        <p:spPr>
          <a:xfrm>
            <a:off x="7749787" y="4233599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513C68B-EC83-4200-BB74-FB855333B6F1}"/>
              </a:ext>
            </a:extLst>
          </p:cNvPr>
          <p:cNvSpPr/>
          <p:nvPr/>
        </p:nvSpPr>
        <p:spPr>
          <a:xfrm>
            <a:off x="7749787" y="4539700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359EA44-D935-418B-9116-A04CBB7F9033}"/>
              </a:ext>
            </a:extLst>
          </p:cNvPr>
          <p:cNvSpPr/>
          <p:nvPr/>
        </p:nvSpPr>
        <p:spPr>
          <a:xfrm>
            <a:off x="7747384" y="3320697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C9BC9F0-7D77-4AE4-9CCB-5BE01EF255BC}"/>
              </a:ext>
            </a:extLst>
          </p:cNvPr>
          <p:cNvSpPr/>
          <p:nvPr/>
        </p:nvSpPr>
        <p:spPr>
          <a:xfrm>
            <a:off x="7749940" y="4896912"/>
            <a:ext cx="130775" cy="147644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0E38EBB-E956-4BB9-8E27-04EE241CF42A}"/>
              </a:ext>
            </a:extLst>
          </p:cNvPr>
          <p:cNvSpPr/>
          <p:nvPr/>
        </p:nvSpPr>
        <p:spPr>
          <a:xfrm>
            <a:off x="8721429" y="3625196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DA20E64-C598-4C15-8FD2-DAED3B4412AE}"/>
              </a:ext>
            </a:extLst>
          </p:cNvPr>
          <p:cNvSpPr/>
          <p:nvPr/>
        </p:nvSpPr>
        <p:spPr>
          <a:xfrm>
            <a:off x="8721582" y="3929410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0CD8188-DCE9-40B9-B290-03CE8515B07C}"/>
              </a:ext>
            </a:extLst>
          </p:cNvPr>
          <p:cNvSpPr/>
          <p:nvPr/>
        </p:nvSpPr>
        <p:spPr>
          <a:xfrm>
            <a:off x="8721429" y="4233599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76DB915-773E-47F4-8D07-1B11AE753DC9}"/>
              </a:ext>
            </a:extLst>
          </p:cNvPr>
          <p:cNvSpPr/>
          <p:nvPr/>
        </p:nvSpPr>
        <p:spPr>
          <a:xfrm>
            <a:off x="8721429" y="4539700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54504FC-DB97-4864-AEF5-2D88101FB902}"/>
              </a:ext>
            </a:extLst>
          </p:cNvPr>
          <p:cNvSpPr/>
          <p:nvPr/>
        </p:nvSpPr>
        <p:spPr>
          <a:xfrm>
            <a:off x="8719026" y="3320697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8E125C6-866E-4DD9-B63C-58661C9B8A75}"/>
              </a:ext>
            </a:extLst>
          </p:cNvPr>
          <p:cNvSpPr/>
          <p:nvPr/>
        </p:nvSpPr>
        <p:spPr>
          <a:xfrm>
            <a:off x="8721582" y="4896912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BC2D0B-3579-43C2-A66C-3E2C070E37B3}"/>
              </a:ext>
            </a:extLst>
          </p:cNvPr>
          <p:cNvCxnSpPr>
            <a:cxnSpLocks/>
            <a:stCxn id="6" idx="6"/>
            <a:endCxn id="29" idx="1"/>
          </p:cNvCxnSpPr>
          <p:nvPr/>
        </p:nvCxnSpPr>
        <p:spPr>
          <a:xfrm>
            <a:off x="5858286" y="4022652"/>
            <a:ext cx="789703" cy="538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4EF83C-1100-4BB3-B647-6A8DAF98EC68}"/>
              </a:ext>
            </a:extLst>
          </p:cNvPr>
          <p:cNvCxnSpPr>
            <a:cxnSpLocks/>
            <a:stCxn id="12" idx="6"/>
            <a:endCxn id="5" idx="3"/>
          </p:cNvCxnSpPr>
          <p:nvPr/>
        </p:nvCxnSpPr>
        <p:spPr>
          <a:xfrm flipV="1">
            <a:off x="4867418" y="3770638"/>
            <a:ext cx="879092" cy="844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594992B-C17D-40C9-AC0D-9EB272D6BF85}"/>
              </a:ext>
            </a:extLst>
          </p:cNvPr>
          <p:cNvCxnSpPr>
            <a:cxnSpLocks/>
            <a:stCxn id="38" idx="6"/>
            <a:endCxn id="23" idx="2"/>
          </p:cNvCxnSpPr>
          <p:nvPr/>
        </p:nvCxnSpPr>
        <p:spPr>
          <a:xfrm>
            <a:off x="2779754" y="4003232"/>
            <a:ext cx="911516" cy="61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A3AF534-9439-4C2B-8116-189BDBFDF1EB}"/>
              </a:ext>
            </a:extLst>
          </p:cNvPr>
          <p:cNvSpPr/>
          <p:nvPr/>
        </p:nvSpPr>
        <p:spPr>
          <a:xfrm>
            <a:off x="1780820" y="3625196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204009F-3E2C-4574-A200-1B1962994B17}"/>
              </a:ext>
            </a:extLst>
          </p:cNvPr>
          <p:cNvSpPr/>
          <p:nvPr/>
        </p:nvSpPr>
        <p:spPr>
          <a:xfrm>
            <a:off x="1780973" y="3929410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91A506C-A79E-43B2-914F-2722B92412D2}"/>
              </a:ext>
            </a:extLst>
          </p:cNvPr>
          <p:cNvSpPr/>
          <p:nvPr/>
        </p:nvSpPr>
        <p:spPr>
          <a:xfrm>
            <a:off x="1780820" y="4233599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4F3CEF9-55F3-4063-BD5F-3E9E142F5A22}"/>
              </a:ext>
            </a:extLst>
          </p:cNvPr>
          <p:cNvSpPr/>
          <p:nvPr/>
        </p:nvSpPr>
        <p:spPr>
          <a:xfrm>
            <a:off x="1780820" y="4539700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77E7D90-2FCF-4EFE-8057-B724BF7A695A}"/>
              </a:ext>
            </a:extLst>
          </p:cNvPr>
          <p:cNvSpPr/>
          <p:nvPr/>
        </p:nvSpPr>
        <p:spPr>
          <a:xfrm>
            <a:off x="1778417" y="3320697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8FE301-8DE7-4301-9108-4E6CEBACB72A}"/>
              </a:ext>
            </a:extLst>
          </p:cNvPr>
          <p:cNvSpPr/>
          <p:nvPr/>
        </p:nvSpPr>
        <p:spPr>
          <a:xfrm>
            <a:off x="1780973" y="4896912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397ABC3-F211-4F04-A6A1-D19FF172F274}"/>
              </a:ext>
            </a:extLst>
          </p:cNvPr>
          <p:cNvCxnSpPr>
            <a:cxnSpLocks/>
            <a:stCxn id="39" idx="6"/>
            <a:endCxn id="20" idx="2"/>
          </p:cNvCxnSpPr>
          <p:nvPr/>
        </p:nvCxnSpPr>
        <p:spPr>
          <a:xfrm flipV="1">
            <a:off x="2779601" y="3701412"/>
            <a:ext cx="911669" cy="6060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26535A2-2A2A-43EC-9C4D-254F779EB775}"/>
              </a:ext>
            </a:extLst>
          </p:cNvPr>
          <p:cNvCxnSpPr>
            <a:cxnSpLocks/>
            <a:stCxn id="40" idx="6"/>
            <a:endCxn id="21" idx="2"/>
          </p:cNvCxnSpPr>
          <p:nvPr/>
        </p:nvCxnSpPr>
        <p:spPr>
          <a:xfrm flipV="1">
            <a:off x="2779601" y="4005626"/>
            <a:ext cx="911822" cy="607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940EDC-8FBC-4A15-806A-2FC2A585BC88}"/>
              </a:ext>
            </a:extLst>
          </p:cNvPr>
          <p:cNvCxnSpPr>
            <a:cxnSpLocks/>
            <a:stCxn id="45" idx="2"/>
            <a:endCxn id="27" idx="6"/>
          </p:cNvCxnSpPr>
          <p:nvPr/>
        </p:nvCxnSpPr>
        <p:spPr>
          <a:xfrm flipH="1" flipV="1">
            <a:off x="6759765" y="4003232"/>
            <a:ext cx="990022" cy="304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931BB45-959A-4D96-880D-DEA32BB880C5}"/>
              </a:ext>
            </a:extLst>
          </p:cNvPr>
          <p:cNvCxnSpPr>
            <a:cxnSpLocks/>
            <a:stCxn id="46" idx="2"/>
            <a:endCxn id="28" idx="6"/>
          </p:cNvCxnSpPr>
          <p:nvPr/>
        </p:nvCxnSpPr>
        <p:spPr>
          <a:xfrm flipH="1" flipV="1">
            <a:off x="6759612" y="4307421"/>
            <a:ext cx="990175" cy="3061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B90EA3F-F6C7-43B9-8F62-7240BDA8CDB2}"/>
              </a:ext>
            </a:extLst>
          </p:cNvPr>
          <p:cNvCxnSpPr>
            <a:cxnSpLocks/>
            <a:stCxn id="51" idx="1"/>
            <a:endCxn id="43" idx="6"/>
          </p:cNvCxnSpPr>
          <p:nvPr/>
        </p:nvCxnSpPr>
        <p:spPr>
          <a:xfrm flipH="1" flipV="1">
            <a:off x="7880562" y="3699018"/>
            <a:ext cx="860019" cy="556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6699C0-904F-47E5-BE37-35D9D38E4AC1}"/>
              </a:ext>
            </a:extLst>
          </p:cNvPr>
          <p:cNvCxnSpPr>
            <a:cxnSpLocks/>
            <a:stCxn id="52" idx="2"/>
            <a:endCxn id="44" idx="5"/>
          </p:cNvCxnSpPr>
          <p:nvPr/>
        </p:nvCxnSpPr>
        <p:spPr>
          <a:xfrm flipH="1" flipV="1">
            <a:off x="7861563" y="4055432"/>
            <a:ext cx="859866" cy="558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298C3B-E5D5-4487-B60F-565E9B2398E0}"/>
              </a:ext>
            </a:extLst>
          </p:cNvPr>
          <p:cNvCxnSpPr>
            <a:cxnSpLocks/>
            <a:stCxn id="42" idx="2"/>
            <a:endCxn id="62" idx="6"/>
          </p:cNvCxnSpPr>
          <p:nvPr/>
        </p:nvCxnSpPr>
        <p:spPr>
          <a:xfrm flipH="1" flipV="1">
            <a:off x="1909192" y="3394519"/>
            <a:ext cx="739787" cy="1576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E98EBA0-FDF6-47B9-A763-0B33D678FB75}"/>
              </a:ext>
            </a:extLst>
          </p:cNvPr>
          <p:cNvCxnSpPr>
            <a:cxnSpLocks/>
            <a:stCxn id="60" idx="6"/>
            <a:endCxn id="37" idx="2"/>
          </p:cNvCxnSpPr>
          <p:nvPr/>
        </p:nvCxnSpPr>
        <p:spPr>
          <a:xfrm flipV="1">
            <a:off x="1911595" y="3699018"/>
            <a:ext cx="737231" cy="6084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19DEC86-35CF-4A7C-A1B9-B56E5AF78FDB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 flipV="1">
            <a:off x="7880715" y="3394519"/>
            <a:ext cx="838311" cy="1576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8F67F3C-B0D4-41D7-B344-5F0A40393903}"/>
                  </a:ext>
                </a:extLst>
              </p:cNvPr>
              <p:cNvSpPr txBox="1"/>
              <p:nvPr/>
            </p:nvSpPr>
            <p:spPr>
              <a:xfrm>
                <a:off x="2540080" y="5153191"/>
                <a:ext cx="290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8F67F3C-B0D4-41D7-B344-5F0A40393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80" y="5153191"/>
                <a:ext cx="290144" cy="276999"/>
              </a:xfrm>
              <a:prstGeom prst="rect">
                <a:avLst/>
              </a:prstGeom>
              <a:blipFill>
                <a:blip r:embed="rId7"/>
                <a:stretch>
                  <a:fillRect l="-14894" t="-28261" r="-4893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430B553-BC18-469E-AF72-290CB1218566}"/>
                  </a:ext>
                </a:extLst>
              </p:cNvPr>
              <p:cNvSpPr txBox="1"/>
              <p:nvPr/>
            </p:nvSpPr>
            <p:spPr>
              <a:xfrm>
                <a:off x="1628748" y="517036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430B553-BC18-469E-AF72-290CB1218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48" y="5170366"/>
                <a:ext cx="354264" cy="276999"/>
              </a:xfrm>
              <a:prstGeom prst="rect">
                <a:avLst/>
              </a:prstGeom>
              <a:blipFill>
                <a:blip r:embed="rId8"/>
                <a:stretch>
                  <a:fillRect l="-1724" r="-1724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0AC27A-8633-4DC3-9FB0-6DEE961A0006}"/>
                  </a:ext>
                </a:extLst>
              </p:cNvPr>
              <p:cNvSpPr txBox="1"/>
              <p:nvPr/>
            </p:nvSpPr>
            <p:spPr>
              <a:xfrm>
                <a:off x="7722201" y="514810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0AC27A-8633-4DC3-9FB0-6DEE961A0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201" y="5148103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3F00DE6-6146-42B0-9F10-1C4880A9DDB6}"/>
                  </a:ext>
                </a:extLst>
              </p:cNvPr>
              <p:cNvSpPr txBox="1"/>
              <p:nvPr/>
            </p:nvSpPr>
            <p:spPr>
              <a:xfrm>
                <a:off x="8668662" y="515662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3F00DE6-6146-42B0-9F10-1C4880A9D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662" y="5156623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2817F4A-652B-4917-8625-2AD99DB8BC90}"/>
                  </a:ext>
                </a:extLst>
              </p:cNvPr>
              <p:cNvSpPr txBox="1"/>
              <p:nvPr/>
            </p:nvSpPr>
            <p:spPr>
              <a:xfrm>
                <a:off x="5168896" y="5412694"/>
                <a:ext cx="308546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2817F4A-652B-4917-8625-2AD99DB8B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96" y="5412694"/>
                <a:ext cx="308546" cy="281872"/>
              </a:xfrm>
              <a:prstGeom prst="rect">
                <a:avLst/>
              </a:prstGeom>
              <a:blipFill>
                <a:blip r:embed="rId11"/>
                <a:stretch>
                  <a:fillRect l="-19608" t="-2174" r="-588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4AAB556-4303-4464-A733-E3A342EC5E7E}"/>
                  </a:ext>
                </a:extLst>
              </p:cNvPr>
              <p:cNvSpPr txBox="1"/>
              <p:nvPr/>
            </p:nvSpPr>
            <p:spPr>
              <a:xfrm>
                <a:off x="4099525" y="5420317"/>
                <a:ext cx="430374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4AAB556-4303-4464-A733-E3A342EC5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25" y="5420317"/>
                <a:ext cx="430374" cy="279628"/>
              </a:xfrm>
              <a:prstGeom prst="rect">
                <a:avLst/>
              </a:prstGeom>
              <a:blipFill>
                <a:blip r:embed="rId12"/>
                <a:stretch>
                  <a:fillRect l="-11268" t="-2174" r="-563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2BCD90-498D-470B-B1F9-A79B272F77B2}"/>
                  </a:ext>
                </a:extLst>
              </p:cNvPr>
              <p:cNvSpPr txBox="1"/>
              <p:nvPr/>
            </p:nvSpPr>
            <p:spPr>
              <a:xfrm>
                <a:off x="6094504" y="5419195"/>
                <a:ext cx="308546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2BCD90-498D-470B-B1F9-A79B272F7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504" y="5419195"/>
                <a:ext cx="308546" cy="281872"/>
              </a:xfrm>
              <a:prstGeom prst="rect">
                <a:avLst/>
              </a:prstGeom>
              <a:blipFill>
                <a:blip r:embed="rId13"/>
                <a:stretch>
                  <a:fillRect l="-18000" t="-2174" r="-8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B212E5-E6FE-4F83-B41C-874051FEA11F}"/>
                  </a:ext>
                </a:extLst>
              </p:cNvPr>
              <p:cNvSpPr txBox="1"/>
              <p:nvPr/>
            </p:nvSpPr>
            <p:spPr>
              <a:xfrm>
                <a:off x="3052089" y="5439565"/>
                <a:ext cx="430374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B212E5-E6FE-4F83-B41C-874051FEA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089" y="5439565"/>
                <a:ext cx="430374" cy="280205"/>
              </a:xfrm>
              <a:prstGeom prst="rect">
                <a:avLst/>
              </a:prstGeom>
              <a:blipFill>
                <a:blip r:embed="rId14"/>
                <a:stretch>
                  <a:fillRect l="-12857" t="-2174" r="-571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37AA40A-7D6E-4C8D-BCAA-D7B6858A51E3}"/>
                  </a:ext>
                </a:extLst>
              </p:cNvPr>
              <p:cNvSpPr txBox="1"/>
              <p:nvPr/>
            </p:nvSpPr>
            <p:spPr>
              <a:xfrm>
                <a:off x="7073037" y="5412694"/>
                <a:ext cx="308546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37AA40A-7D6E-4C8D-BCAA-D7B6858A5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037" y="5412694"/>
                <a:ext cx="308546" cy="281872"/>
              </a:xfrm>
              <a:prstGeom prst="rect">
                <a:avLst/>
              </a:prstGeom>
              <a:blipFill>
                <a:blip r:embed="rId15"/>
                <a:stretch>
                  <a:fillRect l="-17647" t="-2174" r="-784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DA6BAA67-FB69-4411-9198-CCB2CAFAA46D}"/>
              </a:ext>
            </a:extLst>
          </p:cNvPr>
          <p:cNvSpPr txBox="1"/>
          <p:nvPr/>
        </p:nvSpPr>
        <p:spPr>
          <a:xfrm>
            <a:off x="10311958" y="6017239"/>
            <a:ext cx="150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Appendix:</a:t>
            </a:r>
            <a:r>
              <a:rPr lang="en-GB" sz="1400" u="sng" dirty="0">
                <a:highlight>
                  <a:srgbClr val="FFFF00"/>
                </a:highlight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400" u="sng" dirty="0">
                <a:highlight>
                  <a:srgbClr val="FFFF00"/>
                </a:highlight>
              </a:rPr>
              <a:t>Details</a:t>
            </a:r>
            <a:endParaRPr lang="en-US" sz="1400" u="sng" dirty="0">
              <a:highlight>
                <a:srgbClr val="FFFF00"/>
              </a:highlight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92661C4-BBC6-4626-9958-B1230563F39D}"/>
              </a:ext>
            </a:extLst>
          </p:cNvPr>
          <p:cNvSpPr/>
          <p:nvPr/>
        </p:nvSpPr>
        <p:spPr>
          <a:xfrm>
            <a:off x="10763083" y="4232083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281463-E35A-4CA1-B8BE-800EAE0005D7}"/>
                  </a:ext>
                </a:extLst>
              </p:cNvPr>
              <p:cNvSpPr txBox="1"/>
              <p:nvPr/>
            </p:nvSpPr>
            <p:spPr>
              <a:xfrm>
                <a:off x="10980856" y="415418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281463-E35A-4CA1-B8BE-800EAE000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856" y="4154187"/>
                <a:ext cx="357470" cy="276999"/>
              </a:xfrm>
              <a:prstGeom prst="rect">
                <a:avLst/>
              </a:prstGeom>
              <a:blipFill>
                <a:blip r:embed="rId17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7D9C799A-8F7D-4863-B6A4-40A01F2826D1}"/>
              </a:ext>
            </a:extLst>
          </p:cNvPr>
          <p:cNvSpPr/>
          <p:nvPr/>
        </p:nvSpPr>
        <p:spPr>
          <a:xfrm>
            <a:off x="10033868" y="4257670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EA34B1F-5DC2-44E1-8A64-D640B22F3C58}"/>
                  </a:ext>
                </a:extLst>
              </p:cNvPr>
              <p:cNvSpPr txBox="1"/>
              <p:nvPr/>
            </p:nvSpPr>
            <p:spPr>
              <a:xfrm>
                <a:off x="10255222" y="4192992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dirty="0"/>
                  <a:t>7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EA34B1F-5DC2-44E1-8A64-D640B22F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222" y="4192992"/>
                <a:ext cx="293350" cy="276999"/>
              </a:xfrm>
              <a:prstGeom prst="rect">
                <a:avLst/>
              </a:prstGeom>
              <a:blipFill>
                <a:blip r:embed="rId18"/>
                <a:stretch>
                  <a:fillRect l="-27083" t="-28889" r="-5000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>
            <a:extLst>
              <a:ext uri="{FF2B5EF4-FFF2-40B4-BE49-F238E27FC236}">
                <a16:creationId xmlns:a16="http://schemas.microsoft.com/office/drawing/2014/main" id="{5DA19BE2-C1A0-421B-9D25-D125837EAFC8}"/>
              </a:ext>
            </a:extLst>
          </p:cNvPr>
          <p:cNvSpPr/>
          <p:nvPr/>
        </p:nvSpPr>
        <p:spPr>
          <a:xfrm>
            <a:off x="10759502" y="4524077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05BB66-6FA9-4401-8419-3ECA75E614C4}"/>
              </a:ext>
            </a:extLst>
          </p:cNvPr>
          <p:cNvSpPr txBox="1"/>
          <p:nvPr/>
        </p:nvSpPr>
        <p:spPr>
          <a:xfrm>
            <a:off x="11024624" y="4452136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/>
              <a:t>1</a:t>
            </a:r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D5A5246-E306-44CE-B1EE-00418F82BBCE}"/>
              </a:ext>
            </a:extLst>
          </p:cNvPr>
          <p:cNvSpPr/>
          <p:nvPr/>
        </p:nvSpPr>
        <p:spPr>
          <a:xfrm>
            <a:off x="10763084" y="3644616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E48F7F1-5CFB-42B5-8D9D-F1F1C30A28F1}"/>
                  </a:ext>
                </a:extLst>
              </p:cNvPr>
              <p:cNvSpPr txBox="1"/>
              <p:nvPr/>
            </p:nvSpPr>
            <p:spPr>
              <a:xfrm>
                <a:off x="10980856" y="3544409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E48F7F1-5CFB-42B5-8D9D-F1F1C30A2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856" y="3544409"/>
                <a:ext cx="181140" cy="276999"/>
              </a:xfrm>
              <a:prstGeom prst="rect">
                <a:avLst/>
              </a:prstGeom>
              <a:blipFill>
                <a:blip r:embed="rId19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4EC946E3-1730-430F-8E4F-931DAC6433A4}"/>
              </a:ext>
            </a:extLst>
          </p:cNvPr>
          <p:cNvSpPr/>
          <p:nvPr/>
        </p:nvSpPr>
        <p:spPr>
          <a:xfrm>
            <a:off x="10759502" y="3936610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961C0AD-CF47-4EBA-88F7-7CD7692C5790}"/>
                  </a:ext>
                </a:extLst>
              </p:cNvPr>
              <p:cNvSpPr txBox="1"/>
              <p:nvPr/>
            </p:nvSpPr>
            <p:spPr>
              <a:xfrm>
                <a:off x="10980856" y="38614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961C0AD-CF47-4EBA-88F7-7CD7692C5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856" y="3861452"/>
                <a:ext cx="357470" cy="276999"/>
              </a:xfrm>
              <a:prstGeom prst="rect">
                <a:avLst/>
              </a:prstGeom>
              <a:blipFill>
                <a:blip r:embed="rId20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1A2463D3-0063-42DF-8FD5-D0F31A8D0A83}"/>
              </a:ext>
            </a:extLst>
          </p:cNvPr>
          <p:cNvSpPr/>
          <p:nvPr/>
        </p:nvSpPr>
        <p:spPr>
          <a:xfrm>
            <a:off x="10033476" y="3922994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939F61-DD94-4624-84B6-936CC5E2145D}"/>
                  </a:ext>
                </a:extLst>
              </p:cNvPr>
              <p:cNvSpPr txBox="1"/>
              <p:nvPr/>
            </p:nvSpPr>
            <p:spPr>
              <a:xfrm>
                <a:off x="10255222" y="3861452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dirty="0"/>
                  <a:t>8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939F61-DD94-4624-84B6-936CC5E2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222" y="3861452"/>
                <a:ext cx="293350" cy="276999"/>
              </a:xfrm>
              <a:prstGeom prst="rect">
                <a:avLst/>
              </a:prstGeom>
              <a:blipFill>
                <a:blip r:embed="rId21"/>
                <a:stretch>
                  <a:fillRect l="-27083" t="-28261" r="-50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6547065-7538-4651-A97B-B201B2CEFBB4}"/>
                  </a:ext>
                </a:extLst>
              </p:cNvPr>
              <p:cNvSpPr txBox="1"/>
              <p:nvPr/>
            </p:nvSpPr>
            <p:spPr>
              <a:xfrm>
                <a:off x="1715532" y="1950458"/>
                <a:ext cx="4335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Operate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 all “right-facing”,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orbitals  </a:t>
                </a: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6547065-7538-4651-A97B-B201B2CEF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532" y="1950458"/>
                <a:ext cx="4335991" cy="369332"/>
              </a:xfrm>
              <a:prstGeom prst="rect">
                <a:avLst/>
              </a:prstGeom>
              <a:blipFill>
                <a:blip r:embed="rId22"/>
                <a:stretch>
                  <a:fillRect l="-1124" t="-9836" r="-21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FBD370B-8B1C-4376-B01D-B862B76B5BE9}"/>
                  </a:ext>
                </a:extLst>
              </p:cNvPr>
              <p:cNvSpPr txBox="1"/>
              <p:nvPr/>
            </p:nvSpPr>
            <p:spPr>
              <a:xfrm>
                <a:off x="1715531" y="2358272"/>
                <a:ext cx="4335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Operate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orbitals </a:t>
                </a: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FBD370B-8B1C-4376-B01D-B862B76B5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531" y="2358272"/>
                <a:ext cx="4335991" cy="369332"/>
              </a:xfrm>
              <a:prstGeom prst="rect">
                <a:avLst/>
              </a:prstGeom>
              <a:blipFill>
                <a:blip r:embed="rId23"/>
                <a:stretch>
                  <a:fillRect l="-11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8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6" grpId="0" animBg="1"/>
      <p:bldP spid="125" grpId="0" animBg="1"/>
      <p:bldP spid="124" grpId="0" animBg="1"/>
      <p:bldP spid="123" grpId="0" animBg="1"/>
      <p:bldP spid="122" grpId="0" animBg="1"/>
      <p:bldP spid="121" grpId="0" animBg="1"/>
      <p:bldP spid="120" grpId="0" animBg="1"/>
      <p:bldP spid="117" grpId="0" animBg="1"/>
      <p:bldP spid="116" grpId="0" animBg="1"/>
      <p:bldP spid="115" grpId="0" animBg="1"/>
      <p:bldP spid="112" grpId="0" animBg="1"/>
      <p:bldP spid="110" grpId="0" animBg="1"/>
      <p:bldP spid="109" grpId="0" animBg="1"/>
      <p:bldP spid="108" grpId="0" animBg="1"/>
      <p:bldP spid="106" grpId="0" animBg="1"/>
      <p:bldP spid="104" grpId="0" animBg="1"/>
      <p:bldP spid="100" grpId="0" animBg="1"/>
      <p:bldP spid="97" grpId="0" animBg="1"/>
      <p:bldP spid="8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4" grpId="0" animBg="1"/>
      <p:bldP spid="85" grpId="0"/>
      <p:bldP spid="86" grpId="0" animBg="1"/>
      <p:bldP spid="87" grpId="0"/>
      <p:bldP spid="88" grpId="0" animBg="1"/>
      <p:bldP spid="89" grpId="0"/>
      <p:bldP spid="90" grpId="0" animBg="1"/>
      <p:bldP spid="91" grpId="0"/>
      <p:bldP spid="92" grpId="0" animBg="1"/>
      <p:bldP spid="93" grpId="0"/>
      <p:bldP spid="94" grpId="0" animBg="1"/>
      <p:bldP spid="95" grpId="0"/>
      <p:bldP spid="128" grpId="0"/>
      <p:bldP spid="1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FEA5-6B40-4E65-8B71-9FE6F08E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0AD8F-04EC-4DE1-A291-CAE6DB1F7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399" cy="406473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For each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marL="201168" lvl="1" indent="0">
                  <a:lnSpc>
                    <a:spcPct val="150000"/>
                  </a:lnSpc>
                  <a:buNone/>
                </a:pPr>
                <a:r>
                  <a:rPr lang="en-US" dirty="0"/>
                  <a:t>	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≝{|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⟩⊗|</m:t>
                    </m:r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⟩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=1,…,</m:t>
                    </m:r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01168" lvl="1" indent="0">
                  <a:lnSpc>
                    <a:spcPct val="150000"/>
                  </a:lnSpc>
                  <a:buClrTx/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dirty="0"/>
              </a:p>
              <a:p>
                <a:pPr marL="201168" lvl="1" indent="0">
                  <a:lnSpc>
                    <a:spcPct val="150000"/>
                  </a:lnSpc>
                  <a:buNone/>
                </a:pPr>
                <a:r>
                  <a:rPr lang="en-US" dirty="0"/>
                  <a:t>	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01168" lvl="1" indent="0">
                  <a:lnSpc>
                    <a:spcPct val="150000"/>
                  </a:lnSpc>
                  <a:buNone/>
                </a:pPr>
                <a:r>
                  <a:rPr lang="en-US" dirty="0"/>
                  <a:t>Compactly supported basis for image(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≝</m:t>
                    </m:r>
                    <m:nary>
                      <m:naryPr>
                        <m:chr m:val="⋃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ℬ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0AD8F-04EC-4DE1-A291-CAE6DB1F7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399" cy="4064736"/>
              </a:xfrm>
              <a:blipFill>
                <a:blip r:embed="rId2"/>
                <a:stretch>
                  <a:fillRect l="-606" b="-8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49C55-C4D9-4B6F-A4F5-38C1AFD4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69EC-E5EC-4C9E-AA4F-90BF9F1C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80799-D851-447C-860E-FEBADACC4E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 Generalized localized </a:t>
                </a:r>
                <a:r>
                  <a:rPr lang="en-GB" dirty="0" err="1"/>
                  <a:t>Wannier</a:t>
                </a:r>
                <a:r>
                  <a:rPr lang="en-GB" dirty="0"/>
                  <a:t> basis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 Maximum size 2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 Reveals the structure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 Recipe for constructing arbitrary short ranged projectors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80799-D851-447C-860E-FEBADACC4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35BB8-E026-40BA-B38E-26C30FC9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6038-E5C5-477E-B826-978EA603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Translationally invariant projectors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E1D29-4105-44DD-A115-6986E928D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Symmetry creates more structure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F59C5-0780-4980-B90C-CA3B18F1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3ECC-0578-4957-8041-DB984247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Translationally invariant case (NN)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C2E4F4-1312-44B5-9886-7A3C0EA51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Definition:</a:t>
                </a:r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dirty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Drop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: only two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Both approaches work 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Basis: not </a:t>
                </a:r>
                <a:r>
                  <a:rPr lang="en-GB" dirty="0" err="1"/>
                  <a:t>Wannier</a:t>
                </a:r>
                <a:endParaRPr lang="en-GB" dirty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Symmetry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additional structure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Modified approach 2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maximally localized </a:t>
                </a:r>
                <a:r>
                  <a:rPr lang="en-US" dirty="0" err="1"/>
                  <a:t>Wannier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C2E4F4-1312-44B5-9886-7A3C0EA51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F5D57-11A7-4133-A106-017C7B5C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37D5-25EF-4A1A-B73E-EBA74379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Wannier</a:t>
            </a:r>
            <a:r>
              <a:rPr lang="en-GB" dirty="0"/>
              <a:t> functions: applications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5A66-6D4C-46CC-8DD3-B7C95F70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7798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sz="3600" dirty="0"/>
                  <a:t> </a:t>
                </a:r>
                <a:r>
                  <a:rPr lang="en-GB" sz="4200" dirty="0"/>
                  <a:t>Modern theory of polarization </a:t>
                </a:r>
                <a:r>
                  <a:rPr lang="en-GB" sz="4200" baseline="30000" dirty="0"/>
                  <a:t>[1]</a:t>
                </a:r>
                <a:r>
                  <a:rPr lang="en-GB" sz="4200" dirty="0"/>
                  <a:t>: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sz="3800" dirty="0"/>
                  <a:t>Centre of charge </a:t>
                </a:r>
                <a14:m>
                  <m:oMath xmlns:m="http://schemas.openxmlformats.org/officeDocument/2006/math">
                    <m:r>
                      <a:rPr lang="en-GB" sz="3800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sz="3800" dirty="0"/>
                  <a:t> Berry connection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sz="3800" dirty="0"/>
                  <a:t>Dielectric properties; ferroelectrics</a:t>
                </a:r>
              </a:p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sz="3200" dirty="0"/>
                  <a:t> </a:t>
                </a:r>
                <a:r>
                  <a:rPr lang="en-GB" sz="4200" dirty="0"/>
                  <a:t>Useful tool in </a:t>
                </a:r>
                <a:r>
                  <a:rPr lang="en-GB" sz="4200" dirty="0" err="1"/>
                  <a:t>Landauer</a:t>
                </a:r>
                <a:r>
                  <a:rPr lang="en-GB" sz="4200" dirty="0"/>
                  <a:t> ballistic transport</a:t>
                </a:r>
              </a:p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sz="4200" dirty="0"/>
                  <a:t> Band structure calculations: tight binding interpolation</a:t>
                </a:r>
                <a:endParaRPr lang="en-GB" dirty="0"/>
              </a:p>
              <a:p>
                <a:pPr marL="201168" lvl="1" indent="0">
                  <a:buClrTx/>
                  <a:buNone/>
                </a:pPr>
                <a:endParaRPr lang="en-GB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5A66-6D4C-46CC-8DD3-B7C95F70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77988"/>
              </a:xfrm>
              <a:blipFill>
                <a:blip r:embed="rId2"/>
                <a:stretch>
                  <a:fillRect l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E5A1285-32DE-413A-B6E4-803E50149C64}"/>
              </a:ext>
            </a:extLst>
          </p:cNvPr>
          <p:cNvSpPr txBox="1"/>
          <p:nvPr/>
        </p:nvSpPr>
        <p:spPr>
          <a:xfrm>
            <a:off x="1097280" y="5692101"/>
            <a:ext cx="1005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Raffaele </a:t>
            </a:r>
            <a:r>
              <a:rPr lang="en-GB" sz="1200" dirty="0" err="1"/>
              <a:t>Resta</a:t>
            </a:r>
            <a:r>
              <a:rPr lang="en-GB" sz="1200" dirty="0"/>
              <a:t> 2010 J. Phys.: </a:t>
            </a:r>
            <a:r>
              <a:rPr lang="en-GB" sz="1200" dirty="0" err="1"/>
              <a:t>Condens</a:t>
            </a:r>
            <a:r>
              <a:rPr lang="en-GB" sz="1200" dirty="0"/>
              <a:t>. Matter22 123201</a:t>
            </a:r>
            <a:endParaRPr lang="en-US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1B2D59-1F6E-4FE4-B920-CAD984B8E806}"/>
              </a:ext>
            </a:extLst>
          </p:cNvPr>
          <p:cNvCxnSpPr/>
          <p:nvPr/>
        </p:nvCxnSpPr>
        <p:spPr>
          <a:xfrm flipV="1">
            <a:off x="1097280" y="5596285"/>
            <a:ext cx="10058400" cy="3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72646-336C-4C68-BA67-419BC62D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2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886E-E5FB-4DAC-9EF6-2A1077B5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Translationally invariant NN projectors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F7DF1-FF25-4236-96F5-F3386CBE5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77988"/>
              </a:xfrm>
            </p:spPr>
            <p:txBody>
              <a:bodyPr/>
              <a:lstStyle/>
              <a:p>
                <a:r>
                  <a:rPr lang="en-GB" dirty="0"/>
                  <a:t>Matrix identities:</a:t>
                </a:r>
              </a:p>
              <a:p>
                <a:pPr marL="457200" indent="-457200">
                  <a:buClr>
                    <a:schemeClr val="tx1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Clr>
                    <a:schemeClr val="tx1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Clr>
                    <a:schemeClr val="tx1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Clr>
                    <a:schemeClr val="tx1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Clr>
                    <a:schemeClr val="tx1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F7DF1-FF25-4236-96F5-F3386CBE5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77988"/>
              </a:xfrm>
              <a:blipFill>
                <a:blip r:embed="rId2"/>
                <a:stretch>
                  <a:fillRect l="-1576" t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91C91-639A-4037-9C7C-4512B107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40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FC8683C-D5B1-4ACC-B2A8-0F7F5CF503C5}"/>
              </a:ext>
            </a:extLst>
          </p:cNvPr>
          <p:cNvSpPr/>
          <p:nvPr/>
        </p:nvSpPr>
        <p:spPr>
          <a:xfrm>
            <a:off x="2646041" y="2340400"/>
            <a:ext cx="159026" cy="856974"/>
          </a:xfrm>
          <a:prstGeom prst="rightBrace">
            <a:avLst>
              <a:gd name="adj1" fmla="val 8333"/>
              <a:gd name="adj2" fmla="val 505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88D700-3A35-4C94-86A0-77E6B06F8205}"/>
                  </a:ext>
                </a:extLst>
              </p:cNvPr>
              <p:cNvSpPr/>
              <p:nvPr/>
            </p:nvSpPr>
            <p:spPr>
              <a:xfrm>
                <a:off x="2943222" y="2580662"/>
                <a:ext cx="942887" cy="37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GB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88D700-3A35-4C94-86A0-77E6B06F8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2" y="2580662"/>
                <a:ext cx="942887" cy="376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51220ADC-0AEB-46D5-8149-2493577CD2BD}"/>
              </a:ext>
            </a:extLst>
          </p:cNvPr>
          <p:cNvSpPr/>
          <p:nvPr/>
        </p:nvSpPr>
        <p:spPr>
          <a:xfrm>
            <a:off x="4247478" y="3388823"/>
            <a:ext cx="170068" cy="1128644"/>
          </a:xfrm>
          <a:prstGeom prst="rightBrace">
            <a:avLst>
              <a:gd name="adj1" fmla="val 8333"/>
              <a:gd name="adj2" fmla="val 505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800F1A-4517-479C-AEE0-467E54B817D9}"/>
                  </a:ext>
                </a:extLst>
              </p:cNvPr>
              <p:cNvSpPr/>
              <p:nvPr/>
            </p:nvSpPr>
            <p:spPr>
              <a:xfrm>
                <a:off x="4417546" y="3768479"/>
                <a:ext cx="9428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800F1A-4517-479C-AEE0-467E54B81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546" y="3768479"/>
                <a:ext cx="9428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300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D1F6-C809-4F95-A4A1-5171FBA9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Lemmas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D383F-B114-489A-88AB-4BD82F1838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≠0,1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only connects eigenspaces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D383F-B114-489A-88AB-4BD82F183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B122-DDBD-4271-8D98-B2528C0E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41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7DCF27-2F8E-441D-8BDB-CD16C984C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5239" y="2839374"/>
            <a:ext cx="7880265" cy="213460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D755717-DAB5-4467-A53A-9CC507A2F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7115" y="5167567"/>
            <a:ext cx="3398063" cy="809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AB2A9E-D7DE-4BBD-A964-0A1A7003574C}"/>
                  </a:ext>
                </a:extLst>
              </p:cNvPr>
              <p:cNvSpPr txBox="1"/>
              <p:nvPr/>
            </p:nvSpPr>
            <p:spPr>
              <a:xfrm>
                <a:off x="7559802" y="5507783"/>
                <a:ext cx="1313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special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AB2A9E-D7DE-4BBD-A964-0A1A70035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02" y="5507783"/>
                <a:ext cx="1313693" cy="276999"/>
              </a:xfrm>
              <a:prstGeom prst="rect">
                <a:avLst/>
              </a:prstGeom>
              <a:blipFill>
                <a:blip r:embed="rId7"/>
                <a:stretch>
                  <a:fillRect l="-6019" t="-28889" r="-1064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73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A01C-3E9A-4ECE-9D59-582D8CBF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Lemmas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D65B3-D380-4D80-8010-60E4A102AF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ClrTx/>
                  <a:buFont typeface="+mj-lt"/>
                  <a:buAutoNum type="arabicPeriod" startAt="3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ClrTx/>
                  <a:buFont typeface="+mj-lt"/>
                  <a:buAutoNum type="arabicPeriod" startAt="3"/>
                </a:pPr>
                <a:r>
                  <a:rPr lang="en-US" dirty="0"/>
                  <a:t>Rank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b>
                        </m:sSub>
                      </m:num>
                      <m:den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indent="-457200">
                  <a:buClrTx/>
                  <a:buFont typeface="+mj-lt"/>
                  <a:buAutoNum type="arabicPeriod" startAt="3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≠0,1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D65B3-D380-4D80-8010-60E4A102A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659EE-922E-4A69-8CAB-7AA72E56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D0CD-33F8-4F01-BD60-EAD9D14E58A4}"/>
              </a:ext>
            </a:extLst>
          </p:cNvPr>
          <p:cNvSpPr txBox="1"/>
          <p:nvPr/>
        </p:nvSpPr>
        <p:spPr>
          <a:xfrm>
            <a:off x="10556470" y="5977468"/>
            <a:ext cx="137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Appendix: </a:t>
            </a:r>
            <a:r>
              <a:rPr lang="en-GB" sz="1400" u="sng" dirty="0">
                <a:highlight>
                  <a:srgbClr val="FFFF00"/>
                </a:highlight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Proof</a:t>
            </a:r>
            <a:endParaRPr lang="en-US" sz="1400" u="sng" dirty="0">
              <a:highlight>
                <a:srgbClr val="FFFF00"/>
              </a:highlight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769B1DD-1203-4C68-8EBA-C79A68644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6265" y="3612418"/>
            <a:ext cx="7880265" cy="21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1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0C6A-BE28-4427-8CA2-19195045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Wannier</a:t>
            </a:r>
            <a:r>
              <a:rPr lang="en-GB" dirty="0"/>
              <a:t> function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5C43B-5966-408A-9443-8B1E2E8B5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Not cell by cell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eigenspace by eigenspace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e.g.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∉{0,0.5,1}</m:t>
                    </m:r>
                  </m:oMath>
                </a14:m>
                <a:r>
                  <a:rPr lang="en-GB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5C43B-5966-408A-9443-8B1E2E8B5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FFED7-A908-4D3B-8480-BE25F661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43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F2BF60-136B-42DA-B41A-61032E671A99}"/>
              </a:ext>
            </a:extLst>
          </p:cNvPr>
          <p:cNvSpPr/>
          <p:nvPr/>
        </p:nvSpPr>
        <p:spPr>
          <a:xfrm>
            <a:off x="5607650" y="5032447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9C99DD-9B48-4065-8D59-0D8D9BAB893E}"/>
              </a:ext>
            </a:extLst>
          </p:cNvPr>
          <p:cNvSpPr/>
          <p:nvPr/>
        </p:nvSpPr>
        <p:spPr>
          <a:xfrm>
            <a:off x="5607650" y="5339993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150121-AACE-465B-A717-FAC34BBEB4E8}"/>
              </a:ext>
            </a:extLst>
          </p:cNvPr>
          <p:cNvSpPr/>
          <p:nvPr/>
        </p:nvSpPr>
        <p:spPr>
          <a:xfrm>
            <a:off x="5611676" y="3502645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A383E9-F38E-4FEF-B132-C4ACFCBF2165}"/>
              </a:ext>
            </a:extLst>
          </p:cNvPr>
          <p:cNvSpPr/>
          <p:nvPr/>
        </p:nvSpPr>
        <p:spPr>
          <a:xfrm>
            <a:off x="5607651" y="4110453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8FE0C2-F886-4F98-BFA0-A42148871A9A}"/>
              </a:ext>
            </a:extLst>
          </p:cNvPr>
          <p:cNvSpPr/>
          <p:nvPr/>
        </p:nvSpPr>
        <p:spPr>
          <a:xfrm>
            <a:off x="5607651" y="4420997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4FE421-C42C-4EB3-B2D9-96327C2C7BD5}"/>
              </a:ext>
            </a:extLst>
          </p:cNvPr>
          <p:cNvSpPr/>
          <p:nvPr/>
        </p:nvSpPr>
        <p:spPr>
          <a:xfrm>
            <a:off x="5609273" y="3198146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DDADF8-21B8-493E-9CF7-9853BCCBAABC}"/>
              </a:ext>
            </a:extLst>
          </p:cNvPr>
          <p:cNvSpPr/>
          <p:nvPr/>
        </p:nvSpPr>
        <p:spPr>
          <a:xfrm>
            <a:off x="11040203" y="2563318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E4F6B4-14A7-4910-8676-519D90E17C03}"/>
                  </a:ext>
                </a:extLst>
              </p:cNvPr>
              <p:cNvSpPr txBox="1"/>
              <p:nvPr/>
            </p:nvSpPr>
            <p:spPr>
              <a:xfrm>
                <a:off x="11257976" y="248542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E4F6B4-14A7-4910-8676-519D90E17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976" y="2485422"/>
                <a:ext cx="357470" cy="276999"/>
              </a:xfrm>
              <a:prstGeom prst="rect">
                <a:avLst/>
              </a:prstGeom>
              <a:blipFill>
                <a:blip r:embed="rId3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BF6AE783-7E01-4E19-896D-104914221175}"/>
              </a:ext>
            </a:extLst>
          </p:cNvPr>
          <p:cNvSpPr/>
          <p:nvPr/>
        </p:nvSpPr>
        <p:spPr>
          <a:xfrm>
            <a:off x="10310988" y="2588905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3C037E-B5D5-401D-8F6E-E8516330F8E2}"/>
                  </a:ext>
                </a:extLst>
              </p:cNvPr>
              <p:cNvSpPr txBox="1"/>
              <p:nvPr/>
            </p:nvSpPr>
            <p:spPr>
              <a:xfrm>
                <a:off x="10532342" y="2524227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dirty="0"/>
                  <a:t>7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3C037E-B5D5-401D-8F6E-E8516330F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342" y="2524227"/>
                <a:ext cx="293350" cy="276999"/>
              </a:xfrm>
              <a:prstGeom prst="rect">
                <a:avLst/>
              </a:prstGeom>
              <a:blipFill>
                <a:blip r:embed="rId4"/>
                <a:stretch>
                  <a:fillRect l="-29167" t="-28261" r="-4791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B0866813-5911-4237-A5C7-D032CAE108A7}"/>
              </a:ext>
            </a:extLst>
          </p:cNvPr>
          <p:cNvSpPr/>
          <p:nvPr/>
        </p:nvSpPr>
        <p:spPr>
          <a:xfrm>
            <a:off x="11036622" y="2267845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8DA737-2F12-4245-BEBF-96919D588C6C}"/>
                  </a:ext>
                </a:extLst>
              </p:cNvPr>
              <p:cNvSpPr txBox="1"/>
              <p:nvPr/>
            </p:nvSpPr>
            <p:spPr>
              <a:xfrm>
                <a:off x="11257976" y="219268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8DA737-2F12-4245-BEBF-96919D588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976" y="2192687"/>
                <a:ext cx="357470" cy="276999"/>
              </a:xfrm>
              <a:prstGeom prst="rect">
                <a:avLst/>
              </a:prstGeom>
              <a:blipFill>
                <a:blip r:embed="rId5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B45AC0A2-C417-47F9-BB10-94B5AE881BC8}"/>
              </a:ext>
            </a:extLst>
          </p:cNvPr>
          <p:cNvSpPr/>
          <p:nvPr/>
        </p:nvSpPr>
        <p:spPr>
          <a:xfrm>
            <a:off x="10310596" y="2254229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AC160A-2028-4CF4-BA70-0478F836F9FE}"/>
                  </a:ext>
                </a:extLst>
              </p:cNvPr>
              <p:cNvSpPr txBox="1"/>
              <p:nvPr/>
            </p:nvSpPr>
            <p:spPr>
              <a:xfrm>
                <a:off x="10532342" y="2192687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dirty="0"/>
                  <a:t>8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AC160A-2028-4CF4-BA70-0478F836F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342" y="2192687"/>
                <a:ext cx="293350" cy="276999"/>
              </a:xfrm>
              <a:prstGeom prst="rect">
                <a:avLst/>
              </a:prstGeom>
              <a:blipFill>
                <a:blip r:embed="rId6"/>
                <a:stretch>
                  <a:fillRect l="-29167" t="-28889" r="-4791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E87A7639-2242-42FF-BDB0-61BC20742303}"/>
              </a:ext>
            </a:extLst>
          </p:cNvPr>
          <p:cNvSpPr/>
          <p:nvPr/>
        </p:nvSpPr>
        <p:spPr>
          <a:xfrm>
            <a:off x="5607651" y="3806549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90F2C33-24C1-47E6-BF59-6FFB10351B88}"/>
              </a:ext>
            </a:extLst>
          </p:cNvPr>
          <p:cNvSpPr/>
          <p:nvPr/>
        </p:nvSpPr>
        <p:spPr>
          <a:xfrm>
            <a:off x="5607650" y="4725545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898769-4122-4370-8E39-7536CE16310D}"/>
              </a:ext>
            </a:extLst>
          </p:cNvPr>
          <p:cNvSpPr/>
          <p:nvPr/>
        </p:nvSpPr>
        <p:spPr>
          <a:xfrm>
            <a:off x="6656781" y="5032447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76AD59-CE19-47C7-A19B-3E00843B8496}"/>
              </a:ext>
            </a:extLst>
          </p:cNvPr>
          <p:cNvSpPr/>
          <p:nvPr/>
        </p:nvSpPr>
        <p:spPr>
          <a:xfrm>
            <a:off x="6656781" y="5339993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A2B20FA-852E-4289-886C-777743F1A5D7}"/>
              </a:ext>
            </a:extLst>
          </p:cNvPr>
          <p:cNvSpPr/>
          <p:nvPr/>
        </p:nvSpPr>
        <p:spPr>
          <a:xfrm>
            <a:off x="6660807" y="3502645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50120D5-CA6E-49FD-81A7-84F64740E2DA}"/>
              </a:ext>
            </a:extLst>
          </p:cNvPr>
          <p:cNvSpPr/>
          <p:nvPr/>
        </p:nvSpPr>
        <p:spPr>
          <a:xfrm>
            <a:off x="6656782" y="4110453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862AD8F-AF5F-40EF-ADFB-22F55CF8C32E}"/>
              </a:ext>
            </a:extLst>
          </p:cNvPr>
          <p:cNvSpPr/>
          <p:nvPr/>
        </p:nvSpPr>
        <p:spPr>
          <a:xfrm>
            <a:off x="6656782" y="4420997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A8CC80-E400-4C8C-B950-8C358047052E}"/>
              </a:ext>
            </a:extLst>
          </p:cNvPr>
          <p:cNvSpPr/>
          <p:nvPr/>
        </p:nvSpPr>
        <p:spPr>
          <a:xfrm>
            <a:off x="6658404" y="3198146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F88ED3-2E7B-424D-A712-4079F6B9E9B8}"/>
              </a:ext>
            </a:extLst>
          </p:cNvPr>
          <p:cNvSpPr/>
          <p:nvPr/>
        </p:nvSpPr>
        <p:spPr>
          <a:xfrm>
            <a:off x="6656782" y="3806549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BF0CA8-1982-4BC5-8FCD-3EAA068C44AA}"/>
              </a:ext>
            </a:extLst>
          </p:cNvPr>
          <p:cNvSpPr/>
          <p:nvPr/>
        </p:nvSpPr>
        <p:spPr>
          <a:xfrm>
            <a:off x="6656781" y="4725545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146D1A-50E9-440D-8E35-541081D532A8}"/>
              </a:ext>
            </a:extLst>
          </p:cNvPr>
          <p:cNvSpPr/>
          <p:nvPr/>
        </p:nvSpPr>
        <p:spPr>
          <a:xfrm>
            <a:off x="7704286" y="5032447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39529F7-2A6D-4D66-B3D1-4A180F907BB4}"/>
              </a:ext>
            </a:extLst>
          </p:cNvPr>
          <p:cNvSpPr/>
          <p:nvPr/>
        </p:nvSpPr>
        <p:spPr>
          <a:xfrm>
            <a:off x="7704286" y="5339993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AD983C-F687-4E82-B6ED-80FEEA77BAC5}"/>
              </a:ext>
            </a:extLst>
          </p:cNvPr>
          <p:cNvSpPr/>
          <p:nvPr/>
        </p:nvSpPr>
        <p:spPr>
          <a:xfrm>
            <a:off x="7708312" y="3502645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D4F5205-BB75-4B73-9FC8-D9BF98E00DFF}"/>
              </a:ext>
            </a:extLst>
          </p:cNvPr>
          <p:cNvSpPr/>
          <p:nvPr/>
        </p:nvSpPr>
        <p:spPr>
          <a:xfrm>
            <a:off x="7704287" y="4110453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30CDF-A302-4891-A080-6FE5FD66BD18}"/>
              </a:ext>
            </a:extLst>
          </p:cNvPr>
          <p:cNvSpPr/>
          <p:nvPr/>
        </p:nvSpPr>
        <p:spPr>
          <a:xfrm>
            <a:off x="7704287" y="4420997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1E90562-F035-40C4-9A5E-A91F6BA17A2E}"/>
              </a:ext>
            </a:extLst>
          </p:cNvPr>
          <p:cNvSpPr/>
          <p:nvPr/>
        </p:nvSpPr>
        <p:spPr>
          <a:xfrm>
            <a:off x="7705909" y="3198146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227A5E-6764-47BF-BD00-E3CEBF744B23}"/>
              </a:ext>
            </a:extLst>
          </p:cNvPr>
          <p:cNvSpPr/>
          <p:nvPr/>
        </p:nvSpPr>
        <p:spPr>
          <a:xfrm>
            <a:off x="7704287" y="3806549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511137-A23B-47C6-AAAF-BA43263B76A1}"/>
              </a:ext>
            </a:extLst>
          </p:cNvPr>
          <p:cNvSpPr/>
          <p:nvPr/>
        </p:nvSpPr>
        <p:spPr>
          <a:xfrm>
            <a:off x="7704286" y="4725545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602840-0599-476B-8B0A-23F812EEB1C9}"/>
              </a:ext>
            </a:extLst>
          </p:cNvPr>
          <p:cNvSpPr/>
          <p:nvPr/>
        </p:nvSpPr>
        <p:spPr>
          <a:xfrm>
            <a:off x="4554490" y="5032447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F1A8113-7E1F-460C-8F6E-859AE2D77958}"/>
              </a:ext>
            </a:extLst>
          </p:cNvPr>
          <p:cNvSpPr/>
          <p:nvPr/>
        </p:nvSpPr>
        <p:spPr>
          <a:xfrm>
            <a:off x="4554490" y="5339993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FC931B3-4452-4D0A-A245-E4930027CAA2}"/>
              </a:ext>
            </a:extLst>
          </p:cNvPr>
          <p:cNvSpPr/>
          <p:nvPr/>
        </p:nvSpPr>
        <p:spPr>
          <a:xfrm>
            <a:off x="4558516" y="3502645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0287D7E-A718-4110-9687-A94984393C3B}"/>
              </a:ext>
            </a:extLst>
          </p:cNvPr>
          <p:cNvSpPr/>
          <p:nvPr/>
        </p:nvSpPr>
        <p:spPr>
          <a:xfrm>
            <a:off x="4554491" y="4110453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16D1E80-26E4-4EF2-86F9-88B2474999FC}"/>
              </a:ext>
            </a:extLst>
          </p:cNvPr>
          <p:cNvSpPr/>
          <p:nvPr/>
        </p:nvSpPr>
        <p:spPr>
          <a:xfrm>
            <a:off x="4554491" y="4420997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9A93F09-817F-45DD-AF3D-1B9A2F291E42}"/>
              </a:ext>
            </a:extLst>
          </p:cNvPr>
          <p:cNvSpPr/>
          <p:nvPr/>
        </p:nvSpPr>
        <p:spPr>
          <a:xfrm>
            <a:off x="4556113" y="3198146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8A14E5B-462A-481B-A896-97A29872CB18}"/>
              </a:ext>
            </a:extLst>
          </p:cNvPr>
          <p:cNvSpPr/>
          <p:nvPr/>
        </p:nvSpPr>
        <p:spPr>
          <a:xfrm>
            <a:off x="4554491" y="3806549"/>
            <a:ext cx="130775" cy="14764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443A1E1-2543-49F7-8E6D-C270C7F36A56}"/>
              </a:ext>
            </a:extLst>
          </p:cNvPr>
          <p:cNvSpPr/>
          <p:nvPr/>
        </p:nvSpPr>
        <p:spPr>
          <a:xfrm>
            <a:off x="4554490" y="4725545"/>
            <a:ext cx="130775" cy="1476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095F33C-9E36-4E8B-9084-73CA1589F8FC}"/>
              </a:ext>
            </a:extLst>
          </p:cNvPr>
          <p:cNvCxnSpPr>
            <a:cxnSpLocks/>
            <a:stCxn id="16" idx="6"/>
            <a:endCxn id="35" idx="2"/>
          </p:cNvCxnSpPr>
          <p:nvPr/>
        </p:nvCxnSpPr>
        <p:spPr>
          <a:xfrm>
            <a:off x="5740048" y="3271968"/>
            <a:ext cx="916734" cy="912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852613D-A483-4367-A4F1-6453B4A723BD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>
            <a:off x="6789179" y="3271968"/>
            <a:ext cx="915108" cy="912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F4867FB-861C-4089-ACAA-7004F5F047A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696568" y="3283124"/>
            <a:ext cx="911083" cy="90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60A37F-230E-4038-8757-B3EB27E5EBAF}"/>
              </a:ext>
            </a:extLst>
          </p:cNvPr>
          <p:cNvCxnSpPr>
            <a:cxnSpLocks/>
            <a:stCxn id="50" idx="5"/>
            <a:endCxn id="15" idx="2"/>
          </p:cNvCxnSpPr>
          <p:nvPr/>
        </p:nvCxnSpPr>
        <p:spPr>
          <a:xfrm>
            <a:off x="4670139" y="3628667"/>
            <a:ext cx="937512" cy="86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CB3C8F7-4866-4CBA-83AB-0E77B093172F}"/>
              </a:ext>
            </a:extLst>
          </p:cNvPr>
          <p:cNvCxnSpPr>
            <a:cxnSpLocks/>
          </p:cNvCxnSpPr>
          <p:nvPr/>
        </p:nvCxnSpPr>
        <p:spPr>
          <a:xfrm>
            <a:off x="5750141" y="3585067"/>
            <a:ext cx="916734" cy="912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A1D104D-94EC-404B-B00F-31114EE378A1}"/>
              </a:ext>
            </a:extLst>
          </p:cNvPr>
          <p:cNvCxnSpPr>
            <a:cxnSpLocks/>
            <a:stCxn id="34" idx="6"/>
            <a:endCxn id="44" idx="2"/>
          </p:cNvCxnSpPr>
          <p:nvPr/>
        </p:nvCxnSpPr>
        <p:spPr>
          <a:xfrm>
            <a:off x="6791582" y="3576467"/>
            <a:ext cx="912705" cy="91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81F7F04-1062-4276-A67E-C1EC2C1C9A2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5738426" y="3880371"/>
            <a:ext cx="910666" cy="912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13E28B1-9E25-426C-ACB7-DC4916D61B0E}"/>
              </a:ext>
            </a:extLst>
          </p:cNvPr>
          <p:cNvCxnSpPr>
            <a:cxnSpLocks/>
            <a:stCxn id="38" idx="6"/>
            <a:endCxn id="47" idx="2"/>
          </p:cNvCxnSpPr>
          <p:nvPr/>
        </p:nvCxnSpPr>
        <p:spPr>
          <a:xfrm>
            <a:off x="6787557" y="3880371"/>
            <a:ext cx="916729" cy="91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13B04A-1ECB-4232-9147-C41D59E8178C}"/>
              </a:ext>
            </a:extLst>
          </p:cNvPr>
          <p:cNvCxnSpPr>
            <a:cxnSpLocks/>
            <a:stCxn id="54" idx="5"/>
            <a:endCxn id="31" idx="2"/>
          </p:cNvCxnSpPr>
          <p:nvPr/>
        </p:nvCxnSpPr>
        <p:spPr>
          <a:xfrm>
            <a:off x="4666114" y="3932571"/>
            <a:ext cx="941536" cy="86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D46A927-ED7C-4E88-9955-F7DCC458A7F3}"/>
              </a:ext>
            </a:extLst>
          </p:cNvPr>
          <p:cNvCxnSpPr>
            <a:cxnSpLocks/>
            <a:stCxn id="53" idx="6"/>
            <a:endCxn id="15" idx="2"/>
          </p:cNvCxnSpPr>
          <p:nvPr/>
        </p:nvCxnSpPr>
        <p:spPr>
          <a:xfrm>
            <a:off x="4686888" y="3271968"/>
            <a:ext cx="920763" cy="1222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016BE99-A8BE-40E7-93C4-8ABF8DF9B8E4}"/>
              </a:ext>
            </a:extLst>
          </p:cNvPr>
          <p:cNvCxnSpPr>
            <a:cxnSpLocks/>
            <a:stCxn id="16" idx="6"/>
            <a:endCxn id="36" idx="2"/>
          </p:cNvCxnSpPr>
          <p:nvPr/>
        </p:nvCxnSpPr>
        <p:spPr>
          <a:xfrm>
            <a:off x="5740048" y="3271968"/>
            <a:ext cx="916734" cy="1222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3D3392C-6ADA-4447-AE3E-A64A7AABEF1D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>
            <a:off x="6789179" y="3271968"/>
            <a:ext cx="915108" cy="1222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E6ED6C9-DD46-40D0-B03C-3A2A523DC432}"/>
              </a:ext>
            </a:extLst>
          </p:cNvPr>
          <p:cNvCxnSpPr>
            <a:cxnSpLocks/>
            <a:stCxn id="53" idx="6"/>
            <a:endCxn id="31" idx="2"/>
          </p:cNvCxnSpPr>
          <p:nvPr/>
        </p:nvCxnSpPr>
        <p:spPr>
          <a:xfrm>
            <a:off x="4686888" y="3271968"/>
            <a:ext cx="920762" cy="1527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105328A-6891-4BB0-8D24-55838B5ED956}"/>
              </a:ext>
            </a:extLst>
          </p:cNvPr>
          <p:cNvCxnSpPr>
            <a:cxnSpLocks/>
            <a:stCxn id="16" idx="6"/>
            <a:endCxn id="39" idx="2"/>
          </p:cNvCxnSpPr>
          <p:nvPr/>
        </p:nvCxnSpPr>
        <p:spPr>
          <a:xfrm>
            <a:off x="5740048" y="3271968"/>
            <a:ext cx="916733" cy="1527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F6DEC03-9BA1-4FEC-98F1-312CABB4EEA2}"/>
              </a:ext>
            </a:extLst>
          </p:cNvPr>
          <p:cNvCxnSpPr>
            <a:cxnSpLocks/>
            <a:stCxn id="37" idx="6"/>
            <a:endCxn id="47" idx="2"/>
          </p:cNvCxnSpPr>
          <p:nvPr/>
        </p:nvCxnSpPr>
        <p:spPr>
          <a:xfrm>
            <a:off x="6789179" y="3271968"/>
            <a:ext cx="915107" cy="1527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C618358-F488-4E53-986D-978BD4D23DC8}"/>
              </a:ext>
            </a:extLst>
          </p:cNvPr>
          <p:cNvCxnSpPr>
            <a:cxnSpLocks/>
            <a:stCxn id="50" idx="6"/>
            <a:endCxn id="14" idx="2"/>
          </p:cNvCxnSpPr>
          <p:nvPr/>
        </p:nvCxnSpPr>
        <p:spPr>
          <a:xfrm>
            <a:off x="4689291" y="3576467"/>
            <a:ext cx="918360" cy="60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B146403-704C-4FBC-99BB-8C34A009A14C}"/>
              </a:ext>
            </a:extLst>
          </p:cNvPr>
          <p:cNvCxnSpPr>
            <a:cxnSpLocks/>
            <a:stCxn id="12" idx="6"/>
            <a:endCxn id="35" idx="2"/>
          </p:cNvCxnSpPr>
          <p:nvPr/>
        </p:nvCxnSpPr>
        <p:spPr>
          <a:xfrm>
            <a:off x="5742451" y="3576467"/>
            <a:ext cx="914331" cy="60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D4A73E-B008-4C44-A61F-2CA35C37BBCD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6787557" y="3880371"/>
            <a:ext cx="916730" cy="30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24FE8EA-3C80-40C8-96FA-D6E44CF9B2A5}"/>
              </a:ext>
            </a:extLst>
          </p:cNvPr>
          <p:cNvCxnSpPr>
            <a:cxnSpLocks/>
            <a:stCxn id="54" idx="5"/>
            <a:endCxn id="15" idx="2"/>
          </p:cNvCxnSpPr>
          <p:nvPr/>
        </p:nvCxnSpPr>
        <p:spPr>
          <a:xfrm>
            <a:off x="4666114" y="3932571"/>
            <a:ext cx="941537" cy="56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02DB06F-74FA-4BC8-A2CF-4746BC135251}"/>
              </a:ext>
            </a:extLst>
          </p:cNvPr>
          <p:cNvCxnSpPr>
            <a:cxnSpLocks/>
            <a:stCxn id="38" idx="6"/>
            <a:endCxn id="44" idx="2"/>
          </p:cNvCxnSpPr>
          <p:nvPr/>
        </p:nvCxnSpPr>
        <p:spPr>
          <a:xfrm>
            <a:off x="6787557" y="3880371"/>
            <a:ext cx="916730" cy="614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651F60-58CE-43B8-9EC5-4B840CD910F6}"/>
              </a:ext>
            </a:extLst>
          </p:cNvPr>
          <p:cNvCxnSpPr>
            <a:cxnSpLocks/>
            <a:stCxn id="30" idx="6"/>
            <a:endCxn id="35" idx="2"/>
          </p:cNvCxnSpPr>
          <p:nvPr/>
        </p:nvCxnSpPr>
        <p:spPr>
          <a:xfrm>
            <a:off x="5738426" y="3880371"/>
            <a:ext cx="918356" cy="30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36A2B61-3452-49DB-8F3B-63B527F14503}"/>
                  </a:ext>
                </a:extLst>
              </p:cNvPr>
              <p:cNvSpPr txBox="1"/>
              <p:nvPr/>
            </p:nvSpPr>
            <p:spPr>
              <a:xfrm>
                <a:off x="9537672" y="3194225"/>
                <a:ext cx="5329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0.2+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36A2B61-3452-49DB-8F3B-63B527F14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672" y="3194225"/>
                <a:ext cx="532966" cy="276999"/>
              </a:xfrm>
              <a:prstGeom prst="rect">
                <a:avLst/>
              </a:prstGeom>
              <a:blipFill>
                <a:blip r:embed="rId9"/>
                <a:stretch>
                  <a:fillRect l="-10345" r="-344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334B6DE-1E67-45F4-95A1-EC233AE0E275}"/>
              </a:ext>
            </a:extLst>
          </p:cNvPr>
          <p:cNvCxnSpPr>
            <a:cxnSpLocks/>
            <a:stCxn id="53" idx="6"/>
            <a:endCxn id="14" idx="2"/>
          </p:cNvCxnSpPr>
          <p:nvPr/>
        </p:nvCxnSpPr>
        <p:spPr>
          <a:xfrm>
            <a:off x="4686888" y="3271968"/>
            <a:ext cx="920763" cy="912307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09EF4A0-2918-458B-862C-DB1A650B6FEC}"/>
              </a:ext>
            </a:extLst>
          </p:cNvPr>
          <p:cNvCxnSpPr>
            <a:cxnSpLocks/>
            <a:stCxn id="16" idx="6"/>
            <a:endCxn id="35" idx="2"/>
          </p:cNvCxnSpPr>
          <p:nvPr/>
        </p:nvCxnSpPr>
        <p:spPr>
          <a:xfrm>
            <a:off x="5740048" y="3271968"/>
            <a:ext cx="916734" cy="912307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85CD9EC-811E-428D-B335-775A0E3108BA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>
            <a:off x="6789179" y="3271968"/>
            <a:ext cx="915108" cy="912307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0B0B5C-A8EE-417D-BE89-F27761CCE55D}"/>
              </a:ext>
            </a:extLst>
          </p:cNvPr>
          <p:cNvCxnSpPr>
            <a:cxnSpLocks/>
            <a:stCxn id="50" idx="5"/>
            <a:endCxn id="15" idx="2"/>
          </p:cNvCxnSpPr>
          <p:nvPr/>
        </p:nvCxnSpPr>
        <p:spPr>
          <a:xfrm>
            <a:off x="4670139" y="3628667"/>
            <a:ext cx="937512" cy="866152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47F5DD6-8574-40CE-A456-8B20A0DEDB93}"/>
              </a:ext>
            </a:extLst>
          </p:cNvPr>
          <p:cNvCxnSpPr>
            <a:cxnSpLocks/>
            <a:stCxn id="12" idx="6"/>
            <a:endCxn id="36" idx="2"/>
          </p:cNvCxnSpPr>
          <p:nvPr/>
        </p:nvCxnSpPr>
        <p:spPr>
          <a:xfrm>
            <a:off x="5742451" y="3576467"/>
            <a:ext cx="914331" cy="918352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5F06B91-087B-4622-B07F-CA858F1B50CF}"/>
              </a:ext>
            </a:extLst>
          </p:cNvPr>
          <p:cNvCxnSpPr>
            <a:cxnSpLocks/>
            <a:stCxn id="34" idx="6"/>
            <a:endCxn id="44" idx="2"/>
          </p:cNvCxnSpPr>
          <p:nvPr/>
        </p:nvCxnSpPr>
        <p:spPr>
          <a:xfrm>
            <a:off x="6791582" y="3576467"/>
            <a:ext cx="912705" cy="918352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8D65861-85BD-46DC-BD85-7A0FA7870BAE}"/>
                  </a:ext>
                </a:extLst>
              </p:cNvPr>
              <p:cNvSpPr txBox="1"/>
              <p:nvPr/>
            </p:nvSpPr>
            <p:spPr>
              <a:xfrm>
                <a:off x="9535743" y="3585067"/>
                <a:ext cx="5329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0.8+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8D65861-85BD-46DC-BD85-7A0FA7870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743" y="3585067"/>
                <a:ext cx="532966" cy="276999"/>
              </a:xfrm>
              <a:prstGeom prst="rect">
                <a:avLst/>
              </a:prstGeom>
              <a:blipFill>
                <a:blip r:embed="rId10"/>
                <a:stretch>
                  <a:fillRect l="-9091" r="-340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75F1A64-31E1-4839-8D1E-9ED04B6DF225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 flipV="1">
            <a:off x="5738425" y="3880371"/>
            <a:ext cx="918357" cy="91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7BBA56A-67F2-4DA9-B536-B3E16A666929}"/>
              </a:ext>
            </a:extLst>
          </p:cNvPr>
          <p:cNvCxnSpPr>
            <a:cxnSpLocks/>
            <a:stCxn id="55" idx="6"/>
            <a:endCxn id="30" idx="3"/>
          </p:cNvCxnSpPr>
          <p:nvPr/>
        </p:nvCxnSpPr>
        <p:spPr>
          <a:xfrm flipV="1">
            <a:off x="4685265" y="3932571"/>
            <a:ext cx="941538" cy="86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4C8643-44C0-428B-8AAF-14FE96BD886B}"/>
              </a:ext>
            </a:extLst>
          </p:cNvPr>
          <p:cNvCxnSpPr>
            <a:cxnSpLocks/>
            <a:stCxn id="39" idx="6"/>
            <a:endCxn id="46" idx="2"/>
          </p:cNvCxnSpPr>
          <p:nvPr/>
        </p:nvCxnSpPr>
        <p:spPr>
          <a:xfrm flipV="1">
            <a:off x="6787556" y="3880371"/>
            <a:ext cx="916731" cy="91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D977C14-D88E-4616-B3F9-75DC55546BB0}"/>
              </a:ext>
            </a:extLst>
          </p:cNvPr>
          <p:cNvCxnSpPr>
            <a:cxnSpLocks/>
            <a:stCxn id="55" idx="6"/>
            <a:endCxn id="30" idx="3"/>
          </p:cNvCxnSpPr>
          <p:nvPr/>
        </p:nvCxnSpPr>
        <p:spPr>
          <a:xfrm flipV="1">
            <a:off x="4685265" y="3932571"/>
            <a:ext cx="941538" cy="866796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A9E2C7F-D95A-4E6E-B372-D3D232C25EA2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5738425" y="3910858"/>
            <a:ext cx="890719" cy="888509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B983787-C60E-4C10-97BC-D64C698128D7}"/>
              </a:ext>
            </a:extLst>
          </p:cNvPr>
          <p:cNvCxnSpPr>
            <a:cxnSpLocks/>
            <a:stCxn id="39" idx="6"/>
            <a:endCxn id="46" idx="2"/>
          </p:cNvCxnSpPr>
          <p:nvPr/>
        </p:nvCxnSpPr>
        <p:spPr>
          <a:xfrm flipV="1">
            <a:off x="6787556" y="3880371"/>
            <a:ext cx="916731" cy="918996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DD2165D-9125-42BF-BF19-22D064200244}"/>
                  </a:ext>
                </a:extLst>
              </p:cNvPr>
              <p:cNvSpPr txBox="1"/>
              <p:nvPr/>
            </p:nvSpPr>
            <p:spPr>
              <a:xfrm>
                <a:off x="9535743" y="3936696"/>
                <a:ext cx="5329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0.3+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DD2165D-9125-42BF-BF19-22D064200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743" y="3936696"/>
                <a:ext cx="532966" cy="276999"/>
              </a:xfrm>
              <a:prstGeom prst="rect">
                <a:avLst/>
              </a:prstGeom>
              <a:blipFill>
                <a:blip r:embed="rId11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DFE6E7F-983A-4661-95E6-E2506C0088F0}"/>
              </a:ext>
            </a:extLst>
          </p:cNvPr>
          <p:cNvCxnSpPr>
            <a:cxnSpLocks/>
            <a:stCxn id="48" idx="6"/>
            <a:endCxn id="8" idx="2"/>
          </p:cNvCxnSpPr>
          <p:nvPr/>
        </p:nvCxnSpPr>
        <p:spPr>
          <a:xfrm>
            <a:off x="4685265" y="5106269"/>
            <a:ext cx="922385" cy="307546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19D18BB-5688-44AA-9512-39BE9123DA56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>
            <a:off x="5738425" y="5106269"/>
            <a:ext cx="918356" cy="307546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08B95CF-B7B0-418C-8A29-82A9DC6025E7}"/>
              </a:ext>
            </a:extLst>
          </p:cNvPr>
          <p:cNvCxnSpPr>
            <a:cxnSpLocks/>
            <a:stCxn id="32" idx="6"/>
            <a:endCxn id="41" idx="2"/>
          </p:cNvCxnSpPr>
          <p:nvPr/>
        </p:nvCxnSpPr>
        <p:spPr>
          <a:xfrm>
            <a:off x="6787556" y="5106269"/>
            <a:ext cx="916730" cy="307546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0CC4C45-FB94-4FFA-917B-61FFCA07A1D3}"/>
                  </a:ext>
                </a:extLst>
              </p:cNvPr>
              <p:cNvSpPr txBox="1"/>
              <p:nvPr/>
            </p:nvSpPr>
            <p:spPr>
              <a:xfrm>
                <a:off x="9535743" y="4308374"/>
                <a:ext cx="5329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0.7+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0CC4C45-FB94-4FFA-917B-61FFCA07A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743" y="4308374"/>
                <a:ext cx="532966" cy="276999"/>
              </a:xfrm>
              <a:prstGeom prst="rect">
                <a:avLst/>
              </a:prstGeom>
              <a:blipFill>
                <a:blip r:embed="rId12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90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26" grpId="0"/>
      <p:bldP spid="146" grpId="0"/>
      <p:bldP spid="165" grpId="0"/>
      <p:bldP spid="17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6F09-F197-4B28-A9F5-E47C51E7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Wannier</a:t>
            </a:r>
            <a:r>
              <a:rPr lang="en-GB" dirty="0"/>
              <a:t> function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E3CCF-07BF-4E4F-A354-9C0FE5A47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251960" cy="1526837"/>
              </a:xfrm>
            </p:spPr>
            <p:txBody>
              <a:bodyPr/>
              <a:lstStyle/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b="0" i="0" dirty="0">
                    <a:latin typeface="+mj-lt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E3CCF-07BF-4E4F-A354-9C0FE5A47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251960" cy="1526837"/>
              </a:xfrm>
              <a:blipFill>
                <a:blip r:embed="rId2"/>
                <a:stretch>
                  <a:fillRect l="-3438" t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FF426-537A-4BD1-8E34-3B123FEB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44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2BC420-8EC8-40E0-897C-5480EA16C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2078" y="2326385"/>
            <a:ext cx="2533043" cy="93940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86A7BD0-2891-487D-8CFF-4208C84937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4504" y="2392417"/>
            <a:ext cx="1257400" cy="57481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EAE104E-C9BE-4DB3-95F6-74DF9E06D37D}"/>
              </a:ext>
            </a:extLst>
          </p:cNvPr>
          <p:cNvSpPr/>
          <p:nvPr/>
        </p:nvSpPr>
        <p:spPr>
          <a:xfrm>
            <a:off x="4271027" y="371878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3C7A43-50F5-4193-A675-6CB9A63E8E7E}"/>
              </a:ext>
            </a:extLst>
          </p:cNvPr>
          <p:cNvSpPr/>
          <p:nvPr/>
        </p:nvSpPr>
        <p:spPr>
          <a:xfrm>
            <a:off x="4271026" y="406191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9BA06E-C9FF-47B7-A05B-36FB8637D621}"/>
              </a:ext>
            </a:extLst>
          </p:cNvPr>
          <p:cNvSpPr/>
          <p:nvPr/>
        </p:nvSpPr>
        <p:spPr>
          <a:xfrm>
            <a:off x="4271026" y="440503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D55E41-6CCD-4660-BB85-996219A84E73}"/>
              </a:ext>
            </a:extLst>
          </p:cNvPr>
          <p:cNvSpPr/>
          <p:nvPr/>
        </p:nvSpPr>
        <p:spPr>
          <a:xfrm>
            <a:off x="4271026" y="474816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BA7F05-9C1D-427C-B702-E854E86FA882}"/>
              </a:ext>
            </a:extLst>
          </p:cNvPr>
          <p:cNvSpPr/>
          <p:nvPr/>
        </p:nvSpPr>
        <p:spPr>
          <a:xfrm>
            <a:off x="4271026" y="509128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199358-8997-4F28-B990-AF0685421564}"/>
              </a:ext>
            </a:extLst>
          </p:cNvPr>
          <p:cNvSpPr/>
          <p:nvPr/>
        </p:nvSpPr>
        <p:spPr>
          <a:xfrm>
            <a:off x="4271026" y="543441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299910-B1D2-4046-A644-639D129A368A}"/>
              </a:ext>
            </a:extLst>
          </p:cNvPr>
          <p:cNvSpPr/>
          <p:nvPr/>
        </p:nvSpPr>
        <p:spPr>
          <a:xfrm>
            <a:off x="4949207" y="372187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142589-31B4-4CFA-81FE-920BB473DED9}"/>
              </a:ext>
            </a:extLst>
          </p:cNvPr>
          <p:cNvSpPr/>
          <p:nvPr/>
        </p:nvSpPr>
        <p:spPr>
          <a:xfrm>
            <a:off x="4949206" y="406500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E97EE4-0CFD-441A-A20D-8D879A792428}"/>
              </a:ext>
            </a:extLst>
          </p:cNvPr>
          <p:cNvSpPr/>
          <p:nvPr/>
        </p:nvSpPr>
        <p:spPr>
          <a:xfrm>
            <a:off x="4949206" y="440812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8B01FA-7CC8-468A-BB60-DBDF09B406FC}"/>
              </a:ext>
            </a:extLst>
          </p:cNvPr>
          <p:cNvSpPr/>
          <p:nvPr/>
        </p:nvSpPr>
        <p:spPr>
          <a:xfrm>
            <a:off x="4949206" y="475125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99C21B-EF62-4A16-9CA8-74F6CD5DC311}"/>
              </a:ext>
            </a:extLst>
          </p:cNvPr>
          <p:cNvSpPr/>
          <p:nvPr/>
        </p:nvSpPr>
        <p:spPr>
          <a:xfrm>
            <a:off x="4949206" y="509437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62DE2D-E4AE-42C4-8C3C-8E003649571F}"/>
              </a:ext>
            </a:extLst>
          </p:cNvPr>
          <p:cNvSpPr/>
          <p:nvPr/>
        </p:nvSpPr>
        <p:spPr>
          <a:xfrm>
            <a:off x="4949206" y="543750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65392E-FC84-43BB-B917-938351959506}"/>
              </a:ext>
            </a:extLst>
          </p:cNvPr>
          <p:cNvSpPr/>
          <p:nvPr/>
        </p:nvSpPr>
        <p:spPr>
          <a:xfrm>
            <a:off x="5627387" y="371878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4386F1-B78B-4782-A63B-45DAFC7957D8}"/>
              </a:ext>
            </a:extLst>
          </p:cNvPr>
          <p:cNvSpPr/>
          <p:nvPr/>
        </p:nvSpPr>
        <p:spPr>
          <a:xfrm>
            <a:off x="5627386" y="406191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D34FD3-6FE8-44C3-BC9C-1D63D0082A29}"/>
              </a:ext>
            </a:extLst>
          </p:cNvPr>
          <p:cNvSpPr/>
          <p:nvPr/>
        </p:nvSpPr>
        <p:spPr>
          <a:xfrm>
            <a:off x="5627386" y="440503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6F6091-F7C0-454B-AD1B-384A31AFEC2A}"/>
              </a:ext>
            </a:extLst>
          </p:cNvPr>
          <p:cNvSpPr/>
          <p:nvPr/>
        </p:nvSpPr>
        <p:spPr>
          <a:xfrm>
            <a:off x="5627386" y="474816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E05DE6-5834-4F1B-923E-0C8F73C5F19E}"/>
              </a:ext>
            </a:extLst>
          </p:cNvPr>
          <p:cNvSpPr/>
          <p:nvPr/>
        </p:nvSpPr>
        <p:spPr>
          <a:xfrm>
            <a:off x="5627386" y="509128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2AEB470-7801-431B-B377-C299072C9035}"/>
              </a:ext>
            </a:extLst>
          </p:cNvPr>
          <p:cNvSpPr/>
          <p:nvPr/>
        </p:nvSpPr>
        <p:spPr>
          <a:xfrm>
            <a:off x="5627386" y="543441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E24B28C-9F63-4A5A-B4A6-317031E5DCB1}"/>
              </a:ext>
            </a:extLst>
          </p:cNvPr>
          <p:cNvSpPr/>
          <p:nvPr/>
        </p:nvSpPr>
        <p:spPr>
          <a:xfrm>
            <a:off x="6303065" y="371878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5673989-5E85-4C0F-A85D-2BB56B0FEE5C}"/>
              </a:ext>
            </a:extLst>
          </p:cNvPr>
          <p:cNvSpPr/>
          <p:nvPr/>
        </p:nvSpPr>
        <p:spPr>
          <a:xfrm>
            <a:off x="6303064" y="406191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A097D7-4E70-4035-8DB3-CCD08D00AB65}"/>
              </a:ext>
            </a:extLst>
          </p:cNvPr>
          <p:cNvSpPr/>
          <p:nvPr/>
        </p:nvSpPr>
        <p:spPr>
          <a:xfrm>
            <a:off x="6303064" y="440503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CB6FB4-BB36-45FE-B514-E382E31D6BBE}"/>
              </a:ext>
            </a:extLst>
          </p:cNvPr>
          <p:cNvSpPr/>
          <p:nvPr/>
        </p:nvSpPr>
        <p:spPr>
          <a:xfrm>
            <a:off x="6303064" y="474816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8F2119-185D-4840-831B-D402C632ED8D}"/>
              </a:ext>
            </a:extLst>
          </p:cNvPr>
          <p:cNvSpPr/>
          <p:nvPr/>
        </p:nvSpPr>
        <p:spPr>
          <a:xfrm>
            <a:off x="6303064" y="509128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28CCEC9-1E40-44C6-B87C-7124977AA895}"/>
              </a:ext>
            </a:extLst>
          </p:cNvPr>
          <p:cNvSpPr/>
          <p:nvPr/>
        </p:nvSpPr>
        <p:spPr>
          <a:xfrm>
            <a:off x="6303064" y="543441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9327C1-CCD3-4C76-A86D-A1948A4AB891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>
            <a:off x="4401802" y="3792608"/>
            <a:ext cx="547404" cy="34621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BA3522-DF28-45A2-B8FF-5136CE356332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5079982" y="3795698"/>
            <a:ext cx="547404" cy="34003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8076CA-CFE7-4C04-8820-87A941623577}"/>
              </a:ext>
            </a:extLst>
          </p:cNvPr>
          <p:cNvCxnSpPr>
            <a:cxnSpLocks/>
            <a:stCxn id="21" idx="6"/>
            <a:endCxn id="28" idx="2"/>
          </p:cNvCxnSpPr>
          <p:nvPr/>
        </p:nvCxnSpPr>
        <p:spPr>
          <a:xfrm>
            <a:off x="5758162" y="3792608"/>
            <a:ext cx="544902" cy="34312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A2690C-64CA-410E-A1EC-E9745AE9EE29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>
            <a:off x="4401801" y="4478858"/>
            <a:ext cx="547405" cy="34621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0CB6BA-3A21-4BAE-BAF1-D020DD27E7AC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>
            <a:off x="5079981" y="4481948"/>
            <a:ext cx="547405" cy="34003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3F76C0-7D71-4779-8F59-B84335D2BCB5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>
            <a:off x="5758161" y="4478858"/>
            <a:ext cx="544903" cy="34312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7F5203-F55B-4739-9516-91820732C3E4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4401801" y="5165108"/>
            <a:ext cx="547405" cy="34621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3915D41-69E4-41BE-A8A5-86D7C3D664A3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5079981" y="5168198"/>
            <a:ext cx="547405" cy="34003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D455FAB-EE7C-4AB0-87CB-C3388AEDB441}"/>
              </a:ext>
            </a:extLst>
          </p:cNvPr>
          <p:cNvCxnSpPr>
            <a:cxnSpLocks/>
            <a:stCxn id="25" idx="6"/>
            <a:endCxn id="32" idx="2"/>
          </p:cNvCxnSpPr>
          <p:nvPr/>
        </p:nvCxnSpPr>
        <p:spPr>
          <a:xfrm>
            <a:off x="5758161" y="5165108"/>
            <a:ext cx="544903" cy="34312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6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F82E-24A0-4E24-808B-51551B59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47338-FC13-4DD7-9E7D-D3CC25B5D2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𝑃𝑧𝑃</m:t>
                    </m:r>
                  </m:oMath>
                </a14:m>
                <a:r>
                  <a:rPr lang="en-GB" dirty="0"/>
                  <a:t> eigenstates</a:t>
                </a:r>
              </a:p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Maximally localized </a:t>
                </a:r>
                <a:r>
                  <a:rPr lang="en-GB" dirty="0" err="1"/>
                  <a:t>Wannier</a:t>
                </a:r>
                <a:r>
                  <a:rPr lang="en-GB" dirty="0"/>
                  <a:t> functions</a:t>
                </a:r>
              </a:p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Analytical result vs. numerical</a:t>
                </a:r>
              </a:p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Recipe for creating arbitrary projectors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47338-FC13-4DD7-9E7D-D3CC25B5D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C0F90-6EA4-497D-9846-3CE3F56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446B-C2B8-4D37-862E-D7FAA6E2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Caveats: Strictly local projectors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5BF3-26B8-49A7-A2B9-391AB653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Strictly local projector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GB" dirty="0"/>
              <a:t>Supercell representation: strictly local to nearest neighbor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GB" dirty="0"/>
              <a:t>Obtain orthonormal basis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GB" dirty="0"/>
              <a:t>Transform back to primitive cell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F55DE-68F2-4CCC-9AC5-A0447EAF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FA269-6C48-4A8A-ABC8-B16A87BE4AFA}"/>
              </a:ext>
            </a:extLst>
          </p:cNvPr>
          <p:cNvSpPr/>
          <p:nvPr/>
        </p:nvSpPr>
        <p:spPr>
          <a:xfrm>
            <a:off x="3091410" y="4167015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28769-9DFA-4D22-8A57-8D50779D112E}"/>
              </a:ext>
            </a:extLst>
          </p:cNvPr>
          <p:cNvCxnSpPr>
            <a:cxnSpLocks/>
          </p:cNvCxnSpPr>
          <p:nvPr/>
        </p:nvCxnSpPr>
        <p:spPr>
          <a:xfrm>
            <a:off x="2991115" y="3943677"/>
            <a:ext cx="0" cy="573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C6CE6BA-5FC0-4D47-AAD0-7087210E492B}"/>
              </a:ext>
            </a:extLst>
          </p:cNvPr>
          <p:cNvSpPr/>
          <p:nvPr/>
        </p:nvSpPr>
        <p:spPr>
          <a:xfrm>
            <a:off x="3426690" y="4167015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96B68-F982-447B-B396-B3E7C7937719}"/>
              </a:ext>
            </a:extLst>
          </p:cNvPr>
          <p:cNvSpPr/>
          <p:nvPr/>
        </p:nvSpPr>
        <p:spPr>
          <a:xfrm>
            <a:off x="3757189" y="4167014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6A3B9-12FD-42AA-A712-ED9CE7BF3D69}"/>
              </a:ext>
            </a:extLst>
          </p:cNvPr>
          <p:cNvSpPr/>
          <p:nvPr/>
        </p:nvSpPr>
        <p:spPr>
          <a:xfrm>
            <a:off x="4096023" y="4169545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7E6BC0-F402-4A92-9187-75E46F222335}"/>
              </a:ext>
            </a:extLst>
          </p:cNvPr>
          <p:cNvSpPr/>
          <p:nvPr/>
        </p:nvSpPr>
        <p:spPr>
          <a:xfrm>
            <a:off x="4428752" y="4167014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03FD3C-16F9-4343-9DA0-59231DD20FAC}"/>
              </a:ext>
            </a:extLst>
          </p:cNvPr>
          <p:cNvSpPr/>
          <p:nvPr/>
        </p:nvSpPr>
        <p:spPr>
          <a:xfrm>
            <a:off x="4764032" y="417289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3DA029-4D8E-481E-8380-B0AA61E3DCB2}"/>
              </a:ext>
            </a:extLst>
          </p:cNvPr>
          <p:cNvSpPr/>
          <p:nvPr/>
        </p:nvSpPr>
        <p:spPr>
          <a:xfrm>
            <a:off x="5106421" y="417546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6B8E19-8D48-4244-8503-4D228F35D499}"/>
              </a:ext>
            </a:extLst>
          </p:cNvPr>
          <p:cNvSpPr/>
          <p:nvPr/>
        </p:nvSpPr>
        <p:spPr>
          <a:xfrm>
            <a:off x="5441701" y="417546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78EECA-3C47-4FF4-B15D-9E44ABD30607}"/>
              </a:ext>
            </a:extLst>
          </p:cNvPr>
          <p:cNvSpPr/>
          <p:nvPr/>
        </p:nvSpPr>
        <p:spPr>
          <a:xfrm>
            <a:off x="5776981" y="418391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F9F7B-BECD-4675-8815-2837D1441012}"/>
              </a:ext>
            </a:extLst>
          </p:cNvPr>
          <p:cNvSpPr/>
          <p:nvPr/>
        </p:nvSpPr>
        <p:spPr>
          <a:xfrm>
            <a:off x="6119370" y="417546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6E431-6934-48EA-99D3-9079A6C6A41F}"/>
              </a:ext>
            </a:extLst>
          </p:cNvPr>
          <p:cNvSpPr/>
          <p:nvPr/>
        </p:nvSpPr>
        <p:spPr>
          <a:xfrm>
            <a:off x="6454650" y="417546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5E48BA-7924-41CA-ABBE-9F2B166DF04B}"/>
              </a:ext>
            </a:extLst>
          </p:cNvPr>
          <p:cNvSpPr/>
          <p:nvPr/>
        </p:nvSpPr>
        <p:spPr>
          <a:xfrm>
            <a:off x="2072355" y="4167015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17932B-9A6D-4BC6-937D-D683BE86B87E}"/>
              </a:ext>
            </a:extLst>
          </p:cNvPr>
          <p:cNvSpPr/>
          <p:nvPr/>
        </p:nvSpPr>
        <p:spPr>
          <a:xfrm>
            <a:off x="2407635" y="4167015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20FE72-0330-4BE7-8C22-9316E48E03CC}"/>
              </a:ext>
            </a:extLst>
          </p:cNvPr>
          <p:cNvSpPr/>
          <p:nvPr/>
        </p:nvSpPr>
        <p:spPr>
          <a:xfrm>
            <a:off x="2738134" y="4167014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426B35-0238-4F58-8C43-1DF721F8ABA0}"/>
              </a:ext>
            </a:extLst>
          </p:cNvPr>
          <p:cNvCxnSpPr>
            <a:cxnSpLocks/>
          </p:cNvCxnSpPr>
          <p:nvPr/>
        </p:nvCxnSpPr>
        <p:spPr>
          <a:xfrm>
            <a:off x="3989335" y="3955572"/>
            <a:ext cx="0" cy="573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50601F-7E4C-4FB4-AA11-95D8D6D7EAC2}"/>
              </a:ext>
            </a:extLst>
          </p:cNvPr>
          <p:cNvCxnSpPr>
            <a:cxnSpLocks/>
          </p:cNvCxnSpPr>
          <p:nvPr/>
        </p:nvCxnSpPr>
        <p:spPr>
          <a:xfrm>
            <a:off x="4981459" y="3943677"/>
            <a:ext cx="0" cy="573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BD7659-FCF3-49AC-84A4-F350B821BEAA}"/>
              </a:ext>
            </a:extLst>
          </p:cNvPr>
          <p:cNvCxnSpPr>
            <a:cxnSpLocks/>
          </p:cNvCxnSpPr>
          <p:nvPr/>
        </p:nvCxnSpPr>
        <p:spPr>
          <a:xfrm>
            <a:off x="5982727" y="3955572"/>
            <a:ext cx="0" cy="573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71580CC-762B-45BA-B4B5-C23FD632F823}"/>
              </a:ext>
            </a:extLst>
          </p:cNvPr>
          <p:cNvSpPr/>
          <p:nvPr/>
        </p:nvSpPr>
        <p:spPr>
          <a:xfrm>
            <a:off x="6787394" y="418391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FBC8E1-8410-4958-9802-43E6DB0D0821}"/>
              </a:ext>
            </a:extLst>
          </p:cNvPr>
          <p:cNvSpPr/>
          <p:nvPr/>
        </p:nvSpPr>
        <p:spPr>
          <a:xfrm>
            <a:off x="3091410" y="5513422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59E3E7-15DC-4B59-A144-7FC9DB38AD4B}"/>
              </a:ext>
            </a:extLst>
          </p:cNvPr>
          <p:cNvCxnSpPr>
            <a:cxnSpLocks/>
          </p:cNvCxnSpPr>
          <p:nvPr/>
        </p:nvCxnSpPr>
        <p:spPr>
          <a:xfrm>
            <a:off x="2991115" y="5290084"/>
            <a:ext cx="0" cy="573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287CD7D-CA5F-4681-901A-681B729F6300}"/>
              </a:ext>
            </a:extLst>
          </p:cNvPr>
          <p:cNvSpPr/>
          <p:nvPr/>
        </p:nvSpPr>
        <p:spPr>
          <a:xfrm>
            <a:off x="3426690" y="5513422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CF4B58-4BB6-4030-84E1-B6ABE6B4BD39}"/>
              </a:ext>
            </a:extLst>
          </p:cNvPr>
          <p:cNvSpPr/>
          <p:nvPr/>
        </p:nvSpPr>
        <p:spPr>
          <a:xfrm>
            <a:off x="3757189" y="551342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DF455A-DAF1-480E-A476-93AAFA6A19E0}"/>
              </a:ext>
            </a:extLst>
          </p:cNvPr>
          <p:cNvSpPr/>
          <p:nvPr/>
        </p:nvSpPr>
        <p:spPr>
          <a:xfrm>
            <a:off x="4096023" y="5515952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F89414-49EE-4364-9E3E-AA22E6AA34BE}"/>
              </a:ext>
            </a:extLst>
          </p:cNvPr>
          <p:cNvSpPr/>
          <p:nvPr/>
        </p:nvSpPr>
        <p:spPr>
          <a:xfrm>
            <a:off x="4428752" y="551342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F250B6-85BE-4A61-89BC-CCEDE9460319}"/>
              </a:ext>
            </a:extLst>
          </p:cNvPr>
          <p:cNvSpPr/>
          <p:nvPr/>
        </p:nvSpPr>
        <p:spPr>
          <a:xfrm>
            <a:off x="4764032" y="551929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4DBF59-A7E5-49DB-92F3-B3254EF83227}"/>
              </a:ext>
            </a:extLst>
          </p:cNvPr>
          <p:cNvSpPr/>
          <p:nvPr/>
        </p:nvSpPr>
        <p:spPr>
          <a:xfrm>
            <a:off x="5106421" y="552187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765474-1704-4F80-953B-F37A853A891D}"/>
              </a:ext>
            </a:extLst>
          </p:cNvPr>
          <p:cNvSpPr/>
          <p:nvPr/>
        </p:nvSpPr>
        <p:spPr>
          <a:xfrm>
            <a:off x="5441701" y="552187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CA8236-CEE7-41F8-A5D8-38921D06E7CD}"/>
              </a:ext>
            </a:extLst>
          </p:cNvPr>
          <p:cNvSpPr/>
          <p:nvPr/>
        </p:nvSpPr>
        <p:spPr>
          <a:xfrm>
            <a:off x="5776981" y="553031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E57ABA-A89E-4161-A5DC-50DD20341177}"/>
              </a:ext>
            </a:extLst>
          </p:cNvPr>
          <p:cNvSpPr/>
          <p:nvPr/>
        </p:nvSpPr>
        <p:spPr>
          <a:xfrm>
            <a:off x="6119370" y="552187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97F072-E6B7-4991-AE30-27359343CCDC}"/>
              </a:ext>
            </a:extLst>
          </p:cNvPr>
          <p:cNvSpPr/>
          <p:nvPr/>
        </p:nvSpPr>
        <p:spPr>
          <a:xfrm>
            <a:off x="6454650" y="552187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F041E4-F940-4DE5-83EC-CD873B128A52}"/>
              </a:ext>
            </a:extLst>
          </p:cNvPr>
          <p:cNvSpPr/>
          <p:nvPr/>
        </p:nvSpPr>
        <p:spPr>
          <a:xfrm>
            <a:off x="2072355" y="5513422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058282-6437-4F56-9F12-630F9D80CEF9}"/>
              </a:ext>
            </a:extLst>
          </p:cNvPr>
          <p:cNvSpPr/>
          <p:nvPr/>
        </p:nvSpPr>
        <p:spPr>
          <a:xfrm>
            <a:off x="2407635" y="5513422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41046-5BB1-4442-9B3A-60F2570F7839}"/>
              </a:ext>
            </a:extLst>
          </p:cNvPr>
          <p:cNvSpPr/>
          <p:nvPr/>
        </p:nvSpPr>
        <p:spPr>
          <a:xfrm>
            <a:off x="2738134" y="551342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C8CCE8-4A47-470D-A429-92CD369F2346}"/>
              </a:ext>
            </a:extLst>
          </p:cNvPr>
          <p:cNvCxnSpPr>
            <a:cxnSpLocks/>
          </p:cNvCxnSpPr>
          <p:nvPr/>
        </p:nvCxnSpPr>
        <p:spPr>
          <a:xfrm>
            <a:off x="3989335" y="5301979"/>
            <a:ext cx="0" cy="573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D10911-A709-403D-98B8-5AFFBC2E61ED}"/>
              </a:ext>
            </a:extLst>
          </p:cNvPr>
          <p:cNvCxnSpPr>
            <a:cxnSpLocks/>
          </p:cNvCxnSpPr>
          <p:nvPr/>
        </p:nvCxnSpPr>
        <p:spPr>
          <a:xfrm>
            <a:off x="4981459" y="5290084"/>
            <a:ext cx="0" cy="573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EC0B83-8164-4EE5-A468-274E94322473}"/>
              </a:ext>
            </a:extLst>
          </p:cNvPr>
          <p:cNvCxnSpPr>
            <a:cxnSpLocks/>
          </p:cNvCxnSpPr>
          <p:nvPr/>
        </p:nvCxnSpPr>
        <p:spPr>
          <a:xfrm>
            <a:off x="5982727" y="5301979"/>
            <a:ext cx="0" cy="573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9D68389-C9A1-4E09-8D63-068E9C4458C1}"/>
              </a:ext>
            </a:extLst>
          </p:cNvPr>
          <p:cNvSpPr/>
          <p:nvPr/>
        </p:nvSpPr>
        <p:spPr>
          <a:xfrm>
            <a:off x="6787394" y="553031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A919D1DE-030C-4722-862A-8C73E5B2B491}"/>
              </a:ext>
            </a:extLst>
          </p:cNvPr>
          <p:cNvSpPr/>
          <p:nvPr/>
        </p:nvSpPr>
        <p:spPr>
          <a:xfrm rot="16200000">
            <a:off x="1435116" y="4320268"/>
            <a:ext cx="603502" cy="470228"/>
          </a:xfrm>
          <a:prstGeom prst="arc">
            <a:avLst>
              <a:gd name="adj1" fmla="val 10692072"/>
              <a:gd name="adj2" fmla="val 21501805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10ABF64B-8442-4E5D-BA7D-8447DFA5104D}"/>
              </a:ext>
            </a:extLst>
          </p:cNvPr>
          <p:cNvSpPr/>
          <p:nvPr/>
        </p:nvSpPr>
        <p:spPr>
          <a:xfrm rot="16200000" flipV="1">
            <a:off x="6933195" y="4988488"/>
            <a:ext cx="573460" cy="576127"/>
          </a:xfrm>
          <a:prstGeom prst="arc">
            <a:avLst>
              <a:gd name="adj1" fmla="val 10692072"/>
              <a:gd name="adj2" fmla="val 21501805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F2A5090-B7E5-4B4A-B29C-AB3CDA552248}"/>
                  </a:ext>
                </a:extLst>
              </p:cNvPr>
              <p:cNvSpPr txBox="1"/>
              <p:nvPr/>
            </p:nvSpPr>
            <p:spPr>
              <a:xfrm>
                <a:off x="8174658" y="4371720"/>
                <a:ext cx="334442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Primitive cell: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Not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Wannier</a:t>
                </a:r>
                <a:endPara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Not maximally localized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Orthonormal 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Max size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F2A5090-B7E5-4B4A-B29C-AB3CDA552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658" y="4371720"/>
                <a:ext cx="3344421" cy="1477328"/>
              </a:xfrm>
              <a:prstGeom prst="rect">
                <a:avLst/>
              </a:prstGeom>
              <a:blipFill>
                <a:blip r:embed="rId2"/>
                <a:stretch>
                  <a:fillRect l="-1639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Diamond 52">
            <a:extLst>
              <a:ext uri="{FF2B5EF4-FFF2-40B4-BE49-F238E27FC236}">
                <a16:creationId xmlns:a16="http://schemas.microsoft.com/office/drawing/2014/main" id="{81EF91ED-50F4-444F-BF33-7BF52454D958}"/>
              </a:ext>
            </a:extLst>
          </p:cNvPr>
          <p:cNvSpPr/>
          <p:nvPr/>
        </p:nvSpPr>
        <p:spPr>
          <a:xfrm>
            <a:off x="2301289" y="4833385"/>
            <a:ext cx="307818" cy="27597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2BED7BF9-1CCC-43F3-96CE-FA4E5DDCC5F5}"/>
              </a:ext>
            </a:extLst>
          </p:cNvPr>
          <p:cNvSpPr/>
          <p:nvPr/>
        </p:nvSpPr>
        <p:spPr>
          <a:xfrm>
            <a:off x="3334099" y="4833384"/>
            <a:ext cx="307818" cy="27597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02B2616E-D609-4F35-8569-23BA089FD66B}"/>
              </a:ext>
            </a:extLst>
          </p:cNvPr>
          <p:cNvSpPr/>
          <p:nvPr/>
        </p:nvSpPr>
        <p:spPr>
          <a:xfrm>
            <a:off x="4340598" y="4831283"/>
            <a:ext cx="307818" cy="27597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7F2D4950-6FEF-4E3F-8F69-74053EFA6A31}"/>
              </a:ext>
            </a:extLst>
          </p:cNvPr>
          <p:cNvSpPr/>
          <p:nvPr/>
        </p:nvSpPr>
        <p:spPr>
          <a:xfrm>
            <a:off x="5347097" y="4831283"/>
            <a:ext cx="307818" cy="27597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34EB72D0-C7B6-4859-9279-4F1DF4909A1E}"/>
              </a:ext>
            </a:extLst>
          </p:cNvPr>
          <p:cNvSpPr/>
          <p:nvPr/>
        </p:nvSpPr>
        <p:spPr>
          <a:xfrm>
            <a:off x="6350813" y="4831283"/>
            <a:ext cx="307818" cy="27597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2DA2B-ABB9-41C3-8CBE-1954153A7464}"/>
              </a:ext>
            </a:extLst>
          </p:cNvPr>
          <p:cNvSpPr txBox="1"/>
          <p:nvPr/>
        </p:nvSpPr>
        <p:spPr>
          <a:xfrm>
            <a:off x="8691371" y="2116948"/>
            <a:ext cx="334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Breaks translational invariance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95A931D-25C2-454C-9BA9-5ABED882DA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11260" y="2263138"/>
            <a:ext cx="806961" cy="223141"/>
          </a:xfrm>
          <a:prstGeom prst="curvedConnector3">
            <a:avLst>
              <a:gd name="adj1" fmla="val 4603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3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E2C6-008B-475D-8B60-1550667F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C9B8C-D39B-4913-BF5A-F50034B46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GB" dirty="0"/>
                  <a:t>[1d] Subspace of some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/>
                  <a:t> spanned by C.S. ortho basis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corresp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SL</a:t>
                </a:r>
              </a:p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US" dirty="0"/>
                  <a:t>Strictly local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nearest neighbor</a:t>
                </a:r>
              </a:p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US" dirty="0"/>
                  <a:t>Disordered NN projectors</a:t>
                </a:r>
              </a:p>
              <a:p>
                <a:pPr marL="749808" lvl="1" indent="-457200">
                  <a:buClrTx/>
                  <a:buFont typeface="+mj-lt"/>
                  <a:buAutoNum type="arabicPeriod"/>
                </a:pPr>
                <a:r>
                  <a:rPr lang="en-US" dirty="0"/>
                  <a:t>Gram Schmidt</a:t>
                </a:r>
              </a:p>
              <a:p>
                <a:pPr marL="749808" lvl="1" indent="-457200">
                  <a:buClrTx/>
                  <a:buFont typeface="+mj-lt"/>
                  <a:buAutoNum type="arabicPeriod"/>
                </a:pPr>
                <a:r>
                  <a:rPr lang="en-US" dirty="0"/>
                  <a:t>Generalized </a:t>
                </a:r>
                <a:r>
                  <a:rPr lang="en-US" dirty="0" err="1"/>
                  <a:t>Wannier</a:t>
                </a:r>
                <a:endParaRPr lang="en-US" dirty="0"/>
              </a:p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US" dirty="0"/>
                  <a:t>Translationally invariant NN projectors</a:t>
                </a:r>
              </a:p>
              <a:p>
                <a:pPr marL="749808" lvl="1" indent="-457200">
                  <a:buClrTx/>
                  <a:buFont typeface="+mj-lt"/>
                  <a:buAutoNum type="arabicPeriod"/>
                </a:pPr>
                <a:r>
                  <a:rPr lang="en-US" dirty="0"/>
                  <a:t>Gram Schmidt</a:t>
                </a:r>
              </a:p>
              <a:p>
                <a:pPr marL="749808" lvl="1" indent="-457200">
                  <a:buClrTx/>
                  <a:buFont typeface="+mj-lt"/>
                  <a:buAutoNum type="arabicPeriod"/>
                </a:pPr>
                <a:r>
                  <a:rPr lang="en-US" dirty="0"/>
                  <a:t>Maximally localized </a:t>
                </a:r>
                <a:r>
                  <a:rPr lang="en-US" dirty="0" err="1"/>
                  <a:t>Wannier</a:t>
                </a:r>
                <a:r>
                  <a:rPr lang="en-US" dirty="0"/>
                  <a:t> function</a:t>
                </a:r>
              </a:p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US" dirty="0"/>
                  <a:t>Systematic construction of SL projectors</a:t>
                </a:r>
              </a:p>
              <a:p>
                <a:pPr marL="0" indent="0">
                  <a:buClrTx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C9B8C-D39B-4913-BF5A-F50034B4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B1B15-5638-47FA-91E3-340EC097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4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5B58-0099-4FF0-9C66-74F954A0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 and projects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37C5B6-DDD9-4F11-8677-06D4AB47A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GB" dirty="0"/>
                  <a:t>Paper writing in progress</a:t>
                </a:r>
              </a:p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GB" dirty="0"/>
                  <a:t>[In progress] Compactly supported </a:t>
                </a:r>
                <a:r>
                  <a:rPr lang="en-GB" dirty="0" err="1"/>
                  <a:t>Wannier</a:t>
                </a:r>
                <a:r>
                  <a:rPr lang="en-GB" dirty="0"/>
                  <a:t>-type functions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Localization bound on </a:t>
                </a:r>
                <a:r>
                  <a:rPr lang="en-US" dirty="0" err="1"/>
                  <a:t>corresp</a:t>
                </a:r>
                <a:r>
                  <a:rPr lang="en-US" dirty="0"/>
                  <a:t>. </a:t>
                </a:r>
                <a:r>
                  <a:rPr lang="en-US" dirty="0" err="1"/>
                  <a:t>Wannier</a:t>
                </a:r>
                <a:r>
                  <a:rPr lang="en-US" dirty="0"/>
                  <a:t> functions</a:t>
                </a:r>
              </a:p>
              <a:p>
                <a:pPr marL="457200" indent="-457200">
                  <a:buClrTx/>
                  <a:buFont typeface="+mj-lt"/>
                  <a:buAutoNum type="arabicPeriod" startAt="3"/>
                </a:pPr>
                <a:r>
                  <a:rPr lang="en-US" dirty="0"/>
                  <a:t>Many-body localization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37C5B6-DDD9-4F11-8677-06D4AB47A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5890A-80C1-4170-ABED-DB40EE0D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43EC-ECD3-4DA8-9C37-6F53AC29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48F3-61C6-46EE-85AA-B26B4C78F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Committee members for your attention and review</a:t>
            </a:r>
          </a:p>
          <a:p>
            <a:r>
              <a:rPr lang="en-US" dirty="0"/>
              <a:t>Advisor and mentor: Prof. Rahul Roy</a:t>
            </a:r>
          </a:p>
          <a:p>
            <a:r>
              <a:rPr lang="en-US" dirty="0"/>
              <a:t>Post-doc and collaborator: </a:t>
            </a:r>
            <a:r>
              <a:rPr lang="en-US" dirty="0" err="1"/>
              <a:t>Fenner</a:t>
            </a:r>
            <a:r>
              <a:rPr lang="en-US" dirty="0"/>
              <a:t> Harper</a:t>
            </a:r>
          </a:p>
          <a:p>
            <a:r>
              <a:rPr lang="en-US" dirty="0"/>
              <a:t>Group peers: Dominic Reiss, Xu Liu, Albert Brown and Spenser </a:t>
            </a:r>
            <a:r>
              <a:rPr lang="en-US" dirty="0" err="1"/>
              <a:t>Talkington</a:t>
            </a:r>
            <a:endParaRPr lang="en-US" dirty="0"/>
          </a:p>
          <a:p>
            <a:r>
              <a:rPr lang="en-US" dirty="0"/>
              <a:t>Family and friends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C9B4A-5304-4636-98DB-8A82F06E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2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E511-7E4A-441E-99B2-15DC3B4E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Wannier</a:t>
            </a:r>
            <a:r>
              <a:rPr lang="en-GB" dirty="0"/>
              <a:t> functions: non-uniqueness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749107-E8DE-4BA4-943C-E0434DDCFE1B}"/>
                  </a:ext>
                </a:extLst>
              </p:cNvPr>
              <p:cNvSpPr txBox="1"/>
              <p:nvPr/>
            </p:nvSpPr>
            <p:spPr>
              <a:xfrm>
                <a:off x="1941442" y="2581937"/>
                <a:ext cx="2106218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𝑖𝑘𝑟</m:t>
                          </m:r>
                        </m:sup>
                      </m:sSup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749107-E8DE-4BA4-943C-E0434DDCF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42" y="2581937"/>
                <a:ext cx="2106218" cy="285912"/>
              </a:xfrm>
              <a:prstGeom prst="rect">
                <a:avLst/>
              </a:prstGeom>
              <a:blipFill rotWithShape="0">
                <a:blip r:embed="rId2"/>
                <a:stretch>
                  <a:fillRect l="-3468" t="-6522" r="-3468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4A198C5-EEEA-468B-B3B3-9B6919C6DDD0}"/>
              </a:ext>
            </a:extLst>
          </p:cNvPr>
          <p:cNvSpPr txBox="1"/>
          <p:nvPr/>
        </p:nvSpPr>
        <p:spPr>
          <a:xfrm>
            <a:off x="1941442" y="1917456"/>
            <a:ext cx="233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Bloch wavefunctions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4F68B-AF61-45E7-AC63-AC3E8C30254F}"/>
              </a:ext>
            </a:extLst>
          </p:cNvPr>
          <p:cNvSpPr txBox="1"/>
          <p:nvPr/>
        </p:nvSpPr>
        <p:spPr>
          <a:xfrm>
            <a:off x="7225972" y="1917456"/>
            <a:ext cx="233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Wannier</a:t>
            </a:r>
            <a:r>
              <a:rPr lang="en-GB" dirty="0"/>
              <a:t>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CF83C6-3E3B-4994-A533-013655D6823C}"/>
                  </a:ext>
                </a:extLst>
              </p:cNvPr>
              <p:cNvSpPr txBox="1"/>
              <p:nvPr/>
            </p:nvSpPr>
            <p:spPr>
              <a:xfrm>
                <a:off x="7225972" y="2425528"/>
                <a:ext cx="3376437" cy="580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𝑛𝑅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𝐵𝑍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CF83C6-3E3B-4994-A533-013655D68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972" y="2425528"/>
                <a:ext cx="3376437" cy="580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97FB81-3E44-4577-8E4A-4B27FE43CBB4}"/>
              </a:ext>
            </a:extLst>
          </p:cNvPr>
          <p:cNvCxnSpPr/>
          <p:nvPr/>
        </p:nvCxnSpPr>
        <p:spPr>
          <a:xfrm>
            <a:off x="4501321" y="2715928"/>
            <a:ext cx="250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9FC5B7-E006-4738-B9A2-D14DA0BF27FD}"/>
              </a:ext>
            </a:extLst>
          </p:cNvPr>
          <p:cNvSpPr txBox="1"/>
          <p:nvPr/>
        </p:nvSpPr>
        <p:spPr>
          <a:xfrm>
            <a:off x="4799054" y="2286788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Fourier transform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669E72-F101-4593-97C5-CE0573BD759E}"/>
              </a:ext>
            </a:extLst>
          </p:cNvPr>
          <p:cNvSpPr/>
          <p:nvPr/>
        </p:nvSpPr>
        <p:spPr>
          <a:xfrm>
            <a:off x="2041800" y="3800858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E553B9-8863-4C01-83D9-90281968DD34}"/>
              </a:ext>
            </a:extLst>
          </p:cNvPr>
          <p:cNvSpPr/>
          <p:nvPr/>
        </p:nvSpPr>
        <p:spPr>
          <a:xfrm>
            <a:off x="2309753" y="3800858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908564-92A6-448F-9772-05CAE0641DDC}"/>
              </a:ext>
            </a:extLst>
          </p:cNvPr>
          <p:cNvSpPr/>
          <p:nvPr/>
        </p:nvSpPr>
        <p:spPr>
          <a:xfrm>
            <a:off x="2522621" y="3788438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9E8A08-B0EA-408F-B2B3-8FC5E3AF9264}"/>
              </a:ext>
            </a:extLst>
          </p:cNvPr>
          <p:cNvSpPr/>
          <p:nvPr/>
        </p:nvSpPr>
        <p:spPr>
          <a:xfrm>
            <a:off x="2988896" y="3788438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2EE22A-A010-4710-9B68-EE34A36C5DC0}"/>
              </a:ext>
            </a:extLst>
          </p:cNvPr>
          <p:cNvSpPr/>
          <p:nvPr/>
        </p:nvSpPr>
        <p:spPr>
          <a:xfrm>
            <a:off x="2754922" y="3795610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AD91A6-0CAA-40CD-8C3E-5D2BBF38CA72}"/>
              </a:ext>
            </a:extLst>
          </p:cNvPr>
          <p:cNvSpPr/>
          <p:nvPr/>
        </p:nvSpPr>
        <p:spPr>
          <a:xfrm>
            <a:off x="3222119" y="3785944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FA7144-E5CF-4A6E-A3B5-BF4622AB5876}"/>
              </a:ext>
            </a:extLst>
          </p:cNvPr>
          <p:cNvSpPr/>
          <p:nvPr/>
        </p:nvSpPr>
        <p:spPr>
          <a:xfrm>
            <a:off x="3430950" y="3780696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9B46A2-BF46-4E6D-97DA-76858D80F09F}"/>
              </a:ext>
            </a:extLst>
          </p:cNvPr>
          <p:cNvSpPr/>
          <p:nvPr/>
        </p:nvSpPr>
        <p:spPr>
          <a:xfrm>
            <a:off x="3661613" y="3788438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6F3DA05-1B88-4FF3-9B11-E4529F1A9A40}"/>
              </a:ext>
            </a:extLst>
          </p:cNvPr>
          <p:cNvSpPr/>
          <p:nvPr/>
        </p:nvSpPr>
        <p:spPr>
          <a:xfrm>
            <a:off x="7472320" y="3847598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AB15F4-8C52-4A62-8524-DEAB256F09B3}"/>
              </a:ext>
            </a:extLst>
          </p:cNvPr>
          <p:cNvSpPr/>
          <p:nvPr/>
        </p:nvSpPr>
        <p:spPr>
          <a:xfrm>
            <a:off x="7721902" y="3847598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71E86BA-5799-4042-A023-C3940D8DABF8}"/>
              </a:ext>
            </a:extLst>
          </p:cNvPr>
          <p:cNvSpPr/>
          <p:nvPr/>
        </p:nvSpPr>
        <p:spPr>
          <a:xfrm>
            <a:off x="7971484" y="3847598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0B071B-97A1-4F3D-B121-44BA79C78AFD}"/>
              </a:ext>
            </a:extLst>
          </p:cNvPr>
          <p:cNvSpPr/>
          <p:nvPr/>
        </p:nvSpPr>
        <p:spPr>
          <a:xfrm>
            <a:off x="8221066" y="3847598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38C029E-AB12-4481-BEBE-ABFDE5BFED2D}"/>
              </a:ext>
            </a:extLst>
          </p:cNvPr>
          <p:cNvSpPr/>
          <p:nvPr/>
        </p:nvSpPr>
        <p:spPr>
          <a:xfrm>
            <a:off x="8470648" y="3847598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1430D6-9480-4E3F-BC3C-CDD2625F42E2}"/>
              </a:ext>
            </a:extLst>
          </p:cNvPr>
          <p:cNvSpPr/>
          <p:nvPr/>
        </p:nvSpPr>
        <p:spPr>
          <a:xfrm>
            <a:off x="8720230" y="3847598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10CD0D5-2F69-4E9B-B63E-30CACA160D18}"/>
              </a:ext>
            </a:extLst>
          </p:cNvPr>
          <p:cNvSpPr/>
          <p:nvPr/>
        </p:nvSpPr>
        <p:spPr>
          <a:xfrm>
            <a:off x="8969812" y="3847598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275AF7E-10C8-4CD1-A30C-FDFCA63C8907}"/>
              </a:ext>
            </a:extLst>
          </p:cNvPr>
          <p:cNvSpPr/>
          <p:nvPr/>
        </p:nvSpPr>
        <p:spPr>
          <a:xfrm>
            <a:off x="9219394" y="3847598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7D221B0-8496-41ED-8D5E-3DBF27753C21}"/>
              </a:ext>
            </a:extLst>
          </p:cNvPr>
          <p:cNvSpPr/>
          <p:nvPr/>
        </p:nvSpPr>
        <p:spPr>
          <a:xfrm>
            <a:off x="2003916" y="3375813"/>
            <a:ext cx="232535" cy="926851"/>
          </a:xfrm>
          <a:custGeom>
            <a:avLst/>
            <a:gdLst>
              <a:gd name="connsiteX0" fmla="*/ 0 w 232535"/>
              <a:gd name="connsiteY0" fmla="*/ 513465 h 926851"/>
              <a:gd name="connsiteX1" fmla="*/ 69368 w 232535"/>
              <a:gd name="connsiteY1" fmla="*/ 9882 h 926851"/>
              <a:gd name="connsiteX2" fmla="*/ 129488 w 232535"/>
              <a:gd name="connsiteY2" fmla="*/ 915448 h 926851"/>
              <a:gd name="connsiteX3" fmla="*/ 221980 w 232535"/>
              <a:gd name="connsiteY3" fmla="*/ 517882 h 926851"/>
              <a:gd name="connsiteX4" fmla="*/ 226605 w 232535"/>
              <a:gd name="connsiteY4" fmla="*/ 495795 h 9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35" h="926851" extrusionOk="0">
                <a:moveTo>
                  <a:pt x="0" y="513465"/>
                </a:moveTo>
                <a:cubicBezTo>
                  <a:pt x="28828" y="239925"/>
                  <a:pt x="37469" y="-59563"/>
                  <a:pt x="69368" y="9882"/>
                </a:cubicBezTo>
                <a:cubicBezTo>
                  <a:pt x="84643" y="77869"/>
                  <a:pt x="119988" y="824722"/>
                  <a:pt x="129488" y="915448"/>
                </a:cubicBezTo>
                <a:cubicBezTo>
                  <a:pt x="158402" y="1012816"/>
                  <a:pt x="203156" y="581033"/>
                  <a:pt x="221980" y="517882"/>
                </a:cubicBezTo>
                <a:cubicBezTo>
                  <a:pt x="240368" y="447727"/>
                  <a:pt x="232070" y="471599"/>
                  <a:pt x="226605" y="495795"/>
                </a:cubicBezTo>
              </a:path>
            </a:pathLst>
          </a:custGeom>
          <a:noFill/>
          <a:ln cap="rnd">
            <a:solidFill>
              <a:schemeClr val="tx1">
                <a:alpha val="48000"/>
              </a:schemeClr>
            </a:solidFill>
            <a:extLst>
              <a:ext uri="{C807C97D-BFC1-408E-A445-0C87EB9F89A2}">
                <ask:lineSketchStyleProps xmlns:ask="http://schemas.microsoft.com/office/drawing/2018/sketchyshapes" sd="52657929">
                  <a:custGeom>
                    <a:avLst/>
                    <a:gdLst>
                      <a:gd name="connsiteX0" fmla="*/ 0 w 222117"/>
                      <a:gd name="connsiteY0" fmla="*/ 513465 h 926851"/>
                      <a:gd name="connsiteX1" fmla="*/ 66261 w 222117"/>
                      <a:gd name="connsiteY1" fmla="*/ 9882 h 926851"/>
                      <a:gd name="connsiteX2" fmla="*/ 123687 w 222117"/>
                      <a:gd name="connsiteY2" fmla="*/ 915448 h 926851"/>
                      <a:gd name="connsiteX3" fmla="*/ 212035 w 222117"/>
                      <a:gd name="connsiteY3" fmla="*/ 517882 h 926851"/>
                      <a:gd name="connsiteX4" fmla="*/ 216453 w 222117"/>
                      <a:gd name="connsiteY4" fmla="*/ 495795 h 926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117" h="926851">
                        <a:moveTo>
                          <a:pt x="0" y="513465"/>
                        </a:moveTo>
                        <a:cubicBezTo>
                          <a:pt x="22823" y="228175"/>
                          <a:pt x="45647" y="-57115"/>
                          <a:pt x="66261" y="9882"/>
                        </a:cubicBezTo>
                        <a:cubicBezTo>
                          <a:pt x="86875" y="76879"/>
                          <a:pt x="99391" y="830781"/>
                          <a:pt x="123687" y="915448"/>
                        </a:cubicBezTo>
                        <a:cubicBezTo>
                          <a:pt x="147983" y="1000115"/>
                          <a:pt x="196574" y="587824"/>
                          <a:pt x="212035" y="517882"/>
                        </a:cubicBezTo>
                        <a:cubicBezTo>
                          <a:pt x="227496" y="447940"/>
                          <a:pt x="221974" y="471867"/>
                          <a:pt x="216453" y="495795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937F4C1-883A-42D7-A8B7-303798645056}"/>
              </a:ext>
            </a:extLst>
          </p:cNvPr>
          <p:cNvSpPr/>
          <p:nvPr/>
        </p:nvSpPr>
        <p:spPr>
          <a:xfrm>
            <a:off x="2248274" y="3337434"/>
            <a:ext cx="222117" cy="926851"/>
          </a:xfrm>
          <a:custGeom>
            <a:avLst/>
            <a:gdLst>
              <a:gd name="connsiteX0" fmla="*/ 0 w 222117"/>
              <a:gd name="connsiteY0" fmla="*/ 513465 h 926851"/>
              <a:gd name="connsiteX1" fmla="*/ 66261 w 222117"/>
              <a:gd name="connsiteY1" fmla="*/ 9882 h 926851"/>
              <a:gd name="connsiteX2" fmla="*/ 123687 w 222117"/>
              <a:gd name="connsiteY2" fmla="*/ 915448 h 926851"/>
              <a:gd name="connsiteX3" fmla="*/ 212035 w 222117"/>
              <a:gd name="connsiteY3" fmla="*/ 517882 h 926851"/>
              <a:gd name="connsiteX4" fmla="*/ 216453 w 222117"/>
              <a:gd name="connsiteY4" fmla="*/ 495795 h 9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117" h="926851" extrusionOk="0">
                <a:moveTo>
                  <a:pt x="0" y="513465"/>
                </a:moveTo>
                <a:cubicBezTo>
                  <a:pt x="21566" y="225696"/>
                  <a:pt x="49712" y="-46737"/>
                  <a:pt x="66261" y="9882"/>
                </a:cubicBezTo>
                <a:cubicBezTo>
                  <a:pt x="82647" y="60574"/>
                  <a:pt x="90464" y="825987"/>
                  <a:pt x="123687" y="915448"/>
                </a:cubicBezTo>
                <a:cubicBezTo>
                  <a:pt x="150056" y="996821"/>
                  <a:pt x="195667" y="577869"/>
                  <a:pt x="212035" y="517882"/>
                </a:cubicBezTo>
                <a:cubicBezTo>
                  <a:pt x="226440" y="446838"/>
                  <a:pt x="222469" y="471339"/>
                  <a:pt x="216453" y="495795"/>
                </a:cubicBezTo>
              </a:path>
            </a:pathLst>
          </a:custGeom>
          <a:noFill/>
          <a:ln cap="rnd">
            <a:solidFill>
              <a:schemeClr val="tx1">
                <a:alpha val="48000"/>
              </a:schemeClr>
            </a:solidFill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222117"/>
                      <a:gd name="connsiteY0" fmla="*/ 513465 h 926851"/>
                      <a:gd name="connsiteX1" fmla="*/ 66261 w 222117"/>
                      <a:gd name="connsiteY1" fmla="*/ 9882 h 926851"/>
                      <a:gd name="connsiteX2" fmla="*/ 123687 w 222117"/>
                      <a:gd name="connsiteY2" fmla="*/ 915448 h 926851"/>
                      <a:gd name="connsiteX3" fmla="*/ 212035 w 222117"/>
                      <a:gd name="connsiteY3" fmla="*/ 517882 h 926851"/>
                      <a:gd name="connsiteX4" fmla="*/ 216453 w 222117"/>
                      <a:gd name="connsiteY4" fmla="*/ 495795 h 926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117" h="926851">
                        <a:moveTo>
                          <a:pt x="0" y="513465"/>
                        </a:moveTo>
                        <a:cubicBezTo>
                          <a:pt x="22823" y="228175"/>
                          <a:pt x="45647" y="-57115"/>
                          <a:pt x="66261" y="9882"/>
                        </a:cubicBezTo>
                        <a:cubicBezTo>
                          <a:pt x="86875" y="76879"/>
                          <a:pt x="99391" y="830781"/>
                          <a:pt x="123687" y="915448"/>
                        </a:cubicBezTo>
                        <a:cubicBezTo>
                          <a:pt x="147983" y="1000115"/>
                          <a:pt x="196574" y="587824"/>
                          <a:pt x="212035" y="517882"/>
                        </a:cubicBezTo>
                        <a:cubicBezTo>
                          <a:pt x="227496" y="447940"/>
                          <a:pt x="221974" y="471867"/>
                          <a:pt x="216453" y="495795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B6A1E92-653D-45A1-B6F5-F187CE67F52A}"/>
              </a:ext>
            </a:extLst>
          </p:cNvPr>
          <p:cNvSpPr/>
          <p:nvPr/>
        </p:nvSpPr>
        <p:spPr>
          <a:xfrm>
            <a:off x="2470391" y="3337433"/>
            <a:ext cx="222117" cy="926851"/>
          </a:xfrm>
          <a:custGeom>
            <a:avLst/>
            <a:gdLst>
              <a:gd name="connsiteX0" fmla="*/ 0 w 222117"/>
              <a:gd name="connsiteY0" fmla="*/ 513465 h 926851"/>
              <a:gd name="connsiteX1" fmla="*/ 66261 w 222117"/>
              <a:gd name="connsiteY1" fmla="*/ 9882 h 926851"/>
              <a:gd name="connsiteX2" fmla="*/ 123687 w 222117"/>
              <a:gd name="connsiteY2" fmla="*/ 915448 h 926851"/>
              <a:gd name="connsiteX3" fmla="*/ 212035 w 222117"/>
              <a:gd name="connsiteY3" fmla="*/ 517882 h 926851"/>
              <a:gd name="connsiteX4" fmla="*/ 216453 w 222117"/>
              <a:gd name="connsiteY4" fmla="*/ 495795 h 9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117" h="926851" extrusionOk="0">
                <a:moveTo>
                  <a:pt x="0" y="513465"/>
                </a:moveTo>
                <a:cubicBezTo>
                  <a:pt x="19221" y="221168"/>
                  <a:pt x="42865" y="-54137"/>
                  <a:pt x="66261" y="9882"/>
                </a:cubicBezTo>
                <a:cubicBezTo>
                  <a:pt x="97875" y="83502"/>
                  <a:pt x="94631" y="821748"/>
                  <a:pt x="123687" y="915448"/>
                </a:cubicBezTo>
                <a:cubicBezTo>
                  <a:pt x="145421" y="999577"/>
                  <a:pt x="197151" y="583203"/>
                  <a:pt x="212035" y="517882"/>
                </a:cubicBezTo>
                <a:cubicBezTo>
                  <a:pt x="224783" y="444201"/>
                  <a:pt x="224782" y="468023"/>
                  <a:pt x="216453" y="495795"/>
                </a:cubicBezTo>
              </a:path>
            </a:pathLst>
          </a:custGeom>
          <a:noFill/>
          <a:ln cap="rnd">
            <a:solidFill>
              <a:schemeClr val="tx1">
                <a:alpha val="48000"/>
              </a:schemeClr>
            </a:solidFill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222117"/>
                      <a:gd name="connsiteY0" fmla="*/ 513465 h 926851"/>
                      <a:gd name="connsiteX1" fmla="*/ 66261 w 222117"/>
                      <a:gd name="connsiteY1" fmla="*/ 9882 h 926851"/>
                      <a:gd name="connsiteX2" fmla="*/ 123687 w 222117"/>
                      <a:gd name="connsiteY2" fmla="*/ 915448 h 926851"/>
                      <a:gd name="connsiteX3" fmla="*/ 212035 w 222117"/>
                      <a:gd name="connsiteY3" fmla="*/ 517882 h 926851"/>
                      <a:gd name="connsiteX4" fmla="*/ 216453 w 222117"/>
                      <a:gd name="connsiteY4" fmla="*/ 495795 h 926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117" h="926851">
                        <a:moveTo>
                          <a:pt x="0" y="513465"/>
                        </a:moveTo>
                        <a:cubicBezTo>
                          <a:pt x="22823" y="228175"/>
                          <a:pt x="45647" y="-57115"/>
                          <a:pt x="66261" y="9882"/>
                        </a:cubicBezTo>
                        <a:cubicBezTo>
                          <a:pt x="86875" y="76879"/>
                          <a:pt x="99391" y="830781"/>
                          <a:pt x="123687" y="915448"/>
                        </a:cubicBezTo>
                        <a:cubicBezTo>
                          <a:pt x="147983" y="1000115"/>
                          <a:pt x="196574" y="587824"/>
                          <a:pt x="212035" y="517882"/>
                        </a:cubicBezTo>
                        <a:cubicBezTo>
                          <a:pt x="227496" y="447940"/>
                          <a:pt x="221974" y="471867"/>
                          <a:pt x="216453" y="495795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B04995E-DA8C-474A-B27A-B316B69DDC8A}"/>
              </a:ext>
            </a:extLst>
          </p:cNvPr>
          <p:cNvSpPr/>
          <p:nvPr/>
        </p:nvSpPr>
        <p:spPr>
          <a:xfrm>
            <a:off x="2692508" y="3337433"/>
            <a:ext cx="232535" cy="926851"/>
          </a:xfrm>
          <a:custGeom>
            <a:avLst/>
            <a:gdLst>
              <a:gd name="connsiteX0" fmla="*/ 0 w 232535"/>
              <a:gd name="connsiteY0" fmla="*/ 513465 h 926851"/>
              <a:gd name="connsiteX1" fmla="*/ 69368 w 232535"/>
              <a:gd name="connsiteY1" fmla="*/ 9882 h 926851"/>
              <a:gd name="connsiteX2" fmla="*/ 129488 w 232535"/>
              <a:gd name="connsiteY2" fmla="*/ 915448 h 926851"/>
              <a:gd name="connsiteX3" fmla="*/ 221980 w 232535"/>
              <a:gd name="connsiteY3" fmla="*/ 517882 h 926851"/>
              <a:gd name="connsiteX4" fmla="*/ 226605 w 232535"/>
              <a:gd name="connsiteY4" fmla="*/ 495795 h 9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35" h="926851" extrusionOk="0">
                <a:moveTo>
                  <a:pt x="0" y="513465"/>
                </a:moveTo>
                <a:cubicBezTo>
                  <a:pt x="22662" y="235625"/>
                  <a:pt x="47888" y="-52623"/>
                  <a:pt x="69368" y="9882"/>
                </a:cubicBezTo>
                <a:cubicBezTo>
                  <a:pt x="104051" y="69939"/>
                  <a:pt x="106359" y="829653"/>
                  <a:pt x="129488" y="915448"/>
                </a:cubicBezTo>
                <a:cubicBezTo>
                  <a:pt x="163693" y="998141"/>
                  <a:pt x="205289" y="599306"/>
                  <a:pt x="221980" y="517882"/>
                </a:cubicBezTo>
                <a:cubicBezTo>
                  <a:pt x="239028" y="449306"/>
                  <a:pt x="229281" y="468662"/>
                  <a:pt x="226605" y="495795"/>
                </a:cubicBezTo>
              </a:path>
            </a:pathLst>
          </a:custGeom>
          <a:noFill/>
          <a:ln cap="rnd">
            <a:solidFill>
              <a:schemeClr val="tx1">
                <a:alpha val="48000"/>
              </a:schemeClr>
            </a:solidFill>
            <a:extLst>
              <a:ext uri="{C807C97D-BFC1-408E-A445-0C87EB9F89A2}">
                <ask:lineSketchStyleProps xmlns:ask="http://schemas.microsoft.com/office/drawing/2018/sketchyshapes" sd="1634779923">
                  <a:custGeom>
                    <a:avLst/>
                    <a:gdLst>
                      <a:gd name="connsiteX0" fmla="*/ 0 w 222117"/>
                      <a:gd name="connsiteY0" fmla="*/ 513465 h 926851"/>
                      <a:gd name="connsiteX1" fmla="*/ 66261 w 222117"/>
                      <a:gd name="connsiteY1" fmla="*/ 9882 h 926851"/>
                      <a:gd name="connsiteX2" fmla="*/ 123687 w 222117"/>
                      <a:gd name="connsiteY2" fmla="*/ 915448 h 926851"/>
                      <a:gd name="connsiteX3" fmla="*/ 212035 w 222117"/>
                      <a:gd name="connsiteY3" fmla="*/ 517882 h 926851"/>
                      <a:gd name="connsiteX4" fmla="*/ 216453 w 222117"/>
                      <a:gd name="connsiteY4" fmla="*/ 495795 h 926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117" h="926851">
                        <a:moveTo>
                          <a:pt x="0" y="513465"/>
                        </a:moveTo>
                        <a:cubicBezTo>
                          <a:pt x="22823" y="228175"/>
                          <a:pt x="45647" y="-57115"/>
                          <a:pt x="66261" y="9882"/>
                        </a:cubicBezTo>
                        <a:cubicBezTo>
                          <a:pt x="86875" y="76879"/>
                          <a:pt x="99391" y="830781"/>
                          <a:pt x="123687" y="915448"/>
                        </a:cubicBezTo>
                        <a:cubicBezTo>
                          <a:pt x="147983" y="1000115"/>
                          <a:pt x="196574" y="587824"/>
                          <a:pt x="212035" y="517882"/>
                        </a:cubicBezTo>
                        <a:cubicBezTo>
                          <a:pt x="227496" y="447940"/>
                          <a:pt x="221974" y="471867"/>
                          <a:pt x="216453" y="495795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FA8A368-8CAA-463B-81F7-BDB5D93D10A8}"/>
              </a:ext>
            </a:extLst>
          </p:cNvPr>
          <p:cNvSpPr/>
          <p:nvPr/>
        </p:nvSpPr>
        <p:spPr>
          <a:xfrm>
            <a:off x="2936866" y="3299054"/>
            <a:ext cx="222117" cy="926851"/>
          </a:xfrm>
          <a:custGeom>
            <a:avLst/>
            <a:gdLst>
              <a:gd name="connsiteX0" fmla="*/ 0 w 222117"/>
              <a:gd name="connsiteY0" fmla="*/ 513465 h 926851"/>
              <a:gd name="connsiteX1" fmla="*/ 66261 w 222117"/>
              <a:gd name="connsiteY1" fmla="*/ 9882 h 926851"/>
              <a:gd name="connsiteX2" fmla="*/ 123687 w 222117"/>
              <a:gd name="connsiteY2" fmla="*/ 915448 h 926851"/>
              <a:gd name="connsiteX3" fmla="*/ 212035 w 222117"/>
              <a:gd name="connsiteY3" fmla="*/ 517882 h 926851"/>
              <a:gd name="connsiteX4" fmla="*/ 216453 w 222117"/>
              <a:gd name="connsiteY4" fmla="*/ 495795 h 9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117" h="926851" extrusionOk="0">
                <a:moveTo>
                  <a:pt x="0" y="513465"/>
                </a:moveTo>
                <a:cubicBezTo>
                  <a:pt x="19807" y="219744"/>
                  <a:pt x="44580" y="-70059"/>
                  <a:pt x="66261" y="9882"/>
                </a:cubicBezTo>
                <a:cubicBezTo>
                  <a:pt x="77403" y="74585"/>
                  <a:pt x="85201" y="833454"/>
                  <a:pt x="123687" y="915448"/>
                </a:cubicBezTo>
                <a:cubicBezTo>
                  <a:pt x="149617" y="1003572"/>
                  <a:pt x="200313" y="586271"/>
                  <a:pt x="212035" y="517882"/>
                </a:cubicBezTo>
                <a:cubicBezTo>
                  <a:pt x="232194" y="448162"/>
                  <a:pt x="222221" y="474694"/>
                  <a:pt x="216453" y="495795"/>
                </a:cubicBezTo>
              </a:path>
            </a:pathLst>
          </a:custGeom>
          <a:noFill/>
          <a:ln cap="rnd">
            <a:solidFill>
              <a:schemeClr val="tx1">
                <a:alpha val="48000"/>
              </a:schemeClr>
            </a:solidFill>
            <a:extLst>
              <a:ext uri="{C807C97D-BFC1-408E-A445-0C87EB9F89A2}">
                <ask:lineSketchStyleProps xmlns:ask="http://schemas.microsoft.com/office/drawing/2018/sketchyshapes" sd="264327539">
                  <a:custGeom>
                    <a:avLst/>
                    <a:gdLst>
                      <a:gd name="connsiteX0" fmla="*/ 0 w 222117"/>
                      <a:gd name="connsiteY0" fmla="*/ 513465 h 926851"/>
                      <a:gd name="connsiteX1" fmla="*/ 66261 w 222117"/>
                      <a:gd name="connsiteY1" fmla="*/ 9882 h 926851"/>
                      <a:gd name="connsiteX2" fmla="*/ 123687 w 222117"/>
                      <a:gd name="connsiteY2" fmla="*/ 915448 h 926851"/>
                      <a:gd name="connsiteX3" fmla="*/ 212035 w 222117"/>
                      <a:gd name="connsiteY3" fmla="*/ 517882 h 926851"/>
                      <a:gd name="connsiteX4" fmla="*/ 216453 w 222117"/>
                      <a:gd name="connsiteY4" fmla="*/ 495795 h 926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117" h="926851">
                        <a:moveTo>
                          <a:pt x="0" y="513465"/>
                        </a:moveTo>
                        <a:cubicBezTo>
                          <a:pt x="22823" y="228175"/>
                          <a:pt x="45647" y="-57115"/>
                          <a:pt x="66261" y="9882"/>
                        </a:cubicBezTo>
                        <a:cubicBezTo>
                          <a:pt x="86875" y="76879"/>
                          <a:pt x="99391" y="830781"/>
                          <a:pt x="123687" y="915448"/>
                        </a:cubicBezTo>
                        <a:cubicBezTo>
                          <a:pt x="147983" y="1000115"/>
                          <a:pt x="196574" y="587824"/>
                          <a:pt x="212035" y="517882"/>
                        </a:cubicBezTo>
                        <a:cubicBezTo>
                          <a:pt x="227496" y="447940"/>
                          <a:pt x="221974" y="471867"/>
                          <a:pt x="216453" y="495795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8C4D894-0909-48C1-A8F6-A9A378672F02}"/>
              </a:ext>
            </a:extLst>
          </p:cNvPr>
          <p:cNvSpPr/>
          <p:nvPr/>
        </p:nvSpPr>
        <p:spPr>
          <a:xfrm>
            <a:off x="3158983" y="3299053"/>
            <a:ext cx="222117" cy="926851"/>
          </a:xfrm>
          <a:custGeom>
            <a:avLst/>
            <a:gdLst>
              <a:gd name="connsiteX0" fmla="*/ 0 w 222117"/>
              <a:gd name="connsiteY0" fmla="*/ 513465 h 926851"/>
              <a:gd name="connsiteX1" fmla="*/ 66261 w 222117"/>
              <a:gd name="connsiteY1" fmla="*/ 9882 h 926851"/>
              <a:gd name="connsiteX2" fmla="*/ 123687 w 222117"/>
              <a:gd name="connsiteY2" fmla="*/ 915448 h 926851"/>
              <a:gd name="connsiteX3" fmla="*/ 212035 w 222117"/>
              <a:gd name="connsiteY3" fmla="*/ 517882 h 926851"/>
              <a:gd name="connsiteX4" fmla="*/ 216453 w 222117"/>
              <a:gd name="connsiteY4" fmla="*/ 495795 h 9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117" h="926851" extrusionOk="0">
                <a:moveTo>
                  <a:pt x="0" y="513465"/>
                </a:moveTo>
                <a:cubicBezTo>
                  <a:pt x="15062" y="219048"/>
                  <a:pt x="51262" y="-59154"/>
                  <a:pt x="66261" y="9882"/>
                </a:cubicBezTo>
                <a:cubicBezTo>
                  <a:pt x="76260" y="82843"/>
                  <a:pt x="104848" y="829153"/>
                  <a:pt x="123687" y="915448"/>
                </a:cubicBezTo>
                <a:cubicBezTo>
                  <a:pt x="145272" y="994709"/>
                  <a:pt x="194648" y="593818"/>
                  <a:pt x="212035" y="517882"/>
                </a:cubicBezTo>
                <a:cubicBezTo>
                  <a:pt x="229584" y="445060"/>
                  <a:pt x="224447" y="471663"/>
                  <a:pt x="216453" y="495795"/>
                </a:cubicBezTo>
              </a:path>
            </a:pathLst>
          </a:custGeom>
          <a:noFill/>
          <a:ln cap="rnd">
            <a:solidFill>
              <a:schemeClr val="tx1">
                <a:alpha val="48000"/>
              </a:schemeClr>
            </a:solidFill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222117"/>
                      <a:gd name="connsiteY0" fmla="*/ 513465 h 926851"/>
                      <a:gd name="connsiteX1" fmla="*/ 66261 w 222117"/>
                      <a:gd name="connsiteY1" fmla="*/ 9882 h 926851"/>
                      <a:gd name="connsiteX2" fmla="*/ 123687 w 222117"/>
                      <a:gd name="connsiteY2" fmla="*/ 915448 h 926851"/>
                      <a:gd name="connsiteX3" fmla="*/ 212035 w 222117"/>
                      <a:gd name="connsiteY3" fmla="*/ 517882 h 926851"/>
                      <a:gd name="connsiteX4" fmla="*/ 216453 w 222117"/>
                      <a:gd name="connsiteY4" fmla="*/ 495795 h 926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117" h="926851">
                        <a:moveTo>
                          <a:pt x="0" y="513465"/>
                        </a:moveTo>
                        <a:cubicBezTo>
                          <a:pt x="22823" y="228175"/>
                          <a:pt x="45647" y="-57115"/>
                          <a:pt x="66261" y="9882"/>
                        </a:cubicBezTo>
                        <a:cubicBezTo>
                          <a:pt x="86875" y="76879"/>
                          <a:pt x="99391" y="830781"/>
                          <a:pt x="123687" y="915448"/>
                        </a:cubicBezTo>
                        <a:cubicBezTo>
                          <a:pt x="147983" y="1000115"/>
                          <a:pt x="196574" y="587824"/>
                          <a:pt x="212035" y="517882"/>
                        </a:cubicBezTo>
                        <a:cubicBezTo>
                          <a:pt x="227496" y="447940"/>
                          <a:pt x="221974" y="471867"/>
                          <a:pt x="216453" y="495795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0E8D3F2-2E68-408E-9602-EA585D39C52E}"/>
              </a:ext>
            </a:extLst>
          </p:cNvPr>
          <p:cNvSpPr/>
          <p:nvPr/>
        </p:nvSpPr>
        <p:spPr>
          <a:xfrm>
            <a:off x="3385842" y="3299053"/>
            <a:ext cx="232535" cy="926851"/>
          </a:xfrm>
          <a:custGeom>
            <a:avLst/>
            <a:gdLst>
              <a:gd name="connsiteX0" fmla="*/ 0 w 232535"/>
              <a:gd name="connsiteY0" fmla="*/ 513465 h 926851"/>
              <a:gd name="connsiteX1" fmla="*/ 69368 w 232535"/>
              <a:gd name="connsiteY1" fmla="*/ 9882 h 926851"/>
              <a:gd name="connsiteX2" fmla="*/ 129488 w 232535"/>
              <a:gd name="connsiteY2" fmla="*/ 915448 h 926851"/>
              <a:gd name="connsiteX3" fmla="*/ 221980 w 232535"/>
              <a:gd name="connsiteY3" fmla="*/ 517882 h 926851"/>
              <a:gd name="connsiteX4" fmla="*/ 226605 w 232535"/>
              <a:gd name="connsiteY4" fmla="*/ 495795 h 9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35" h="926851" extrusionOk="0">
                <a:moveTo>
                  <a:pt x="0" y="513465"/>
                </a:moveTo>
                <a:cubicBezTo>
                  <a:pt x="25073" y="219299"/>
                  <a:pt x="58414" y="-48555"/>
                  <a:pt x="69368" y="9882"/>
                </a:cubicBezTo>
                <a:cubicBezTo>
                  <a:pt x="80004" y="72741"/>
                  <a:pt x="106558" y="821996"/>
                  <a:pt x="129488" y="915448"/>
                </a:cubicBezTo>
                <a:cubicBezTo>
                  <a:pt x="163495" y="994449"/>
                  <a:pt x="201312" y="599241"/>
                  <a:pt x="221980" y="517882"/>
                </a:cubicBezTo>
                <a:cubicBezTo>
                  <a:pt x="236876" y="452177"/>
                  <a:pt x="235528" y="469103"/>
                  <a:pt x="226605" y="495795"/>
                </a:cubicBezTo>
              </a:path>
            </a:pathLst>
          </a:custGeom>
          <a:noFill/>
          <a:ln cap="rnd">
            <a:solidFill>
              <a:schemeClr val="tx1">
                <a:alpha val="48000"/>
              </a:schemeClr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222117"/>
                      <a:gd name="connsiteY0" fmla="*/ 513465 h 926851"/>
                      <a:gd name="connsiteX1" fmla="*/ 66261 w 222117"/>
                      <a:gd name="connsiteY1" fmla="*/ 9882 h 926851"/>
                      <a:gd name="connsiteX2" fmla="*/ 123687 w 222117"/>
                      <a:gd name="connsiteY2" fmla="*/ 915448 h 926851"/>
                      <a:gd name="connsiteX3" fmla="*/ 212035 w 222117"/>
                      <a:gd name="connsiteY3" fmla="*/ 517882 h 926851"/>
                      <a:gd name="connsiteX4" fmla="*/ 216453 w 222117"/>
                      <a:gd name="connsiteY4" fmla="*/ 495795 h 926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117" h="926851">
                        <a:moveTo>
                          <a:pt x="0" y="513465"/>
                        </a:moveTo>
                        <a:cubicBezTo>
                          <a:pt x="22823" y="228175"/>
                          <a:pt x="45647" y="-57115"/>
                          <a:pt x="66261" y="9882"/>
                        </a:cubicBezTo>
                        <a:cubicBezTo>
                          <a:pt x="86875" y="76879"/>
                          <a:pt x="99391" y="830781"/>
                          <a:pt x="123687" y="915448"/>
                        </a:cubicBezTo>
                        <a:cubicBezTo>
                          <a:pt x="147983" y="1000115"/>
                          <a:pt x="196574" y="587824"/>
                          <a:pt x="212035" y="517882"/>
                        </a:cubicBezTo>
                        <a:cubicBezTo>
                          <a:pt x="227496" y="447940"/>
                          <a:pt x="221974" y="471867"/>
                          <a:pt x="216453" y="495795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541FA1B-064B-4B46-B100-436A87EF85B8}"/>
              </a:ext>
            </a:extLst>
          </p:cNvPr>
          <p:cNvSpPr/>
          <p:nvPr/>
        </p:nvSpPr>
        <p:spPr>
          <a:xfrm>
            <a:off x="3623586" y="3323064"/>
            <a:ext cx="222117" cy="926851"/>
          </a:xfrm>
          <a:custGeom>
            <a:avLst/>
            <a:gdLst>
              <a:gd name="connsiteX0" fmla="*/ 0 w 222117"/>
              <a:gd name="connsiteY0" fmla="*/ 513465 h 926851"/>
              <a:gd name="connsiteX1" fmla="*/ 66261 w 222117"/>
              <a:gd name="connsiteY1" fmla="*/ 9882 h 926851"/>
              <a:gd name="connsiteX2" fmla="*/ 123687 w 222117"/>
              <a:gd name="connsiteY2" fmla="*/ 915448 h 926851"/>
              <a:gd name="connsiteX3" fmla="*/ 212035 w 222117"/>
              <a:gd name="connsiteY3" fmla="*/ 517882 h 926851"/>
              <a:gd name="connsiteX4" fmla="*/ 216453 w 222117"/>
              <a:gd name="connsiteY4" fmla="*/ 495795 h 9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117" h="926851" extrusionOk="0">
                <a:moveTo>
                  <a:pt x="0" y="513465"/>
                </a:moveTo>
                <a:cubicBezTo>
                  <a:pt x="13562" y="228571"/>
                  <a:pt x="51619" y="-51244"/>
                  <a:pt x="66261" y="9882"/>
                </a:cubicBezTo>
                <a:cubicBezTo>
                  <a:pt x="90261" y="83829"/>
                  <a:pt x="99787" y="842863"/>
                  <a:pt x="123687" y="915448"/>
                </a:cubicBezTo>
                <a:cubicBezTo>
                  <a:pt x="142226" y="991430"/>
                  <a:pt x="197927" y="589459"/>
                  <a:pt x="212035" y="517882"/>
                </a:cubicBezTo>
                <a:cubicBezTo>
                  <a:pt x="228730" y="443349"/>
                  <a:pt x="222800" y="473407"/>
                  <a:pt x="216453" y="495795"/>
                </a:cubicBezTo>
              </a:path>
            </a:pathLst>
          </a:custGeom>
          <a:noFill/>
          <a:ln cap="rnd">
            <a:solidFill>
              <a:schemeClr val="tx1">
                <a:alpha val="48000"/>
              </a:schemeClr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22117"/>
                      <a:gd name="connsiteY0" fmla="*/ 513465 h 926851"/>
                      <a:gd name="connsiteX1" fmla="*/ 66261 w 222117"/>
                      <a:gd name="connsiteY1" fmla="*/ 9882 h 926851"/>
                      <a:gd name="connsiteX2" fmla="*/ 123687 w 222117"/>
                      <a:gd name="connsiteY2" fmla="*/ 915448 h 926851"/>
                      <a:gd name="connsiteX3" fmla="*/ 212035 w 222117"/>
                      <a:gd name="connsiteY3" fmla="*/ 517882 h 926851"/>
                      <a:gd name="connsiteX4" fmla="*/ 216453 w 222117"/>
                      <a:gd name="connsiteY4" fmla="*/ 495795 h 926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117" h="926851">
                        <a:moveTo>
                          <a:pt x="0" y="513465"/>
                        </a:moveTo>
                        <a:cubicBezTo>
                          <a:pt x="22823" y="228175"/>
                          <a:pt x="45647" y="-57115"/>
                          <a:pt x="66261" y="9882"/>
                        </a:cubicBezTo>
                        <a:cubicBezTo>
                          <a:pt x="86875" y="76879"/>
                          <a:pt x="99391" y="830781"/>
                          <a:pt x="123687" y="915448"/>
                        </a:cubicBezTo>
                        <a:cubicBezTo>
                          <a:pt x="147983" y="1000115"/>
                          <a:pt x="196574" y="587824"/>
                          <a:pt x="212035" y="517882"/>
                        </a:cubicBezTo>
                        <a:cubicBezTo>
                          <a:pt x="227496" y="447940"/>
                          <a:pt x="221974" y="471867"/>
                          <a:pt x="216453" y="495795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79EAA1B-5BAA-45AC-8B26-A4046F05DBF0}"/>
              </a:ext>
            </a:extLst>
          </p:cNvPr>
          <p:cNvSpPr/>
          <p:nvPr/>
        </p:nvSpPr>
        <p:spPr>
          <a:xfrm>
            <a:off x="3845703" y="3323063"/>
            <a:ext cx="222117" cy="926851"/>
          </a:xfrm>
          <a:custGeom>
            <a:avLst/>
            <a:gdLst>
              <a:gd name="connsiteX0" fmla="*/ 0 w 222117"/>
              <a:gd name="connsiteY0" fmla="*/ 513465 h 926851"/>
              <a:gd name="connsiteX1" fmla="*/ 66261 w 222117"/>
              <a:gd name="connsiteY1" fmla="*/ 9882 h 926851"/>
              <a:gd name="connsiteX2" fmla="*/ 123687 w 222117"/>
              <a:gd name="connsiteY2" fmla="*/ 915448 h 926851"/>
              <a:gd name="connsiteX3" fmla="*/ 212035 w 222117"/>
              <a:gd name="connsiteY3" fmla="*/ 517882 h 926851"/>
              <a:gd name="connsiteX4" fmla="*/ 216453 w 222117"/>
              <a:gd name="connsiteY4" fmla="*/ 495795 h 9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117" h="926851" extrusionOk="0">
                <a:moveTo>
                  <a:pt x="0" y="513465"/>
                </a:moveTo>
                <a:cubicBezTo>
                  <a:pt x="17500" y="224891"/>
                  <a:pt x="42522" y="-55942"/>
                  <a:pt x="66261" y="9882"/>
                </a:cubicBezTo>
                <a:cubicBezTo>
                  <a:pt x="102679" y="80206"/>
                  <a:pt x="94198" y="830946"/>
                  <a:pt x="123687" y="915448"/>
                </a:cubicBezTo>
                <a:cubicBezTo>
                  <a:pt x="144309" y="1003703"/>
                  <a:pt x="194086" y="601573"/>
                  <a:pt x="212035" y="517882"/>
                </a:cubicBezTo>
                <a:cubicBezTo>
                  <a:pt x="226607" y="447454"/>
                  <a:pt x="222360" y="472052"/>
                  <a:pt x="216453" y="495795"/>
                </a:cubicBezTo>
              </a:path>
            </a:pathLst>
          </a:custGeom>
          <a:noFill/>
          <a:ln cap="rnd">
            <a:solidFill>
              <a:schemeClr val="tx1">
                <a:alpha val="48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2117"/>
                      <a:gd name="connsiteY0" fmla="*/ 513465 h 926851"/>
                      <a:gd name="connsiteX1" fmla="*/ 66261 w 222117"/>
                      <a:gd name="connsiteY1" fmla="*/ 9882 h 926851"/>
                      <a:gd name="connsiteX2" fmla="*/ 123687 w 222117"/>
                      <a:gd name="connsiteY2" fmla="*/ 915448 h 926851"/>
                      <a:gd name="connsiteX3" fmla="*/ 212035 w 222117"/>
                      <a:gd name="connsiteY3" fmla="*/ 517882 h 926851"/>
                      <a:gd name="connsiteX4" fmla="*/ 216453 w 222117"/>
                      <a:gd name="connsiteY4" fmla="*/ 495795 h 926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117" h="926851">
                        <a:moveTo>
                          <a:pt x="0" y="513465"/>
                        </a:moveTo>
                        <a:cubicBezTo>
                          <a:pt x="22823" y="228175"/>
                          <a:pt x="45647" y="-57115"/>
                          <a:pt x="66261" y="9882"/>
                        </a:cubicBezTo>
                        <a:cubicBezTo>
                          <a:pt x="86875" y="76879"/>
                          <a:pt x="99391" y="830781"/>
                          <a:pt x="123687" y="915448"/>
                        </a:cubicBezTo>
                        <a:cubicBezTo>
                          <a:pt x="147983" y="1000115"/>
                          <a:pt x="196574" y="587824"/>
                          <a:pt x="212035" y="517882"/>
                        </a:cubicBezTo>
                        <a:cubicBezTo>
                          <a:pt x="227496" y="447940"/>
                          <a:pt x="221974" y="471867"/>
                          <a:pt x="216453" y="495795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C2E65A2-447D-4007-92C4-0D1E59D0B31A}"/>
              </a:ext>
            </a:extLst>
          </p:cNvPr>
          <p:cNvSpPr/>
          <p:nvPr/>
        </p:nvSpPr>
        <p:spPr>
          <a:xfrm>
            <a:off x="7414569" y="3031395"/>
            <a:ext cx="1857140" cy="1388299"/>
          </a:xfrm>
          <a:custGeom>
            <a:avLst/>
            <a:gdLst>
              <a:gd name="connsiteX0" fmla="*/ 0 w 1945488"/>
              <a:gd name="connsiteY0" fmla="*/ 698218 h 1077759"/>
              <a:gd name="connsiteX1" fmla="*/ 750956 w 1945488"/>
              <a:gd name="connsiteY1" fmla="*/ 654044 h 1077759"/>
              <a:gd name="connsiteX2" fmla="*/ 1042504 w 1945488"/>
              <a:gd name="connsiteY2" fmla="*/ 4687 h 1077759"/>
              <a:gd name="connsiteX3" fmla="*/ 1144104 w 1945488"/>
              <a:gd name="connsiteY3" fmla="*/ 1033939 h 1077759"/>
              <a:gd name="connsiteX4" fmla="*/ 1338469 w 1945488"/>
              <a:gd name="connsiteY4" fmla="*/ 879331 h 1077759"/>
              <a:gd name="connsiteX5" fmla="*/ 1524000 w 1945488"/>
              <a:gd name="connsiteY5" fmla="*/ 799818 h 1077759"/>
              <a:gd name="connsiteX6" fmla="*/ 1899478 w 1945488"/>
              <a:gd name="connsiteY6" fmla="*/ 777731 h 1077759"/>
              <a:gd name="connsiteX7" fmla="*/ 1925982 w 1945488"/>
              <a:gd name="connsiteY7" fmla="*/ 768896 h 1077759"/>
              <a:gd name="connsiteX0" fmla="*/ 0 w 1945488"/>
              <a:gd name="connsiteY0" fmla="*/ 782251 h 1077861"/>
              <a:gd name="connsiteX1" fmla="*/ 750956 w 1945488"/>
              <a:gd name="connsiteY1" fmla="*/ 654146 h 1077861"/>
              <a:gd name="connsiteX2" fmla="*/ 1042504 w 1945488"/>
              <a:gd name="connsiteY2" fmla="*/ 4789 h 1077861"/>
              <a:gd name="connsiteX3" fmla="*/ 1144104 w 1945488"/>
              <a:gd name="connsiteY3" fmla="*/ 1034041 h 1077861"/>
              <a:gd name="connsiteX4" fmla="*/ 1338469 w 1945488"/>
              <a:gd name="connsiteY4" fmla="*/ 879433 h 1077861"/>
              <a:gd name="connsiteX5" fmla="*/ 1524000 w 1945488"/>
              <a:gd name="connsiteY5" fmla="*/ 799920 h 1077861"/>
              <a:gd name="connsiteX6" fmla="*/ 1899478 w 1945488"/>
              <a:gd name="connsiteY6" fmla="*/ 777833 h 1077861"/>
              <a:gd name="connsiteX7" fmla="*/ 1925982 w 1945488"/>
              <a:gd name="connsiteY7" fmla="*/ 768998 h 1077861"/>
              <a:gd name="connsiteX0" fmla="*/ 0 w 1945488"/>
              <a:gd name="connsiteY0" fmla="*/ 785350 h 1080960"/>
              <a:gd name="connsiteX1" fmla="*/ 746538 w 1945488"/>
              <a:gd name="connsiteY1" fmla="*/ 573315 h 1080960"/>
              <a:gd name="connsiteX2" fmla="*/ 1042504 w 1945488"/>
              <a:gd name="connsiteY2" fmla="*/ 7888 h 1080960"/>
              <a:gd name="connsiteX3" fmla="*/ 1144104 w 1945488"/>
              <a:gd name="connsiteY3" fmla="*/ 1037140 h 1080960"/>
              <a:gd name="connsiteX4" fmla="*/ 1338469 w 1945488"/>
              <a:gd name="connsiteY4" fmla="*/ 882532 h 1080960"/>
              <a:gd name="connsiteX5" fmla="*/ 1524000 w 1945488"/>
              <a:gd name="connsiteY5" fmla="*/ 803019 h 1080960"/>
              <a:gd name="connsiteX6" fmla="*/ 1899478 w 1945488"/>
              <a:gd name="connsiteY6" fmla="*/ 780932 h 1080960"/>
              <a:gd name="connsiteX7" fmla="*/ 1925982 w 1945488"/>
              <a:gd name="connsiteY7" fmla="*/ 772097 h 1080960"/>
              <a:gd name="connsiteX0" fmla="*/ 0 w 1857140"/>
              <a:gd name="connsiteY0" fmla="*/ 776496 h 1080941"/>
              <a:gd name="connsiteX1" fmla="*/ 658190 w 1857140"/>
              <a:gd name="connsiteY1" fmla="*/ 573296 h 1080941"/>
              <a:gd name="connsiteX2" fmla="*/ 954156 w 1857140"/>
              <a:gd name="connsiteY2" fmla="*/ 7869 h 1080941"/>
              <a:gd name="connsiteX3" fmla="*/ 1055756 w 1857140"/>
              <a:gd name="connsiteY3" fmla="*/ 1037121 h 1080941"/>
              <a:gd name="connsiteX4" fmla="*/ 1250121 w 1857140"/>
              <a:gd name="connsiteY4" fmla="*/ 882513 h 1080941"/>
              <a:gd name="connsiteX5" fmla="*/ 1435652 w 1857140"/>
              <a:gd name="connsiteY5" fmla="*/ 803000 h 1080941"/>
              <a:gd name="connsiteX6" fmla="*/ 1811130 w 1857140"/>
              <a:gd name="connsiteY6" fmla="*/ 780913 h 1080941"/>
              <a:gd name="connsiteX7" fmla="*/ 1837634 w 1857140"/>
              <a:gd name="connsiteY7" fmla="*/ 772078 h 1080941"/>
              <a:gd name="connsiteX0" fmla="*/ 0 w 1857140"/>
              <a:gd name="connsiteY0" fmla="*/ 811448 h 1118240"/>
              <a:gd name="connsiteX1" fmla="*/ 658190 w 1857140"/>
              <a:gd name="connsiteY1" fmla="*/ 608248 h 1118240"/>
              <a:gd name="connsiteX2" fmla="*/ 879060 w 1857140"/>
              <a:gd name="connsiteY2" fmla="*/ 7482 h 1118240"/>
              <a:gd name="connsiteX3" fmla="*/ 1055756 w 1857140"/>
              <a:gd name="connsiteY3" fmla="*/ 1072073 h 1118240"/>
              <a:gd name="connsiteX4" fmla="*/ 1250121 w 1857140"/>
              <a:gd name="connsiteY4" fmla="*/ 917465 h 1118240"/>
              <a:gd name="connsiteX5" fmla="*/ 1435652 w 1857140"/>
              <a:gd name="connsiteY5" fmla="*/ 837952 h 1118240"/>
              <a:gd name="connsiteX6" fmla="*/ 1811130 w 1857140"/>
              <a:gd name="connsiteY6" fmla="*/ 815865 h 1118240"/>
              <a:gd name="connsiteX7" fmla="*/ 1837634 w 1857140"/>
              <a:gd name="connsiteY7" fmla="*/ 807030 h 1118240"/>
              <a:gd name="connsiteX0" fmla="*/ 0 w 1857140"/>
              <a:gd name="connsiteY0" fmla="*/ 820887 h 1388299"/>
              <a:gd name="connsiteX1" fmla="*/ 658190 w 1857140"/>
              <a:gd name="connsiteY1" fmla="*/ 617687 h 1388299"/>
              <a:gd name="connsiteX2" fmla="*/ 879060 w 1857140"/>
              <a:gd name="connsiteY2" fmla="*/ 16921 h 1388299"/>
              <a:gd name="connsiteX3" fmla="*/ 985078 w 1857140"/>
              <a:gd name="connsiteY3" fmla="*/ 1359808 h 1388299"/>
              <a:gd name="connsiteX4" fmla="*/ 1250121 w 1857140"/>
              <a:gd name="connsiteY4" fmla="*/ 926904 h 1388299"/>
              <a:gd name="connsiteX5" fmla="*/ 1435652 w 1857140"/>
              <a:gd name="connsiteY5" fmla="*/ 847391 h 1388299"/>
              <a:gd name="connsiteX6" fmla="*/ 1811130 w 1857140"/>
              <a:gd name="connsiteY6" fmla="*/ 825304 h 1388299"/>
              <a:gd name="connsiteX7" fmla="*/ 1837634 w 1857140"/>
              <a:gd name="connsiteY7" fmla="*/ 816469 h 1388299"/>
              <a:gd name="connsiteX0" fmla="*/ 0 w 1857140"/>
              <a:gd name="connsiteY0" fmla="*/ 820887 h 1388299"/>
              <a:gd name="connsiteX1" fmla="*/ 658190 w 1857140"/>
              <a:gd name="connsiteY1" fmla="*/ 617687 h 1388299"/>
              <a:gd name="connsiteX2" fmla="*/ 879060 w 1857140"/>
              <a:gd name="connsiteY2" fmla="*/ 16921 h 1388299"/>
              <a:gd name="connsiteX3" fmla="*/ 985078 w 1857140"/>
              <a:gd name="connsiteY3" fmla="*/ 1359808 h 1388299"/>
              <a:gd name="connsiteX4" fmla="*/ 1258956 w 1857140"/>
              <a:gd name="connsiteY4" fmla="*/ 926904 h 1388299"/>
              <a:gd name="connsiteX5" fmla="*/ 1435652 w 1857140"/>
              <a:gd name="connsiteY5" fmla="*/ 847391 h 1388299"/>
              <a:gd name="connsiteX6" fmla="*/ 1811130 w 1857140"/>
              <a:gd name="connsiteY6" fmla="*/ 825304 h 1388299"/>
              <a:gd name="connsiteX7" fmla="*/ 1837634 w 1857140"/>
              <a:gd name="connsiteY7" fmla="*/ 816469 h 138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7140" h="1388299">
                <a:moveTo>
                  <a:pt x="0" y="820887"/>
                </a:moveTo>
                <a:cubicBezTo>
                  <a:pt x="288602" y="856594"/>
                  <a:pt x="511680" y="751681"/>
                  <a:pt x="658190" y="617687"/>
                </a:cubicBezTo>
                <a:cubicBezTo>
                  <a:pt x="804700" y="483693"/>
                  <a:pt x="824579" y="-106766"/>
                  <a:pt x="879060" y="16921"/>
                </a:cubicBezTo>
                <a:cubicBezTo>
                  <a:pt x="933541" y="140608"/>
                  <a:pt x="921762" y="1208144"/>
                  <a:pt x="985078" y="1359808"/>
                </a:cubicBezTo>
                <a:cubicBezTo>
                  <a:pt x="1048394" y="1511472"/>
                  <a:pt x="1183860" y="1012307"/>
                  <a:pt x="1258956" y="926904"/>
                </a:cubicBezTo>
                <a:cubicBezTo>
                  <a:pt x="1334052" y="841501"/>
                  <a:pt x="1343623" y="864324"/>
                  <a:pt x="1435652" y="847391"/>
                </a:cubicBezTo>
                <a:cubicBezTo>
                  <a:pt x="1527681" y="830458"/>
                  <a:pt x="1744133" y="830458"/>
                  <a:pt x="1811130" y="825304"/>
                </a:cubicBezTo>
                <a:cubicBezTo>
                  <a:pt x="1878127" y="820150"/>
                  <a:pt x="1857880" y="818309"/>
                  <a:pt x="1837634" y="816469"/>
                </a:cubicBezTo>
              </a:path>
            </a:pathLst>
          </a:custGeom>
          <a:noFill/>
          <a:ln>
            <a:solidFill>
              <a:schemeClr val="tx1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CA1237-956A-4AD7-B59F-720EA410BEC0}"/>
              </a:ext>
            </a:extLst>
          </p:cNvPr>
          <p:cNvSpPr txBox="1"/>
          <p:nvPr/>
        </p:nvSpPr>
        <p:spPr>
          <a:xfrm>
            <a:off x="803145" y="5386841"/>
            <a:ext cx="156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Gauge choice: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83E80-D784-4FC9-BEC5-A919D8143ED2}"/>
                  </a:ext>
                </a:extLst>
              </p:cNvPr>
              <p:cNvSpPr txBox="1"/>
              <p:nvPr/>
            </p:nvSpPr>
            <p:spPr>
              <a:xfrm>
                <a:off x="2405169" y="5420067"/>
                <a:ext cx="227902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83E80-D784-4FC9-BEC5-A919D8143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169" y="5420067"/>
                <a:ext cx="2279022" cy="295594"/>
              </a:xfrm>
              <a:prstGeom prst="rect">
                <a:avLst/>
              </a:prstGeom>
              <a:blipFill>
                <a:blip r:embed="rId4"/>
                <a:stretch>
                  <a:fillRect l="-1072" t="-61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8DCFB16D-B170-4C7A-9CE6-3E636BBFF294}"/>
              </a:ext>
            </a:extLst>
          </p:cNvPr>
          <p:cNvSpPr/>
          <p:nvPr/>
        </p:nvSpPr>
        <p:spPr>
          <a:xfrm>
            <a:off x="7307146" y="5656997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A5A9E1B-288A-4D16-A1CD-C83562D5C3F9}"/>
              </a:ext>
            </a:extLst>
          </p:cNvPr>
          <p:cNvSpPr/>
          <p:nvPr/>
        </p:nvSpPr>
        <p:spPr>
          <a:xfrm>
            <a:off x="7556728" y="5656997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9DF2894-72F3-447F-B1A2-37B9FA5B602E}"/>
              </a:ext>
            </a:extLst>
          </p:cNvPr>
          <p:cNvSpPr/>
          <p:nvPr/>
        </p:nvSpPr>
        <p:spPr>
          <a:xfrm>
            <a:off x="7806310" y="5656997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E03D54-B98C-4028-8C7B-FB10B549D2F6}"/>
              </a:ext>
            </a:extLst>
          </p:cNvPr>
          <p:cNvSpPr/>
          <p:nvPr/>
        </p:nvSpPr>
        <p:spPr>
          <a:xfrm>
            <a:off x="8055892" y="5656997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CADBA7-5B51-419D-944E-44E5932B0E28}"/>
              </a:ext>
            </a:extLst>
          </p:cNvPr>
          <p:cNvSpPr/>
          <p:nvPr/>
        </p:nvSpPr>
        <p:spPr>
          <a:xfrm>
            <a:off x="8305474" y="5656997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4A13742-28E4-4E3C-8F17-AE1B881209B2}"/>
              </a:ext>
            </a:extLst>
          </p:cNvPr>
          <p:cNvSpPr/>
          <p:nvPr/>
        </p:nvSpPr>
        <p:spPr>
          <a:xfrm>
            <a:off x="8555056" y="5656997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92BE2EC-D991-4206-80F9-5070F4E0205A}"/>
              </a:ext>
            </a:extLst>
          </p:cNvPr>
          <p:cNvSpPr/>
          <p:nvPr/>
        </p:nvSpPr>
        <p:spPr>
          <a:xfrm>
            <a:off x="8804638" y="5656997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3F4F70A-B63D-41FB-9201-5DC9963B3783}"/>
              </a:ext>
            </a:extLst>
          </p:cNvPr>
          <p:cNvSpPr/>
          <p:nvPr/>
        </p:nvSpPr>
        <p:spPr>
          <a:xfrm>
            <a:off x="9054220" y="5656997"/>
            <a:ext cx="95416" cy="10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8A89133-9CC2-4B85-851B-26AE660301CD}"/>
              </a:ext>
            </a:extLst>
          </p:cNvPr>
          <p:cNvSpPr/>
          <p:nvPr/>
        </p:nvSpPr>
        <p:spPr>
          <a:xfrm>
            <a:off x="7292496" y="4833506"/>
            <a:ext cx="1857140" cy="819457"/>
          </a:xfrm>
          <a:custGeom>
            <a:avLst/>
            <a:gdLst>
              <a:gd name="connsiteX0" fmla="*/ 0 w 1945488"/>
              <a:gd name="connsiteY0" fmla="*/ 698218 h 1077759"/>
              <a:gd name="connsiteX1" fmla="*/ 750956 w 1945488"/>
              <a:gd name="connsiteY1" fmla="*/ 654044 h 1077759"/>
              <a:gd name="connsiteX2" fmla="*/ 1042504 w 1945488"/>
              <a:gd name="connsiteY2" fmla="*/ 4687 h 1077759"/>
              <a:gd name="connsiteX3" fmla="*/ 1144104 w 1945488"/>
              <a:gd name="connsiteY3" fmla="*/ 1033939 h 1077759"/>
              <a:gd name="connsiteX4" fmla="*/ 1338469 w 1945488"/>
              <a:gd name="connsiteY4" fmla="*/ 879331 h 1077759"/>
              <a:gd name="connsiteX5" fmla="*/ 1524000 w 1945488"/>
              <a:gd name="connsiteY5" fmla="*/ 799818 h 1077759"/>
              <a:gd name="connsiteX6" fmla="*/ 1899478 w 1945488"/>
              <a:gd name="connsiteY6" fmla="*/ 777731 h 1077759"/>
              <a:gd name="connsiteX7" fmla="*/ 1925982 w 1945488"/>
              <a:gd name="connsiteY7" fmla="*/ 768896 h 1077759"/>
              <a:gd name="connsiteX0" fmla="*/ 0 w 1945488"/>
              <a:gd name="connsiteY0" fmla="*/ 782251 h 1077861"/>
              <a:gd name="connsiteX1" fmla="*/ 750956 w 1945488"/>
              <a:gd name="connsiteY1" fmla="*/ 654146 h 1077861"/>
              <a:gd name="connsiteX2" fmla="*/ 1042504 w 1945488"/>
              <a:gd name="connsiteY2" fmla="*/ 4789 h 1077861"/>
              <a:gd name="connsiteX3" fmla="*/ 1144104 w 1945488"/>
              <a:gd name="connsiteY3" fmla="*/ 1034041 h 1077861"/>
              <a:gd name="connsiteX4" fmla="*/ 1338469 w 1945488"/>
              <a:gd name="connsiteY4" fmla="*/ 879433 h 1077861"/>
              <a:gd name="connsiteX5" fmla="*/ 1524000 w 1945488"/>
              <a:gd name="connsiteY5" fmla="*/ 799920 h 1077861"/>
              <a:gd name="connsiteX6" fmla="*/ 1899478 w 1945488"/>
              <a:gd name="connsiteY6" fmla="*/ 777833 h 1077861"/>
              <a:gd name="connsiteX7" fmla="*/ 1925982 w 1945488"/>
              <a:gd name="connsiteY7" fmla="*/ 768998 h 1077861"/>
              <a:gd name="connsiteX0" fmla="*/ 0 w 1945488"/>
              <a:gd name="connsiteY0" fmla="*/ 785350 h 1080960"/>
              <a:gd name="connsiteX1" fmla="*/ 746538 w 1945488"/>
              <a:gd name="connsiteY1" fmla="*/ 573315 h 1080960"/>
              <a:gd name="connsiteX2" fmla="*/ 1042504 w 1945488"/>
              <a:gd name="connsiteY2" fmla="*/ 7888 h 1080960"/>
              <a:gd name="connsiteX3" fmla="*/ 1144104 w 1945488"/>
              <a:gd name="connsiteY3" fmla="*/ 1037140 h 1080960"/>
              <a:gd name="connsiteX4" fmla="*/ 1338469 w 1945488"/>
              <a:gd name="connsiteY4" fmla="*/ 882532 h 1080960"/>
              <a:gd name="connsiteX5" fmla="*/ 1524000 w 1945488"/>
              <a:gd name="connsiteY5" fmla="*/ 803019 h 1080960"/>
              <a:gd name="connsiteX6" fmla="*/ 1899478 w 1945488"/>
              <a:gd name="connsiteY6" fmla="*/ 780932 h 1080960"/>
              <a:gd name="connsiteX7" fmla="*/ 1925982 w 1945488"/>
              <a:gd name="connsiteY7" fmla="*/ 772097 h 1080960"/>
              <a:gd name="connsiteX0" fmla="*/ 0 w 1857140"/>
              <a:gd name="connsiteY0" fmla="*/ 776496 h 1080941"/>
              <a:gd name="connsiteX1" fmla="*/ 658190 w 1857140"/>
              <a:gd name="connsiteY1" fmla="*/ 573296 h 1080941"/>
              <a:gd name="connsiteX2" fmla="*/ 954156 w 1857140"/>
              <a:gd name="connsiteY2" fmla="*/ 7869 h 1080941"/>
              <a:gd name="connsiteX3" fmla="*/ 1055756 w 1857140"/>
              <a:gd name="connsiteY3" fmla="*/ 1037121 h 1080941"/>
              <a:gd name="connsiteX4" fmla="*/ 1250121 w 1857140"/>
              <a:gd name="connsiteY4" fmla="*/ 882513 h 1080941"/>
              <a:gd name="connsiteX5" fmla="*/ 1435652 w 1857140"/>
              <a:gd name="connsiteY5" fmla="*/ 803000 h 1080941"/>
              <a:gd name="connsiteX6" fmla="*/ 1811130 w 1857140"/>
              <a:gd name="connsiteY6" fmla="*/ 780913 h 1080941"/>
              <a:gd name="connsiteX7" fmla="*/ 1837634 w 1857140"/>
              <a:gd name="connsiteY7" fmla="*/ 772078 h 1080941"/>
              <a:gd name="connsiteX0" fmla="*/ 0 w 1857140"/>
              <a:gd name="connsiteY0" fmla="*/ 811448 h 1118240"/>
              <a:gd name="connsiteX1" fmla="*/ 658190 w 1857140"/>
              <a:gd name="connsiteY1" fmla="*/ 608248 h 1118240"/>
              <a:gd name="connsiteX2" fmla="*/ 879060 w 1857140"/>
              <a:gd name="connsiteY2" fmla="*/ 7482 h 1118240"/>
              <a:gd name="connsiteX3" fmla="*/ 1055756 w 1857140"/>
              <a:gd name="connsiteY3" fmla="*/ 1072073 h 1118240"/>
              <a:gd name="connsiteX4" fmla="*/ 1250121 w 1857140"/>
              <a:gd name="connsiteY4" fmla="*/ 917465 h 1118240"/>
              <a:gd name="connsiteX5" fmla="*/ 1435652 w 1857140"/>
              <a:gd name="connsiteY5" fmla="*/ 837952 h 1118240"/>
              <a:gd name="connsiteX6" fmla="*/ 1811130 w 1857140"/>
              <a:gd name="connsiteY6" fmla="*/ 815865 h 1118240"/>
              <a:gd name="connsiteX7" fmla="*/ 1837634 w 1857140"/>
              <a:gd name="connsiteY7" fmla="*/ 807030 h 1118240"/>
              <a:gd name="connsiteX0" fmla="*/ 0 w 1857140"/>
              <a:gd name="connsiteY0" fmla="*/ 820887 h 1388299"/>
              <a:gd name="connsiteX1" fmla="*/ 658190 w 1857140"/>
              <a:gd name="connsiteY1" fmla="*/ 617687 h 1388299"/>
              <a:gd name="connsiteX2" fmla="*/ 879060 w 1857140"/>
              <a:gd name="connsiteY2" fmla="*/ 16921 h 1388299"/>
              <a:gd name="connsiteX3" fmla="*/ 985078 w 1857140"/>
              <a:gd name="connsiteY3" fmla="*/ 1359808 h 1388299"/>
              <a:gd name="connsiteX4" fmla="*/ 1250121 w 1857140"/>
              <a:gd name="connsiteY4" fmla="*/ 926904 h 1388299"/>
              <a:gd name="connsiteX5" fmla="*/ 1435652 w 1857140"/>
              <a:gd name="connsiteY5" fmla="*/ 847391 h 1388299"/>
              <a:gd name="connsiteX6" fmla="*/ 1811130 w 1857140"/>
              <a:gd name="connsiteY6" fmla="*/ 825304 h 1388299"/>
              <a:gd name="connsiteX7" fmla="*/ 1837634 w 1857140"/>
              <a:gd name="connsiteY7" fmla="*/ 816469 h 1388299"/>
              <a:gd name="connsiteX0" fmla="*/ 0 w 1857140"/>
              <a:gd name="connsiteY0" fmla="*/ 820887 h 1388299"/>
              <a:gd name="connsiteX1" fmla="*/ 658190 w 1857140"/>
              <a:gd name="connsiteY1" fmla="*/ 617687 h 1388299"/>
              <a:gd name="connsiteX2" fmla="*/ 879060 w 1857140"/>
              <a:gd name="connsiteY2" fmla="*/ 16921 h 1388299"/>
              <a:gd name="connsiteX3" fmla="*/ 985078 w 1857140"/>
              <a:gd name="connsiteY3" fmla="*/ 1359808 h 1388299"/>
              <a:gd name="connsiteX4" fmla="*/ 1258956 w 1857140"/>
              <a:gd name="connsiteY4" fmla="*/ 926904 h 1388299"/>
              <a:gd name="connsiteX5" fmla="*/ 1435652 w 1857140"/>
              <a:gd name="connsiteY5" fmla="*/ 847391 h 1388299"/>
              <a:gd name="connsiteX6" fmla="*/ 1811130 w 1857140"/>
              <a:gd name="connsiteY6" fmla="*/ 825304 h 1388299"/>
              <a:gd name="connsiteX7" fmla="*/ 1837634 w 1857140"/>
              <a:gd name="connsiteY7" fmla="*/ 816469 h 1388299"/>
              <a:gd name="connsiteX0" fmla="*/ 0 w 1857140"/>
              <a:gd name="connsiteY0" fmla="*/ 804484 h 924845"/>
              <a:gd name="connsiteX1" fmla="*/ 658190 w 1857140"/>
              <a:gd name="connsiteY1" fmla="*/ 601284 h 924845"/>
              <a:gd name="connsiteX2" fmla="*/ 879060 w 1857140"/>
              <a:gd name="connsiteY2" fmla="*/ 518 h 924845"/>
              <a:gd name="connsiteX3" fmla="*/ 1170608 w 1857140"/>
              <a:gd name="connsiteY3" fmla="*/ 504101 h 924845"/>
              <a:gd name="connsiteX4" fmla="*/ 1258956 w 1857140"/>
              <a:gd name="connsiteY4" fmla="*/ 910501 h 924845"/>
              <a:gd name="connsiteX5" fmla="*/ 1435652 w 1857140"/>
              <a:gd name="connsiteY5" fmla="*/ 830988 h 924845"/>
              <a:gd name="connsiteX6" fmla="*/ 1811130 w 1857140"/>
              <a:gd name="connsiteY6" fmla="*/ 808901 h 924845"/>
              <a:gd name="connsiteX7" fmla="*/ 1837634 w 1857140"/>
              <a:gd name="connsiteY7" fmla="*/ 800066 h 924845"/>
              <a:gd name="connsiteX0" fmla="*/ 0 w 1857140"/>
              <a:gd name="connsiteY0" fmla="*/ 804788 h 925149"/>
              <a:gd name="connsiteX1" fmla="*/ 552173 w 1857140"/>
              <a:gd name="connsiteY1" fmla="*/ 628092 h 925149"/>
              <a:gd name="connsiteX2" fmla="*/ 879060 w 1857140"/>
              <a:gd name="connsiteY2" fmla="*/ 822 h 925149"/>
              <a:gd name="connsiteX3" fmla="*/ 1170608 w 1857140"/>
              <a:gd name="connsiteY3" fmla="*/ 504405 h 925149"/>
              <a:gd name="connsiteX4" fmla="*/ 1258956 w 1857140"/>
              <a:gd name="connsiteY4" fmla="*/ 910805 h 925149"/>
              <a:gd name="connsiteX5" fmla="*/ 1435652 w 1857140"/>
              <a:gd name="connsiteY5" fmla="*/ 831292 h 925149"/>
              <a:gd name="connsiteX6" fmla="*/ 1811130 w 1857140"/>
              <a:gd name="connsiteY6" fmla="*/ 809205 h 925149"/>
              <a:gd name="connsiteX7" fmla="*/ 1837634 w 1857140"/>
              <a:gd name="connsiteY7" fmla="*/ 800370 h 925149"/>
              <a:gd name="connsiteX0" fmla="*/ 0 w 1857140"/>
              <a:gd name="connsiteY0" fmla="*/ 804788 h 925149"/>
              <a:gd name="connsiteX1" fmla="*/ 552173 w 1857140"/>
              <a:gd name="connsiteY1" fmla="*/ 628092 h 925149"/>
              <a:gd name="connsiteX2" fmla="*/ 879060 w 1857140"/>
              <a:gd name="connsiteY2" fmla="*/ 822 h 925149"/>
              <a:gd name="connsiteX3" fmla="*/ 1245704 w 1857140"/>
              <a:gd name="connsiteY3" fmla="*/ 504405 h 925149"/>
              <a:gd name="connsiteX4" fmla="*/ 1258956 w 1857140"/>
              <a:gd name="connsiteY4" fmla="*/ 910805 h 925149"/>
              <a:gd name="connsiteX5" fmla="*/ 1435652 w 1857140"/>
              <a:gd name="connsiteY5" fmla="*/ 831292 h 925149"/>
              <a:gd name="connsiteX6" fmla="*/ 1811130 w 1857140"/>
              <a:gd name="connsiteY6" fmla="*/ 809205 h 925149"/>
              <a:gd name="connsiteX7" fmla="*/ 1837634 w 1857140"/>
              <a:gd name="connsiteY7" fmla="*/ 800370 h 925149"/>
              <a:gd name="connsiteX0" fmla="*/ 0 w 1857140"/>
              <a:gd name="connsiteY0" fmla="*/ 804730 h 834567"/>
              <a:gd name="connsiteX1" fmla="*/ 552173 w 1857140"/>
              <a:gd name="connsiteY1" fmla="*/ 628034 h 834567"/>
              <a:gd name="connsiteX2" fmla="*/ 879060 w 1857140"/>
              <a:gd name="connsiteY2" fmla="*/ 764 h 834567"/>
              <a:gd name="connsiteX3" fmla="*/ 1245704 w 1857140"/>
              <a:gd name="connsiteY3" fmla="*/ 504347 h 834567"/>
              <a:gd name="connsiteX4" fmla="*/ 1342886 w 1857140"/>
              <a:gd name="connsiteY4" fmla="*/ 729634 h 834567"/>
              <a:gd name="connsiteX5" fmla="*/ 1435652 w 1857140"/>
              <a:gd name="connsiteY5" fmla="*/ 831234 h 834567"/>
              <a:gd name="connsiteX6" fmla="*/ 1811130 w 1857140"/>
              <a:gd name="connsiteY6" fmla="*/ 809147 h 834567"/>
              <a:gd name="connsiteX7" fmla="*/ 1837634 w 1857140"/>
              <a:gd name="connsiteY7" fmla="*/ 800312 h 834567"/>
              <a:gd name="connsiteX0" fmla="*/ 0 w 1857140"/>
              <a:gd name="connsiteY0" fmla="*/ 804730 h 819457"/>
              <a:gd name="connsiteX1" fmla="*/ 552173 w 1857140"/>
              <a:gd name="connsiteY1" fmla="*/ 628034 h 819457"/>
              <a:gd name="connsiteX2" fmla="*/ 879060 w 1857140"/>
              <a:gd name="connsiteY2" fmla="*/ 764 h 819457"/>
              <a:gd name="connsiteX3" fmla="*/ 1245704 w 1857140"/>
              <a:gd name="connsiteY3" fmla="*/ 504347 h 819457"/>
              <a:gd name="connsiteX4" fmla="*/ 1342886 w 1857140"/>
              <a:gd name="connsiteY4" fmla="*/ 729634 h 819457"/>
              <a:gd name="connsiteX5" fmla="*/ 1497496 w 1857140"/>
              <a:gd name="connsiteY5" fmla="*/ 813564 h 819457"/>
              <a:gd name="connsiteX6" fmla="*/ 1811130 w 1857140"/>
              <a:gd name="connsiteY6" fmla="*/ 809147 h 819457"/>
              <a:gd name="connsiteX7" fmla="*/ 1837634 w 1857140"/>
              <a:gd name="connsiteY7" fmla="*/ 800312 h 81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7140" h="819457">
                <a:moveTo>
                  <a:pt x="0" y="804730"/>
                </a:moveTo>
                <a:cubicBezTo>
                  <a:pt x="288602" y="840437"/>
                  <a:pt x="405663" y="762028"/>
                  <a:pt x="552173" y="628034"/>
                </a:cubicBezTo>
                <a:cubicBezTo>
                  <a:pt x="698683" y="494040"/>
                  <a:pt x="763471" y="21379"/>
                  <a:pt x="879060" y="764"/>
                </a:cubicBezTo>
                <a:cubicBezTo>
                  <a:pt x="994649" y="-19851"/>
                  <a:pt x="1168400" y="382869"/>
                  <a:pt x="1245704" y="504347"/>
                </a:cubicBezTo>
                <a:cubicBezTo>
                  <a:pt x="1323008" y="625825"/>
                  <a:pt x="1300921" y="678098"/>
                  <a:pt x="1342886" y="729634"/>
                </a:cubicBezTo>
                <a:cubicBezTo>
                  <a:pt x="1384851" y="781170"/>
                  <a:pt x="1419455" y="800312"/>
                  <a:pt x="1497496" y="813564"/>
                </a:cubicBezTo>
                <a:cubicBezTo>
                  <a:pt x="1575537" y="826816"/>
                  <a:pt x="1744133" y="814301"/>
                  <a:pt x="1811130" y="809147"/>
                </a:cubicBezTo>
                <a:cubicBezTo>
                  <a:pt x="1878127" y="803993"/>
                  <a:pt x="1857880" y="802152"/>
                  <a:pt x="1837634" y="800312"/>
                </a:cubicBezTo>
              </a:path>
            </a:pathLst>
          </a:custGeom>
          <a:noFill/>
          <a:ln>
            <a:solidFill>
              <a:schemeClr val="tx1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F8854-DAEE-43C2-BD51-237CF66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6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62A0-1F31-462C-8403-52891489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3EA37-0A34-4009-93D2-C175E1F18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Proofs of lemmas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6E5E0-9E61-4950-B251-435AC88A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1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0146-2F57-45C1-ABC2-E14F4D66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Appendix: Gram Schmidt proof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9DE56-A220-4968-8251-42F813F1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23C6B-D0ED-4440-AD98-2A61781DF514}"/>
              </a:ext>
            </a:extLst>
          </p:cNvPr>
          <p:cNvSpPr txBox="1"/>
          <p:nvPr/>
        </p:nvSpPr>
        <p:spPr>
          <a:xfrm>
            <a:off x="11392717" y="6015267"/>
            <a:ext cx="76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back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1DF6B-7DE7-456C-A3B3-2B37AB66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94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1184-61B7-43ED-BD9C-D620E612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Appendix: Gram-Schmidt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51D0-1D3A-46F2-A80B-FC21E25194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Sequence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Do:</a:t>
                </a:r>
              </a:p>
              <a:p>
                <a:pPr marL="544068" lvl="1" indent="-342900">
                  <a:buClrTx/>
                  <a:buFont typeface="+mj-lt"/>
                  <a:buAutoNum type="arabicPeriod"/>
                </a:pPr>
                <a:r>
                  <a:rPr lang="en-US" dirty="0"/>
                  <a:t> Set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544068" lvl="1" indent="-342900">
                  <a:buClrTx/>
                  <a:buFont typeface="+mj-lt"/>
                  <a:buAutoNum type="arabicPeriod"/>
                </a:pPr>
                <a:r>
                  <a:rPr lang="en-US" dirty="0"/>
                  <a:t>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|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GB" dirty="0"/>
              </a:p>
              <a:p>
                <a:pPr marL="544068" lvl="1" indent="-342900">
                  <a:buClrTx/>
                  <a:buFont typeface="+mj-lt"/>
                  <a:buAutoNum type="arabicPeriod"/>
                </a:pPr>
                <a:r>
                  <a:rPr lang="en-US" dirty="0"/>
                  <a:t> Orthogonalize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/>
              </a:p>
              <a:p>
                <a:pPr marL="544068" lvl="1" indent="-342900">
                  <a:buClrTx/>
                  <a:buFont typeface="+mj-lt"/>
                  <a:buAutoNum type="arabicPeriod"/>
                </a:pPr>
                <a:r>
                  <a:rPr lang="en-US" dirty="0"/>
                  <a:t> Projector 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  <a:p>
                <a:pPr marL="544068" lvl="1" indent="-342900">
                  <a:buClrTx/>
                  <a:buFont typeface="+mj-lt"/>
                  <a:buAutoNum type="arabicPeriod"/>
                </a:pPr>
                <a:r>
                  <a:rPr lang="en-US" dirty="0"/>
                  <a:t> Update projector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  <a:p>
                <a:pPr marL="544068" lvl="1" indent="-342900">
                  <a:buClrTx/>
                  <a:buFont typeface="+mj-lt"/>
                  <a:buAutoNum type="arabicPeriod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+1;</m:t>
                    </m:r>
                  </m:oMath>
                </a14:m>
                <a:r>
                  <a:rPr lang="en-US" dirty="0"/>
                  <a:t> go to step 1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acc>
                          </m:e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51D0-1D3A-46F2-A80B-FC21E2519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C2A3B2-9BD2-4BAD-AFD0-1648BFFD444D}"/>
              </a:ext>
            </a:extLst>
          </p:cNvPr>
          <p:cNvSpPr/>
          <p:nvPr/>
        </p:nvSpPr>
        <p:spPr>
          <a:xfrm>
            <a:off x="6139503" y="4890052"/>
            <a:ext cx="1251983" cy="569843"/>
          </a:xfrm>
          <a:prstGeom prst="roundRect">
            <a:avLst>
              <a:gd name="adj" fmla="val 39160"/>
            </a:avLst>
          </a:prstGeom>
          <a:solidFill>
            <a:schemeClr val="accent1">
              <a:alpha val="68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52A3EF-B597-4D78-B850-57AA5B9E754C}"/>
                  </a:ext>
                </a:extLst>
              </p:cNvPr>
              <p:cNvSpPr/>
              <p:nvPr/>
            </p:nvSpPr>
            <p:spPr>
              <a:xfrm>
                <a:off x="6835261" y="1845734"/>
                <a:ext cx="22288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1,−1,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2,…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52A3EF-B597-4D78-B850-57AA5B9E7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61" y="1845734"/>
                <a:ext cx="2228815" cy="369332"/>
              </a:xfrm>
              <a:prstGeom prst="rect">
                <a:avLst/>
              </a:prstGeom>
              <a:blipFill>
                <a:blip r:embed="rId3"/>
                <a:stretch>
                  <a:fillRect l="-218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47E5866-F14E-498C-9F82-01860E0D279E}"/>
              </a:ext>
            </a:extLst>
          </p:cNvPr>
          <p:cNvSpPr/>
          <p:nvPr/>
        </p:nvSpPr>
        <p:spPr>
          <a:xfrm>
            <a:off x="3815130" y="511319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22FDE-E258-4E6C-A190-0A84D8D1227B}"/>
              </a:ext>
            </a:extLst>
          </p:cNvPr>
          <p:cNvSpPr/>
          <p:nvPr/>
        </p:nvSpPr>
        <p:spPr>
          <a:xfrm>
            <a:off x="4457760" y="5113189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2B8FF4-3EEB-4549-82A0-CC90C4F2D391}"/>
              </a:ext>
            </a:extLst>
          </p:cNvPr>
          <p:cNvSpPr/>
          <p:nvPr/>
        </p:nvSpPr>
        <p:spPr>
          <a:xfrm>
            <a:off x="4888668" y="4927732"/>
            <a:ext cx="1758122" cy="490967"/>
          </a:xfrm>
          <a:prstGeom prst="roundRect">
            <a:avLst>
              <a:gd name="adj" fmla="val 39160"/>
            </a:avLst>
          </a:prstGeom>
          <a:solidFill>
            <a:srgbClr val="FF0000">
              <a:alpha val="49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8BF56-6BB7-4382-A7E0-AEAD37B7771C}"/>
              </a:ext>
            </a:extLst>
          </p:cNvPr>
          <p:cNvSpPr/>
          <p:nvPr/>
        </p:nvSpPr>
        <p:spPr>
          <a:xfrm>
            <a:off x="5100829" y="5113189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5CD07-D20B-4B51-84E4-9599F7E9AD93}"/>
              </a:ext>
            </a:extLst>
          </p:cNvPr>
          <p:cNvSpPr/>
          <p:nvPr/>
        </p:nvSpPr>
        <p:spPr>
          <a:xfrm>
            <a:off x="5743459" y="5113189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E7C43-152E-436A-9EFE-FE299864FF6B}"/>
              </a:ext>
            </a:extLst>
          </p:cNvPr>
          <p:cNvSpPr/>
          <p:nvPr/>
        </p:nvSpPr>
        <p:spPr>
          <a:xfrm>
            <a:off x="6386089" y="511319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198AE4-B1BC-4933-8636-FD9448C58644}"/>
              </a:ext>
            </a:extLst>
          </p:cNvPr>
          <p:cNvSpPr/>
          <p:nvPr/>
        </p:nvSpPr>
        <p:spPr>
          <a:xfrm>
            <a:off x="7028719" y="5113189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88F64A-5F5D-467A-94FC-0DFF7D4315D1}"/>
              </a:ext>
            </a:extLst>
          </p:cNvPr>
          <p:cNvSpPr/>
          <p:nvPr/>
        </p:nvSpPr>
        <p:spPr>
          <a:xfrm>
            <a:off x="7667322" y="5118274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8E99617-DF48-461B-92AC-41CD2624E710}"/>
              </a:ext>
            </a:extLst>
          </p:cNvPr>
          <p:cNvSpPr/>
          <p:nvPr/>
        </p:nvSpPr>
        <p:spPr>
          <a:xfrm>
            <a:off x="6835261" y="4952849"/>
            <a:ext cx="1251983" cy="430564"/>
          </a:xfrm>
          <a:prstGeom prst="roundRect">
            <a:avLst>
              <a:gd name="adj" fmla="val 39160"/>
            </a:avLst>
          </a:prstGeom>
          <a:solidFill>
            <a:srgbClr val="FFC000">
              <a:alpha val="66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446632-1470-4434-A7D7-84D286CFF1CC}"/>
              </a:ext>
            </a:extLst>
          </p:cNvPr>
          <p:cNvSpPr/>
          <p:nvPr/>
        </p:nvSpPr>
        <p:spPr>
          <a:xfrm>
            <a:off x="4215640" y="4912271"/>
            <a:ext cx="1251983" cy="569843"/>
          </a:xfrm>
          <a:prstGeom prst="roundRect">
            <a:avLst>
              <a:gd name="adj" fmla="val 39160"/>
            </a:avLst>
          </a:prstGeom>
          <a:solidFill>
            <a:schemeClr val="accent1">
              <a:alpha val="68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2BC46A-6F0E-4648-9838-5DDA81088EFD}"/>
              </a:ext>
            </a:extLst>
          </p:cNvPr>
          <p:cNvSpPr/>
          <p:nvPr/>
        </p:nvSpPr>
        <p:spPr>
          <a:xfrm>
            <a:off x="3512906" y="4967001"/>
            <a:ext cx="1251983" cy="430564"/>
          </a:xfrm>
          <a:prstGeom prst="roundRect">
            <a:avLst>
              <a:gd name="adj" fmla="val 39160"/>
            </a:avLst>
          </a:prstGeom>
          <a:solidFill>
            <a:srgbClr val="FFC000">
              <a:alpha val="66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7EC1CCC-2E9F-4F5D-9226-57BB5E50FAED}"/>
                  </a:ext>
                </a:extLst>
              </p:cNvPr>
              <p:cNvSpPr/>
              <p:nvPr/>
            </p:nvSpPr>
            <p:spPr>
              <a:xfrm>
                <a:off x="5639042" y="548211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7EC1CCC-2E9F-4F5D-9226-57BB5E50F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042" y="5482114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471F0A5-B9EC-4CE8-946A-E836606834DF}"/>
                  </a:ext>
                </a:extLst>
              </p:cNvPr>
              <p:cNvSpPr/>
              <p:nvPr/>
            </p:nvSpPr>
            <p:spPr>
              <a:xfrm>
                <a:off x="6203186" y="548211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471F0A5-B9EC-4CE8-946A-E83660683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186" y="5482114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A6FB663-F1BE-4CB1-8AD4-93E223BBF753}"/>
                  </a:ext>
                </a:extLst>
              </p:cNvPr>
              <p:cNvSpPr/>
              <p:nvPr/>
            </p:nvSpPr>
            <p:spPr>
              <a:xfrm>
                <a:off x="4997609" y="5482114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A6FB663-F1BE-4CB1-8AD4-93E223BBF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609" y="5482114"/>
                <a:ext cx="5389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BCB6AD-F6C1-46E4-8F84-708EE5A44DDC}"/>
              </a:ext>
            </a:extLst>
          </p:cNvPr>
          <p:cNvCxnSpPr/>
          <p:nvPr/>
        </p:nvCxnSpPr>
        <p:spPr>
          <a:xfrm>
            <a:off x="3727380" y="5697687"/>
            <a:ext cx="8843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8A7F1C-A900-4B22-B539-590357A189CA}"/>
              </a:ext>
            </a:extLst>
          </p:cNvPr>
          <p:cNvCxnSpPr/>
          <p:nvPr/>
        </p:nvCxnSpPr>
        <p:spPr>
          <a:xfrm>
            <a:off x="7028719" y="5657931"/>
            <a:ext cx="8843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99085DF-2125-47A5-A374-981721C5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52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9ACEB5-735A-4E6B-ACCA-A98A87CB7086}"/>
              </a:ext>
            </a:extLst>
          </p:cNvPr>
          <p:cNvSpPr txBox="1"/>
          <p:nvPr/>
        </p:nvSpPr>
        <p:spPr>
          <a:xfrm>
            <a:off x="11392717" y="6015267"/>
            <a:ext cx="76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back</a:t>
            </a:r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9207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8" grpId="0" animBg="1"/>
      <p:bldP spid="19" grpId="0"/>
      <p:bldP spid="20" grpId="0"/>
      <p:bldP spid="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E16E7A-DDAA-48A7-A30E-238A98053B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Appendix: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dirty="0"/>
                  <a:t> connectivity proof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E16E7A-DDAA-48A7-A30E-238A98053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F919C-A98F-4DEA-8138-F89545C8D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Statement: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d>
                      <m:dPr>
                        <m:begChr m:val="|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r>
                  <a:rPr lang="en-US" dirty="0"/>
                  <a:t>			  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⟨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0=</m:t>
                    </m:r>
                    <m:d>
                      <m:dPr>
                        <m:begChr m:val="⟨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F919C-A98F-4DEA-8138-F89545C8D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B123D37-FAB9-4B82-814F-84E87D6F9BEF}"/>
              </a:ext>
            </a:extLst>
          </p:cNvPr>
          <p:cNvSpPr txBox="1"/>
          <p:nvPr/>
        </p:nvSpPr>
        <p:spPr>
          <a:xfrm>
            <a:off x="11392717" y="6015267"/>
            <a:ext cx="76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back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0D7E5-FF7A-4781-A3F6-0DF6C3C5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11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8AB4C5-27E2-4197-9C24-5FCAB9FA69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Appendix: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8AB4C5-27E2-4197-9C24-5FCAB9FA6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457E5-6DFA-4042-B61E-21257A216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Statement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0,1∈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</m:e>
                            </m:d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457E5-6DFA-4042-B61E-21257A216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4A8D504-59C4-4AAE-9DE1-17706A84BCC3}"/>
              </a:ext>
            </a:extLst>
          </p:cNvPr>
          <p:cNvSpPr txBox="1"/>
          <p:nvPr/>
        </p:nvSpPr>
        <p:spPr>
          <a:xfrm>
            <a:off x="11392717" y="6015267"/>
            <a:ext cx="76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back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40F1D-3D24-4E9B-A1D0-CA86F561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59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B6DE01-DF77-46D8-A576-AE056D0D4B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Appendix: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dirty="0"/>
                  <a:t> SVD proofs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B6DE01-DF77-46D8-A576-AE056D0D4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F0F2F-0C7B-4902-BC3C-6711DC7A6F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GB" dirty="0"/>
                  <a:t>Statement: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endChr m:val="〉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Proof: 	                        </a:t>
                </a:r>
                <a:r>
                  <a:rPr lang="en-GB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Similarly,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=1,…,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457200" indent="-457200">
                  <a:buClrTx/>
                  <a:buFont typeface="+mj-lt"/>
                  <a:buAutoNum type="arabicPeriod" startAt="2"/>
                </a:pPr>
                <a:r>
                  <a:rPr lang="en-US" dirty="0"/>
                  <a:t>Statement: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292608" lvl="1" indent="0">
                  <a:buNone/>
                </a:pPr>
                <a:r>
                  <a:rPr lang="en-US" dirty="0"/>
                  <a:t>   Proof:             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</m:e>
                            </m:d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292608" lvl="1" indent="0">
                  <a:buNone/>
                </a:pPr>
                <a:r>
                  <a:rPr lang="en-US" dirty="0"/>
                  <a:t>                  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F0F2F-0C7B-4902-BC3C-6711DC7A6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76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93816-799D-41DC-A3EB-938B24BB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7B446-1533-4F33-B1FD-C7F5BC6DCCD9}"/>
              </a:ext>
            </a:extLst>
          </p:cNvPr>
          <p:cNvSpPr txBox="1"/>
          <p:nvPr/>
        </p:nvSpPr>
        <p:spPr>
          <a:xfrm>
            <a:off x="11392717" y="6015267"/>
            <a:ext cx="76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back</a:t>
            </a:r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42642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54FE8C-716F-48E5-B398-FC700C9A68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Appendix: “Structural orbital basis”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54FE8C-716F-48E5-B398-FC700C9A6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CB636D-7B7F-41DA-B7F7-9C402BD14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Non-uniqueness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Union of: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/>
                  <a:t>For each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/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, </a:t>
                </a:r>
              </a:p>
              <a:p>
                <a:pPr marL="566928" lvl="3" indent="0">
                  <a:buNone/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⊗|</m:t>
                    </m:r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1600" dirty="0"/>
                  <a:t>  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# vectors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1600" b="0" dirty="0"/>
              </a:p>
              <a:p>
                <a:pPr lvl="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# vectors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pPr lvl="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# vectors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CB636D-7B7F-41DA-B7F7-9C402BD14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7C898-BD7B-44D4-83B0-4DDCB56E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56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387F23E-F8A6-4B50-A368-246AB1C156E4}"/>
              </a:ext>
            </a:extLst>
          </p:cNvPr>
          <p:cNvSpPr/>
          <p:nvPr/>
        </p:nvSpPr>
        <p:spPr>
          <a:xfrm>
            <a:off x="4562856" y="4206240"/>
            <a:ext cx="164592" cy="548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9BDCE5-DF16-42A5-AE02-3099729D3D00}"/>
                  </a:ext>
                </a:extLst>
              </p:cNvPr>
              <p:cNvSpPr txBox="1"/>
              <p:nvPr/>
            </p:nvSpPr>
            <p:spPr>
              <a:xfrm>
                <a:off x="4844034" y="4356455"/>
                <a:ext cx="1405962" cy="248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9BDCE5-DF16-42A5-AE02-3099729D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034" y="4356455"/>
                <a:ext cx="1405962" cy="248209"/>
              </a:xfrm>
              <a:prstGeom prst="rect">
                <a:avLst/>
              </a:prstGeom>
              <a:blipFill>
                <a:blip r:embed="rId4"/>
                <a:stretch>
                  <a:fillRect l="-1739" r="-4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80E4F2-4F0D-4B9A-9AC3-2AC6608538C6}"/>
              </a:ext>
            </a:extLst>
          </p:cNvPr>
          <p:cNvSpPr txBox="1"/>
          <p:nvPr/>
        </p:nvSpPr>
        <p:spPr>
          <a:xfrm>
            <a:off x="11392717" y="6015267"/>
            <a:ext cx="76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back</a:t>
            </a:r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4114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D977CD2C-2BAA-4EE8-BB12-CC418C6962AC}"/>
              </a:ext>
            </a:extLst>
          </p:cNvPr>
          <p:cNvSpPr/>
          <p:nvPr/>
        </p:nvSpPr>
        <p:spPr>
          <a:xfrm>
            <a:off x="11575354" y="5161177"/>
            <a:ext cx="232041" cy="24605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85AFBB4F-1203-43F1-AD12-DBDE69F22660}"/>
              </a:ext>
            </a:extLst>
          </p:cNvPr>
          <p:cNvSpPr/>
          <p:nvPr/>
        </p:nvSpPr>
        <p:spPr>
          <a:xfrm>
            <a:off x="8639641" y="5163251"/>
            <a:ext cx="232041" cy="24605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4EA9E6CB-2197-49E4-84E3-F0770F4FE30C}"/>
              </a:ext>
            </a:extLst>
          </p:cNvPr>
          <p:cNvSpPr/>
          <p:nvPr/>
        </p:nvSpPr>
        <p:spPr>
          <a:xfrm>
            <a:off x="9684698" y="5163965"/>
            <a:ext cx="232041" cy="24605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921CDEE0-C245-4B15-BC02-543CC045D85B}"/>
              </a:ext>
            </a:extLst>
          </p:cNvPr>
          <p:cNvSpPr/>
          <p:nvPr/>
        </p:nvSpPr>
        <p:spPr>
          <a:xfrm rot="18216390">
            <a:off x="10334754" y="4530741"/>
            <a:ext cx="1795774" cy="24605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F055DB3F-846C-460D-84B3-0EFA674D5367}"/>
              </a:ext>
            </a:extLst>
          </p:cNvPr>
          <p:cNvSpPr/>
          <p:nvPr/>
        </p:nvSpPr>
        <p:spPr>
          <a:xfrm rot="2026549">
            <a:off x="10596084" y="4519372"/>
            <a:ext cx="1297309" cy="24605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11BAD13-A2F4-4A08-B3CA-8169E30109AF}"/>
              </a:ext>
            </a:extLst>
          </p:cNvPr>
          <p:cNvSpPr/>
          <p:nvPr/>
        </p:nvSpPr>
        <p:spPr>
          <a:xfrm rot="19027836">
            <a:off x="9485052" y="4355387"/>
            <a:ext cx="1628845" cy="24605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5718793-CDD9-450C-8883-1C9BCF5D1107}"/>
              </a:ext>
            </a:extLst>
          </p:cNvPr>
          <p:cNvSpPr/>
          <p:nvPr/>
        </p:nvSpPr>
        <p:spPr>
          <a:xfrm>
            <a:off x="8631033" y="4507514"/>
            <a:ext cx="1297309" cy="24605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59F141F3-FCD1-4826-A00B-6FE0AA79EF15}"/>
              </a:ext>
            </a:extLst>
          </p:cNvPr>
          <p:cNvSpPr/>
          <p:nvPr/>
        </p:nvSpPr>
        <p:spPr>
          <a:xfrm rot="1980376">
            <a:off x="9603716" y="4529532"/>
            <a:ext cx="1396161" cy="232175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1B7FFD54-680D-4E33-843F-5B4FD395A242}"/>
              </a:ext>
            </a:extLst>
          </p:cNvPr>
          <p:cNvSpPr/>
          <p:nvPr/>
        </p:nvSpPr>
        <p:spPr>
          <a:xfrm rot="1980376">
            <a:off x="9608380" y="4216270"/>
            <a:ext cx="1396161" cy="232175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333B5-3897-4198-9AFB-B8148C8A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a compactly supported </a:t>
            </a:r>
            <a:r>
              <a:rPr lang="en-US" dirty="0"/>
              <a:t>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7B141-C4F2-4C04-9FFF-A70A76212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b="0" dirty="0"/>
              </a:p>
              <a:p>
                <a:endParaRPr lang="en-GB" b="0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7B141-C4F2-4C04-9FFF-A70A76212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24664-6E3C-49A5-8A6D-AE93475E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AA4D86-AC8D-4D8F-B4D7-D9B73AE37C23}"/>
                  </a:ext>
                </a:extLst>
              </p:cNvPr>
              <p:cNvSpPr/>
              <p:nvPr/>
            </p:nvSpPr>
            <p:spPr>
              <a:xfrm>
                <a:off x="4270414" y="2413603"/>
                <a:ext cx="5175504" cy="465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AA4D86-AC8D-4D8F-B4D7-D9B73AE37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14" y="2413603"/>
                <a:ext cx="5175504" cy="465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55B373-FA8D-4256-9DB4-98AF5358610C}"/>
                  </a:ext>
                </a:extLst>
              </p:cNvPr>
              <p:cNvSpPr/>
              <p:nvPr/>
            </p:nvSpPr>
            <p:spPr>
              <a:xfrm>
                <a:off x="2834572" y="1753762"/>
                <a:ext cx="1435842" cy="709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55B373-FA8D-4256-9DB4-98AF53586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72" y="1753762"/>
                <a:ext cx="1435842" cy="7093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58D8B6-4627-466C-839F-414BE1367AEB}"/>
                  </a:ext>
                </a:extLst>
              </p:cNvPr>
              <p:cNvSpPr/>
              <p:nvPr/>
            </p:nvSpPr>
            <p:spPr>
              <a:xfrm>
                <a:off x="4270414" y="1750876"/>
                <a:ext cx="2555828" cy="715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58D8B6-4627-466C-839F-414BE1367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14" y="1750876"/>
                <a:ext cx="2555828" cy="715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7A9F9E-BBB4-4A5E-8B4D-5A5CC5CC6F87}"/>
                  </a:ext>
                </a:extLst>
              </p:cNvPr>
              <p:cNvSpPr txBox="1"/>
              <p:nvPr/>
            </p:nvSpPr>
            <p:spPr>
              <a:xfrm>
                <a:off x="4335801" y="2946216"/>
                <a:ext cx="1176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7A9F9E-BBB4-4A5E-8B4D-5A5CC5CC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801" y="2946216"/>
                <a:ext cx="1176668" cy="276999"/>
              </a:xfrm>
              <a:prstGeom prst="rect">
                <a:avLst/>
              </a:prstGeom>
              <a:blipFill>
                <a:blip r:embed="rId6"/>
                <a:stretch>
                  <a:fillRect l="-1554" t="-2174" r="-673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7168DE42-DF75-43F2-855A-1DF3B7675787}"/>
              </a:ext>
            </a:extLst>
          </p:cNvPr>
          <p:cNvSpPr/>
          <p:nvPr/>
        </p:nvSpPr>
        <p:spPr>
          <a:xfrm>
            <a:off x="10728766" y="3956993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6A23D55-8D3D-49E1-92A1-BC875194F8BF}"/>
              </a:ext>
            </a:extLst>
          </p:cNvPr>
          <p:cNvSpPr/>
          <p:nvPr/>
        </p:nvSpPr>
        <p:spPr>
          <a:xfrm>
            <a:off x="10728919" y="4261207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BA3F7FD-40AE-4507-90A8-AFEEE748D17D}"/>
              </a:ext>
            </a:extLst>
          </p:cNvPr>
          <p:cNvSpPr/>
          <p:nvPr/>
        </p:nvSpPr>
        <p:spPr>
          <a:xfrm>
            <a:off x="10728766" y="4565396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07F7753-71DF-4655-9F78-D240CD95FDC0}"/>
              </a:ext>
            </a:extLst>
          </p:cNvPr>
          <p:cNvSpPr/>
          <p:nvPr/>
        </p:nvSpPr>
        <p:spPr>
          <a:xfrm>
            <a:off x="10728766" y="4871497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27CFEFF-1DC8-438E-814E-C442F9B63DC3}"/>
              </a:ext>
            </a:extLst>
          </p:cNvPr>
          <p:cNvSpPr/>
          <p:nvPr/>
        </p:nvSpPr>
        <p:spPr>
          <a:xfrm>
            <a:off x="9738051" y="3938865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8611961-2CD4-4134-949C-10493401038E}"/>
              </a:ext>
            </a:extLst>
          </p:cNvPr>
          <p:cNvSpPr/>
          <p:nvPr/>
        </p:nvSpPr>
        <p:spPr>
          <a:xfrm>
            <a:off x="9738204" y="4243079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6888291-6CD9-442E-9AC5-B814CE8CF22A}"/>
              </a:ext>
            </a:extLst>
          </p:cNvPr>
          <p:cNvSpPr/>
          <p:nvPr/>
        </p:nvSpPr>
        <p:spPr>
          <a:xfrm>
            <a:off x="9738051" y="4547268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947401D-55B7-43A1-BBB5-F78B15CC0C67}"/>
              </a:ext>
            </a:extLst>
          </p:cNvPr>
          <p:cNvSpPr/>
          <p:nvPr/>
        </p:nvSpPr>
        <p:spPr>
          <a:xfrm>
            <a:off x="9738051" y="4853369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4DB4635-3AA0-4A49-9C69-B6820A3DD471}"/>
              </a:ext>
            </a:extLst>
          </p:cNvPr>
          <p:cNvSpPr/>
          <p:nvPr/>
        </p:nvSpPr>
        <p:spPr>
          <a:xfrm>
            <a:off x="9735648" y="3634366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41FDEC4-507C-47E0-9B43-1487FC9EC0B3}"/>
              </a:ext>
            </a:extLst>
          </p:cNvPr>
          <p:cNvSpPr/>
          <p:nvPr/>
        </p:nvSpPr>
        <p:spPr>
          <a:xfrm>
            <a:off x="9738204" y="5210581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7F6D968-7310-424F-B9DB-A1BB388E7284}"/>
              </a:ext>
            </a:extLst>
          </p:cNvPr>
          <p:cNvSpPr/>
          <p:nvPr/>
        </p:nvSpPr>
        <p:spPr>
          <a:xfrm>
            <a:off x="10728460" y="3635962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017EEB3-5176-432C-B9E2-820F1690D28B}"/>
              </a:ext>
            </a:extLst>
          </p:cNvPr>
          <p:cNvSpPr/>
          <p:nvPr/>
        </p:nvSpPr>
        <p:spPr>
          <a:xfrm>
            <a:off x="10728461" y="5210581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4EA16E6-E601-4F5B-BE5D-A2A76963FF42}"/>
                  </a:ext>
                </a:extLst>
              </p:cNvPr>
              <p:cNvSpPr txBox="1"/>
              <p:nvPr/>
            </p:nvSpPr>
            <p:spPr>
              <a:xfrm>
                <a:off x="9752872" y="548498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4EA16E6-E601-4F5B-BE5D-A2A76963F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872" y="5484987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6FDEEE-5668-4B8E-9C15-28980C813219}"/>
                  </a:ext>
                </a:extLst>
              </p:cNvPr>
              <p:cNvSpPr txBox="1"/>
              <p:nvPr/>
            </p:nvSpPr>
            <p:spPr>
              <a:xfrm>
                <a:off x="10703277" y="5468163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6FDEEE-5668-4B8E-9C15-28980C813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277" y="5468163"/>
                <a:ext cx="181140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7423663-41B1-4D62-AEE3-1DC91D53FCA2}"/>
                  </a:ext>
                </a:extLst>
              </p:cNvPr>
              <p:cNvSpPr txBox="1"/>
              <p:nvPr/>
            </p:nvSpPr>
            <p:spPr>
              <a:xfrm>
                <a:off x="11602659" y="54604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7423663-41B1-4D62-AEE3-1DC91D53F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59" y="546047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Oval 104">
            <a:extLst>
              <a:ext uri="{FF2B5EF4-FFF2-40B4-BE49-F238E27FC236}">
                <a16:creationId xmlns:a16="http://schemas.microsoft.com/office/drawing/2014/main" id="{12CD9189-1AFF-4914-9271-336C1E9C968A}"/>
              </a:ext>
            </a:extLst>
          </p:cNvPr>
          <p:cNvSpPr/>
          <p:nvPr/>
        </p:nvSpPr>
        <p:spPr>
          <a:xfrm>
            <a:off x="8692678" y="3939967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3727D1F-D7B1-4603-A59B-32EF87D36FE4}"/>
              </a:ext>
            </a:extLst>
          </p:cNvPr>
          <p:cNvSpPr/>
          <p:nvPr/>
        </p:nvSpPr>
        <p:spPr>
          <a:xfrm>
            <a:off x="8692831" y="4244181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D843C84-0DCB-4E10-884D-35054FF56483}"/>
              </a:ext>
            </a:extLst>
          </p:cNvPr>
          <p:cNvSpPr/>
          <p:nvPr/>
        </p:nvSpPr>
        <p:spPr>
          <a:xfrm>
            <a:off x="8692678" y="4548370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A9C108A-7B04-4455-AAD4-2545A93A7CBB}"/>
              </a:ext>
            </a:extLst>
          </p:cNvPr>
          <p:cNvSpPr/>
          <p:nvPr/>
        </p:nvSpPr>
        <p:spPr>
          <a:xfrm>
            <a:off x="8692678" y="4854471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6682542-89A0-4D9F-A4AE-AD7F50230432}"/>
              </a:ext>
            </a:extLst>
          </p:cNvPr>
          <p:cNvSpPr/>
          <p:nvPr/>
        </p:nvSpPr>
        <p:spPr>
          <a:xfrm>
            <a:off x="8690275" y="3635468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309A0BF-D50B-4466-A6A9-670DA6D64541}"/>
              </a:ext>
            </a:extLst>
          </p:cNvPr>
          <p:cNvSpPr/>
          <p:nvPr/>
        </p:nvSpPr>
        <p:spPr>
          <a:xfrm>
            <a:off x="8692831" y="5211683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BB3021A-DABC-47E1-B68C-DC6572CE4762}"/>
              </a:ext>
            </a:extLst>
          </p:cNvPr>
          <p:cNvSpPr/>
          <p:nvPr/>
        </p:nvSpPr>
        <p:spPr>
          <a:xfrm>
            <a:off x="11630245" y="3937573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081816-5716-4FBE-BB4C-AD5AF6B2E35C}"/>
              </a:ext>
            </a:extLst>
          </p:cNvPr>
          <p:cNvSpPr/>
          <p:nvPr/>
        </p:nvSpPr>
        <p:spPr>
          <a:xfrm>
            <a:off x="11630398" y="4241787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ABD31A8-64AE-4BBE-93B2-8EDB0D063056}"/>
              </a:ext>
            </a:extLst>
          </p:cNvPr>
          <p:cNvSpPr/>
          <p:nvPr/>
        </p:nvSpPr>
        <p:spPr>
          <a:xfrm>
            <a:off x="11630245" y="4545976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D337B40-E039-4559-9DE2-28D72D24B08A}"/>
              </a:ext>
            </a:extLst>
          </p:cNvPr>
          <p:cNvSpPr/>
          <p:nvPr/>
        </p:nvSpPr>
        <p:spPr>
          <a:xfrm>
            <a:off x="11630245" y="4852077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EF94BD7-AB61-4273-BE51-48A7965D27B5}"/>
              </a:ext>
            </a:extLst>
          </p:cNvPr>
          <p:cNvSpPr/>
          <p:nvPr/>
        </p:nvSpPr>
        <p:spPr>
          <a:xfrm>
            <a:off x="11627842" y="3633074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56A7DB1-4D7B-44FD-A8F0-E820BE78C6A9}"/>
              </a:ext>
            </a:extLst>
          </p:cNvPr>
          <p:cNvSpPr/>
          <p:nvPr/>
        </p:nvSpPr>
        <p:spPr>
          <a:xfrm>
            <a:off x="11630398" y="5209289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989AACD-CF8F-4C1F-929F-2B474AA3229F}"/>
              </a:ext>
            </a:extLst>
          </p:cNvPr>
          <p:cNvCxnSpPr>
            <a:cxnSpLocks/>
            <a:stCxn id="94" idx="5"/>
            <a:endCxn id="92" idx="2"/>
          </p:cNvCxnSpPr>
          <p:nvPr/>
        </p:nvCxnSpPr>
        <p:spPr>
          <a:xfrm>
            <a:off x="9849674" y="4064887"/>
            <a:ext cx="879092" cy="574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C1E47E8-2876-4329-98BF-D399333D5988}"/>
              </a:ext>
            </a:extLst>
          </p:cNvPr>
          <p:cNvCxnSpPr>
            <a:cxnSpLocks/>
            <a:stCxn id="95" idx="5"/>
            <a:endCxn id="93" idx="2"/>
          </p:cNvCxnSpPr>
          <p:nvPr/>
        </p:nvCxnSpPr>
        <p:spPr>
          <a:xfrm>
            <a:off x="9849827" y="4369101"/>
            <a:ext cx="878939" cy="57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06BDC0E-99A6-4F22-B095-B56C69BA58D9}"/>
              </a:ext>
            </a:extLst>
          </p:cNvPr>
          <p:cNvCxnSpPr>
            <a:cxnSpLocks/>
            <a:stCxn id="107" idx="6"/>
            <a:endCxn id="96" idx="2"/>
          </p:cNvCxnSpPr>
          <p:nvPr/>
        </p:nvCxnSpPr>
        <p:spPr>
          <a:xfrm flipV="1">
            <a:off x="8823453" y="4621090"/>
            <a:ext cx="914598" cy="11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187D9CF-F3E7-4486-BC68-226C245DB5E3}"/>
              </a:ext>
            </a:extLst>
          </p:cNvPr>
          <p:cNvCxnSpPr>
            <a:cxnSpLocks/>
            <a:stCxn id="101" idx="7"/>
            <a:endCxn id="111" idx="3"/>
          </p:cNvCxnSpPr>
          <p:nvPr/>
        </p:nvCxnSpPr>
        <p:spPr>
          <a:xfrm flipV="1">
            <a:off x="10840084" y="4063595"/>
            <a:ext cx="809313" cy="116860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13375BF-48B3-45A1-A3CB-C7FA989D61AF}"/>
              </a:ext>
            </a:extLst>
          </p:cNvPr>
          <p:cNvCxnSpPr>
            <a:cxnSpLocks/>
            <a:stCxn id="91" idx="5"/>
            <a:endCxn id="114" idx="2"/>
          </p:cNvCxnSpPr>
          <p:nvPr/>
        </p:nvCxnSpPr>
        <p:spPr>
          <a:xfrm>
            <a:off x="10840542" y="4387229"/>
            <a:ext cx="789703" cy="538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54154EF-5516-4355-99E8-AD5C6311186B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9880003" y="4083015"/>
            <a:ext cx="867915" cy="8370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24AC47F-BB13-4827-85D3-2A954E74EE41}"/>
                  </a:ext>
                </a:extLst>
              </p:cNvPr>
              <p:cNvSpPr txBox="1"/>
              <p:nvPr/>
            </p:nvSpPr>
            <p:spPr>
              <a:xfrm>
                <a:off x="10170304" y="5725071"/>
                <a:ext cx="308546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24AC47F-BB13-4827-85D3-2A954E74E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04" y="5725071"/>
                <a:ext cx="308546" cy="281872"/>
              </a:xfrm>
              <a:prstGeom prst="rect">
                <a:avLst/>
              </a:prstGeom>
              <a:blipFill>
                <a:blip r:embed="rId10"/>
                <a:stretch>
                  <a:fillRect l="-17647" t="-2174" r="-784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4CA30E3-67E9-4F00-B300-31B602581702}"/>
                  </a:ext>
                </a:extLst>
              </p:cNvPr>
              <p:cNvSpPr txBox="1"/>
              <p:nvPr/>
            </p:nvSpPr>
            <p:spPr>
              <a:xfrm>
                <a:off x="9100933" y="5732694"/>
                <a:ext cx="430374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4CA30E3-67E9-4F00-B300-31B602581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933" y="5732694"/>
                <a:ext cx="430374" cy="279628"/>
              </a:xfrm>
              <a:prstGeom prst="rect">
                <a:avLst/>
              </a:prstGeom>
              <a:blipFill>
                <a:blip r:embed="rId11"/>
                <a:stretch>
                  <a:fillRect l="-12676" t="-2174" r="-4225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5D5C24A-51F8-4045-BED4-FD78531998D2}"/>
                  </a:ext>
                </a:extLst>
              </p:cNvPr>
              <p:cNvSpPr txBox="1"/>
              <p:nvPr/>
            </p:nvSpPr>
            <p:spPr>
              <a:xfrm>
                <a:off x="11095912" y="5731572"/>
                <a:ext cx="308546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5D5C24A-51F8-4045-BED4-FD7853199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912" y="5731572"/>
                <a:ext cx="308546" cy="281872"/>
              </a:xfrm>
              <a:prstGeom prst="rect">
                <a:avLst/>
              </a:prstGeom>
              <a:blipFill>
                <a:blip r:embed="rId12"/>
                <a:stretch>
                  <a:fillRect l="-15686" t="-2174" r="-784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Oval 125">
            <a:extLst>
              <a:ext uri="{FF2B5EF4-FFF2-40B4-BE49-F238E27FC236}">
                <a16:creationId xmlns:a16="http://schemas.microsoft.com/office/drawing/2014/main" id="{A46EF680-9F27-4567-A1D2-2567320D6CB9}"/>
              </a:ext>
            </a:extLst>
          </p:cNvPr>
          <p:cNvSpPr/>
          <p:nvPr/>
        </p:nvSpPr>
        <p:spPr>
          <a:xfrm>
            <a:off x="11277067" y="2314194"/>
            <a:ext cx="130775" cy="1476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FE08559-C876-4A46-89B4-C95F6FA48160}"/>
                  </a:ext>
                </a:extLst>
              </p:cNvPr>
              <p:cNvSpPr txBox="1"/>
              <p:nvPr/>
            </p:nvSpPr>
            <p:spPr>
              <a:xfrm>
                <a:off x="11494840" y="2236298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FE08559-C876-4A46-89B4-C95F6FA48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840" y="2236298"/>
                <a:ext cx="357470" cy="276999"/>
              </a:xfrm>
              <a:prstGeom prst="rect">
                <a:avLst/>
              </a:prstGeom>
              <a:blipFill>
                <a:blip r:embed="rId13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Oval 127">
            <a:extLst>
              <a:ext uri="{FF2B5EF4-FFF2-40B4-BE49-F238E27FC236}">
                <a16:creationId xmlns:a16="http://schemas.microsoft.com/office/drawing/2014/main" id="{D29C16FD-46F2-4568-A7C0-01A1950597FE}"/>
              </a:ext>
            </a:extLst>
          </p:cNvPr>
          <p:cNvSpPr/>
          <p:nvPr/>
        </p:nvSpPr>
        <p:spPr>
          <a:xfrm>
            <a:off x="10547852" y="2339781"/>
            <a:ext cx="130775" cy="14764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7682E77-E5F7-4521-B2C1-96A1E007C3EC}"/>
                  </a:ext>
                </a:extLst>
              </p:cNvPr>
              <p:cNvSpPr txBox="1"/>
              <p:nvPr/>
            </p:nvSpPr>
            <p:spPr>
              <a:xfrm>
                <a:off x="10769206" y="2275103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dirty="0"/>
                  <a:t>7</a:t>
                </a: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7682E77-E5F7-4521-B2C1-96A1E007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206" y="2275103"/>
                <a:ext cx="293350" cy="276999"/>
              </a:xfrm>
              <a:prstGeom prst="rect">
                <a:avLst/>
              </a:prstGeom>
              <a:blipFill>
                <a:blip r:embed="rId14"/>
                <a:stretch>
                  <a:fillRect l="-29167" t="-28261" r="-4791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CC14C778-99D8-46DD-BBBE-2149784CB71D}"/>
              </a:ext>
            </a:extLst>
          </p:cNvPr>
          <p:cNvSpPr/>
          <p:nvPr/>
        </p:nvSpPr>
        <p:spPr>
          <a:xfrm>
            <a:off x="11273486" y="2606188"/>
            <a:ext cx="130775" cy="14764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2D5C8F9-3745-44F6-86E7-E24E382E8302}"/>
              </a:ext>
            </a:extLst>
          </p:cNvPr>
          <p:cNvSpPr txBox="1"/>
          <p:nvPr/>
        </p:nvSpPr>
        <p:spPr>
          <a:xfrm>
            <a:off x="11538608" y="253424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/>
              <a:t>1</a:t>
            </a:r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8E713E3-369E-4AAF-B479-62C75CB405E6}"/>
              </a:ext>
            </a:extLst>
          </p:cNvPr>
          <p:cNvSpPr/>
          <p:nvPr/>
        </p:nvSpPr>
        <p:spPr>
          <a:xfrm>
            <a:off x="11277068" y="2035941"/>
            <a:ext cx="130775" cy="14764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EB4C109-8343-4440-B4D5-3D96B3005845}"/>
                  </a:ext>
                </a:extLst>
              </p:cNvPr>
              <p:cNvSpPr txBox="1"/>
              <p:nvPr/>
            </p:nvSpPr>
            <p:spPr>
              <a:xfrm>
                <a:off x="11494840" y="193573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EB4C109-8343-4440-B4D5-3D96B3005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840" y="1935734"/>
                <a:ext cx="181140" cy="276999"/>
              </a:xfrm>
              <a:prstGeom prst="rect">
                <a:avLst/>
              </a:prstGeom>
              <a:blipFill>
                <a:blip r:embed="rId1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45011A7-B99A-46D1-8E3E-D64C82D8D1A9}"/>
                  </a:ext>
                </a:extLst>
              </p:cNvPr>
              <p:cNvSpPr txBox="1"/>
              <p:nvPr/>
            </p:nvSpPr>
            <p:spPr>
              <a:xfrm>
                <a:off x="8580933" y="5377673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45011A7-B99A-46D1-8E3E-D64C82D8D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33" y="5377673"/>
                <a:ext cx="354264" cy="276999"/>
              </a:xfrm>
              <a:prstGeom prst="rect">
                <a:avLst/>
              </a:prstGeom>
              <a:blipFill>
                <a:blip r:embed="rId16"/>
                <a:stretch>
                  <a:fillRect l="-3448" r="-1551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4420657-66B9-4C56-8BF4-E3739E891452}"/>
                  </a:ext>
                </a:extLst>
              </p:cNvPr>
              <p:cNvSpPr txBox="1"/>
              <p:nvPr/>
            </p:nvSpPr>
            <p:spPr>
              <a:xfrm>
                <a:off x="9589770" y="3908451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4420657-66B9-4C56-8BF4-E3739E891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770" y="3908451"/>
                <a:ext cx="150682" cy="184666"/>
              </a:xfrm>
              <a:prstGeom prst="rect">
                <a:avLst/>
              </a:prstGeom>
              <a:blipFill>
                <a:blip r:embed="rId17"/>
                <a:stretch>
                  <a:fillRect l="-20000" r="-24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8AA4195-8ED8-48AE-9C49-A61FF490E259}"/>
                  </a:ext>
                </a:extLst>
              </p:cNvPr>
              <p:cNvSpPr txBox="1"/>
              <p:nvPr/>
            </p:nvSpPr>
            <p:spPr>
              <a:xfrm>
                <a:off x="9586160" y="41968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8AA4195-8ED8-48AE-9C49-A61FF490E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160" y="4196827"/>
                <a:ext cx="150682" cy="184666"/>
              </a:xfrm>
              <a:prstGeom prst="rect">
                <a:avLst/>
              </a:prstGeom>
              <a:blipFill>
                <a:blip r:embed="rId18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FFBF983-587D-4D62-BD4F-413551BD5839}"/>
                  </a:ext>
                </a:extLst>
              </p:cNvPr>
              <p:cNvSpPr txBox="1"/>
              <p:nvPr/>
            </p:nvSpPr>
            <p:spPr>
              <a:xfrm>
                <a:off x="9594004" y="446910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FFBF983-587D-4D62-BD4F-413551BD5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004" y="4469104"/>
                <a:ext cx="150682" cy="184666"/>
              </a:xfrm>
              <a:prstGeom prst="rect">
                <a:avLst/>
              </a:prstGeom>
              <a:blipFill>
                <a:blip r:embed="rId19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770AEA1-E921-40B3-A287-83F3D371951C}"/>
                  </a:ext>
                </a:extLst>
              </p:cNvPr>
              <p:cNvSpPr txBox="1"/>
              <p:nvPr/>
            </p:nvSpPr>
            <p:spPr>
              <a:xfrm>
                <a:off x="10623374" y="4433191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770AEA1-E921-40B3-A287-83F3D3719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374" y="4433191"/>
                <a:ext cx="150682" cy="184666"/>
              </a:xfrm>
              <a:prstGeom prst="rect">
                <a:avLst/>
              </a:prstGeom>
              <a:blipFill>
                <a:blip r:embed="rId20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FCF7BD-F46F-4DF2-A082-12605D2980E4}"/>
                  </a:ext>
                </a:extLst>
              </p:cNvPr>
              <p:cNvSpPr txBox="1"/>
              <p:nvPr/>
            </p:nvSpPr>
            <p:spPr>
              <a:xfrm>
                <a:off x="10608136" y="4724109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FCF7BD-F46F-4DF2-A082-12605D298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136" y="4724109"/>
                <a:ext cx="150682" cy="184666"/>
              </a:xfrm>
              <a:prstGeom prst="rect">
                <a:avLst/>
              </a:prstGeom>
              <a:blipFill>
                <a:blip r:embed="rId21"/>
                <a:stretch>
                  <a:fillRect l="-4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73B9739-82EA-4B98-BC2C-20B635F0C9FC}"/>
                  </a:ext>
                </a:extLst>
              </p:cNvPr>
              <p:cNvSpPr txBox="1"/>
              <p:nvPr/>
            </p:nvSpPr>
            <p:spPr>
              <a:xfrm>
                <a:off x="10605907" y="5087968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73B9739-82EA-4B98-BC2C-20B635F0C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907" y="5087968"/>
                <a:ext cx="150682" cy="184666"/>
              </a:xfrm>
              <a:prstGeom prst="rect">
                <a:avLst/>
              </a:prstGeom>
              <a:blipFill>
                <a:blip r:embed="rId22"/>
                <a:stretch>
                  <a:fillRect l="-24000" r="-2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4A280CE-9EF6-44A5-A3D8-081D6C41D9FB}"/>
                  </a:ext>
                </a:extLst>
              </p:cNvPr>
              <p:cNvSpPr/>
              <p:nvPr/>
            </p:nvSpPr>
            <p:spPr>
              <a:xfrm>
                <a:off x="3166643" y="3284263"/>
                <a:ext cx="4031425" cy="3715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⟩=|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4A280CE-9EF6-44A5-A3D8-081D6C41D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43" y="3284263"/>
                <a:ext cx="4031425" cy="371577"/>
              </a:xfrm>
              <a:prstGeom prst="rect">
                <a:avLst/>
              </a:prstGeom>
              <a:blipFill>
                <a:blip r:embed="rId23"/>
                <a:stretch>
                  <a:fillRect t="-6349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7AB4B2D3-429E-49A5-A880-6EF823B738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4252" y="3854739"/>
                <a:ext cx="6962826" cy="100348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800" dirty="0"/>
                  <a:t>For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18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180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GB" sz="18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7AB4B2D3-429E-49A5-A880-6EF823B73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52" y="3854739"/>
                <a:ext cx="6962826" cy="1003483"/>
              </a:xfrm>
              <a:prstGeom prst="rect">
                <a:avLst/>
              </a:prstGeom>
              <a:blipFill>
                <a:blip r:embed="rId24"/>
                <a:stretch>
                  <a:fillRect l="-701" t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8BD9275-F487-4357-BC2D-58DFE4728C02}"/>
                  </a:ext>
                </a:extLst>
              </p:cNvPr>
              <p:cNvSpPr/>
              <p:nvPr/>
            </p:nvSpPr>
            <p:spPr>
              <a:xfrm>
                <a:off x="1129588" y="4224057"/>
                <a:ext cx="3710759" cy="3695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⊗|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8BD9275-F487-4357-BC2D-58DFE4728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88" y="4224057"/>
                <a:ext cx="3710759" cy="369588"/>
              </a:xfrm>
              <a:prstGeom prst="rect">
                <a:avLst/>
              </a:prstGeom>
              <a:blipFill>
                <a:blip r:embed="rId25"/>
                <a:stretch>
                  <a:fillRect l="-1146" t="-793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FF583092-D37F-4C22-95B0-EDF85D28A1EF}"/>
              </a:ext>
            </a:extLst>
          </p:cNvPr>
          <p:cNvSpPr txBox="1"/>
          <p:nvPr/>
        </p:nvSpPr>
        <p:spPr>
          <a:xfrm>
            <a:off x="11392717" y="6015267"/>
            <a:ext cx="76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back</a:t>
            </a:r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391814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213E-361C-4602-823B-321DAC28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Appendix: Translationally invariant lemmas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222FA-B478-40A4-817E-3E43E42FA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Statement: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</m:oMath>
                </a14:m>
                <a:r>
                  <a:rPr lang="en-US" dirty="0"/>
                  <a:t> is even; Rank(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0.5+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b>
                        </m:sSub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Proof: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</m:oMath>
                </a14:m>
                <a:r>
                  <a:rPr lang="en-US" dirty="0"/>
                  <a:t> is nilpotent order 2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222FA-B478-40A4-817E-3E43E42FA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8007D-85CA-47FE-9D09-0F3F667A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58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74C9D6C-67C6-4053-BC87-051115C55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2372" y="2972352"/>
            <a:ext cx="2573722" cy="116232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B3E3F12-FBB0-474C-985F-A5A0385E7A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99042" y="3096039"/>
            <a:ext cx="1649758" cy="754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3FCBF-8B82-46E9-A903-8DBBE0DADA9D}"/>
              </a:ext>
            </a:extLst>
          </p:cNvPr>
          <p:cNvSpPr txBox="1"/>
          <p:nvPr/>
        </p:nvSpPr>
        <p:spPr>
          <a:xfrm>
            <a:off x="4695687" y="4243052"/>
            <a:ext cx="22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Jordan canonical form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5C5F7-57E2-4E82-9783-B204F3B50858}"/>
              </a:ext>
            </a:extLst>
          </p:cNvPr>
          <p:cNvSpPr txBox="1"/>
          <p:nvPr/>
        </p:nvSpPr>
        <p:spPr>
          <a:xfrm>
            <a:off x="11392717" y="6015267"/>
            <a:ext cx="76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back</a:t>
            </a:r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1707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8A01-70AF-4648-9DF1-EC72C634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Figures-hop1 and 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B2EEC-BC18-41BD-A23B-63E6DAF0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513A32-1AAC-49B3-9E27-835CF01D0F82}"/>
              </a:ext>
            </a:extLst>
          </p:cNvPr>
          <p:cNvSpPr/>
          <p:nvPr/>
        </p:nvSpPr>
        <p:spPr>
          <a:xfrm>
            <a:off x="1202948" y="246636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0B72A-836B-43F6-B0A3-FD4E20B21EFE}"/>
              </a:ext>
            </a:extLst>
          </p:cNvPr>
          <p:cNvSpPr/>
          <p:nvPr/>
        </p:nvSpPr>
        <p:spPr>
          <a:xfrm>
            <a:off x="1845578" y="2466362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D9EB1E-E8BB-492B-8C5A-EB2F58C3C578}"/>
              </a:ext>
            </a:extLst>
          </p:cNvPr>
          <p:cNvSpPr/>
          <p:nvPr/>
        </p:nvSpPr>
        <p:spPr>
          <a:xfrm>
            <a:off x="2488647" y="2466362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214616-3E06-4805-B4CA-D2BCDB0402FD}"/>
              </a:ext>
            </a:extLst>
          </p:cNvPr>
          <p:cNvSpPr/>
          <p:nvPr/>
        </p:nvSpPr>
        <p:spPr>
          <a:xfrm>
            <a:off x="3131277" y="2466362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0EBF738-27B6-468E-9C84-BC3D833C8033}"/>
              </a:ext>
            </a:extLst>
          </p:cNvPr>
          <p:cNvSpPr/>
          <p:nvPr/>
        </p:nvSpPr>
        <p:spPr>
          <a:xfrm flipH="1">
            <a:off x="1902483" y="1877815"/>
            <a:ext cx="626099" cy="698432"/>
          </a:xfrm>
          <a:prstGeom prst="arc">
            <a:avLst>
              <a:gd name="adj1" fmla="val 10842973"/>
              <a:gd name="adj2" fmla="val 0"/>
            </a:avLst>
          </a:prstGeom>
          <a:ln cap="sq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39B90C9-DC29-49A6-AD0F-944429523279}"/>
              </a:ext>
            </a:extLst>
          </p:cNvPr>
          <p:cNvSpPr/>
          <p:nvPr/>
        </p:nvSpPr>
        <p:spPr>
          <a:xfrm flipH="1">
            <a:off x="4570868" y="1968770"/>
            <a:ext cx="626098" cy="561387"/>
          </a:xfrm>
          <a:prstGeom prst="arc">
            <a:avLst>
              <a:gd name="adj1" fmla="val 10842973"/>
              <a:gd name="adj2" fmla="val 0"/>
            </a:avLst>
          </a:prstGeom>
          <a:ln w="12700" cap="sq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BF1476D-A1B2-4408-9CDE-46E76CD8370A}"/>
              </a:ext>
            </a:extLst>
          </p:cNvPr>
          <p:cNvSpPr/>
          <p:nvPr/>
        </p:nvSpPr>
        <p:spPr>
          <a:xfrm>
            <a:off x="4243460" y="1789162"/>
            <a:ext cx="367065" cy="53631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noFill/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A4D23-F339-4004-8F89-BDE6C342DA59}"/>
              </a:ext>
            </a:extLst>
          </p:cNvPr>
          <p:cNvSpPr/>
          <p:nvPr/>
        </p:nvSpPr>
        <p:spPr>
          <a:xfrm>
            <a:off x="4459231" y="2420272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03AA11-BEF4-4EF4-AA35-8DF5E4EF3EA6}"/>
              </a:ext>
            </a:extLst>
          </p:cNvPr>
          <p:cNvSpPr/>
          <p:nvPr/>
        </p:nvSpPr>
        <p:spPr>
          <a:xfrm>
            <a:off x="5102300" y="2420272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994A02-6BDE-43F9-9F8E-EDEEC1E88CE3}"/>
                  </a:ext>
                </a:extLst>
              </p:cNvPr>
              <p:cNvSpPr txBox="1"/>
              <p:nvPr/>
            </p:nvSpPr>
            <p:spPr>
              <a:xfrm>
                <a:off x="3571324" y="2331803"/>
                <a:ext cx="318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994A02-6BDE-43F9-9F8E-EDEEC1E88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24" y="2331803"/>
                <a:ext cx="3189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4B14AB-DB3B-402E-A4BF-AB84AF556DD7}"/>
                  </a:ext>
                </a:extLst>
              </p:cNvPr>
              <p:cNvSpPr txBox="1"/>
              <p:nvPr/>
            </p:nvSpPr>
            <p:spPr>
              <a:xfrm>
                <a:off x="4724441" y="2713982"/>
                <a:ext cx="318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4B14AB-DB3B-402E-A4BF-AB84AF556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41" y="2713982"/>
                <a:ext cx="318952" cy="369332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4BFF76F0-7D4F-4614-A441-F6D11B19993E}"/>
              </a:ext>
            </a:extLst>
          </p:cNvPr>
          <p:cNvSpPr/>
          <p:nvPr/>
        </p:nvSpPr>
        <p:spPr>
          <a:xfrm flipH="1">
            <a:off x="4570868" y="3206434"/>
            <a:ext cx="626098" cy="561387"/>
          </a:xfrm>
          <a:prstGeom prst="arc">
            <a:avLst>
              <a:gd name="adj1" fmla="val 10842973"/>
              <a:gd name="adj2" fmla="val 0"/>
            </a:avLst>
          </a:prstGeom>
          <a:ln w="12700" cap="sq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20271D-C2FD-4D12-A2B1-67428F476ECE}"/>
              </a:ext>
            </a:extLst>
          </p:cNvPr>
          <p:cNvSpPr/>
          <p:nvPr/>
        </p:nvSpPr>
        <p:spPr>
          <a:xfrm>
            <a:off x="5059449" y="2884092"/>
            <a:ext cx="367065" cy="53631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noFill/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AB04B5-CE6B-45DA-B449-008F3E038011}"/>
              </a:ext>
            </a:extLst>
          </p:cNvPr>
          <p:cNvSpPr/>
          <p:nvPr/>
        </p:nvSpPr>
        <p:spPr>
          <a:xfrm>
            <a:off x="4532118" y="364319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ED74B-8F50-4111-861F-A908BB319749}"/>
              </a:ext>
            </a:extLst>
          </p:cNvPr>
          <p:cNvSpPr/>
          <p:nvPr/>
        </p:nvSpPr>
        <p:spPr>
          <a:xfrm>
            <a:off x="5149544" y="364319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0C628B-BA45-427D-829D-CCC616AC4C55}"/>
                  </a:ext>
                </a:extLst>
              </p:cNvPr>
              <p:cNvSpPr txBox="1"/>
              <p:nvPr/>
            </p:nvSpPr>
            <p:spPr>
              <a:xfrm>
                <a:off x="1811092" y="2586155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0C628B-BA45-427D-829D-CCC616AC4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092" y="2586155"/>
                <a:ext cx="169085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0565C4-C509-4186-888F-DD2F8367C96E}"/>
                  </a:ext>
                </a:extLst>
              </p:cNvPr>
              <p:cNvSpPr txBox="1"/>
              <p:nvPr/>
            </p:nvSpPr>
            <p:spPr>
              <a:xfrm>
                <a:off x="4431593" y="2472801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0565C4-C509-4186-888F-DD2F8367C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593" y="2472801"/>
                <a:ext cx="169085" cy="276999"/>
              </a:xfrm>
              <a:prstGeom prst="rect">
                <a:avLst/>
              </a:prstGeom>
              <a:blipFill>
                <a:blip r:embed="rId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70FE79-F4B8-4180-850A-463784862C20}"/>
                  </a:ext>
                </a:extLst>
              </p:cNvPr>
              <p:cNvSpPr txBox="1"/>
              <p:nvPr/>
            </p:nvSpPr>
            <p:spPr>
              <a:xfrm>
                <a:off x="4504480" y="3700659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70FE79-F4B8-4180-850A-463784862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480" y="3700659"/>
                <a:ext cx="169085" cy="276999"/>
              </a:xfrm>
              <a:prstGeom prst="rect">
                <a:avLst/>
              </a:prstGeom>
              <a:blipFill>
                <a:blip r:embed="rId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C8DEF-EA3D-4721-9EE6-6E18E0652045}"/>
                  </a:ext>
                </a:extLst>
              </p:cNvPr>
              <p:cNvSpPr txBox="1"/>
              <p:nvPr/>
            </p:nvSpPr>
            <p:spPr>
              <a:xfrm>
                <a:off x="2259031" y="2601184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C8DEF-EA3D-4721-9EE6-6E18E0652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031" y="2601184"/>
                <a:ext cx="573042" cy="276999"/>
              </a:xfrm>
              <a:prstGeom prst="rect">
                <a:avLst/>
              </a:prstGeom>
              <a:blipFill>
                <a:blip r:embed="rId7"/>
                <a:stretch>
                  <a:fillRect l="-5319" r="-851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BDEFE3C-01DF-43DD-BA64-0C7156FEDF9D}"/>
              </a:ext>
            </a:extLst>
          </p:cNvPr>
          <p:cNvSpPr/>
          <p:nvPr/>
        </p:nvSpPr>
        <p:spPr>
          <a:xfrm>
            <a:off x="7285213" y="289444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CE6E5-A5BA-49D4-A545-1EFD71F21C5C}"/>
              </a:ext>
            </a:extLst>
          </p:cNvPr>
          <p:cNvSpPr/>
          <p:nvPr/>
        </p:nvSpPr>
        <p:spPr>
          <a:xfrm>
            <a:off x="7927843" y="2894439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506A4E-603B-4F5A-9027-E706FC64B033}"/>
              </a:ext>
            </a:extLst>
          </p:cNvPr>
          <p:cNvSpPr/>
          <p:nvPr/>
        </p:nvSpPr>
        <p:spPr>
          <a:xfrm>
            <a:off x="8570912" y="2894439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2827C4-CE9E-4780-B13F-C07DDBB16D17}"/>
              </a:ext>
            </a:extLst>
          </p:cNvPr>
          <p:cNvSpPr/>
          <p:nvPr/>
        </p:nvSpPr>
        <p:spPr>
          <a:xfrm>
            <a:off x="9213542" y="2894439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EF3D65B-2A9F-4DDE-8FAF-FD751E64398C}"/>
              </a:ext>
            </a:extLst>
          </p:cNvPr>
          <p:cNvSpPr/>
          <p:nvPr/>
        </p:nvSpPr>
        <p:spPr>
          <a:xfrm rot="20618005">
            <a:off x="10249025" y="2419633"/>
            <a:ext cx="367065" cy="53631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noFill/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B7D9DE-B24F-419F-A3B7-4C637ADF5ADF}"/>
                  </a:ext>
                </a:extLst>
              </p:cNvPr>
              <p:cNvSpPr txBox="1"/>
              <p:nvPr/>
            </p:nvSpPr>
            <p:spPr>
              <a:xfrm>
                <a:off x="9501226" y="2773568"/>
                <a:ext cx="318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B7D9DE-B24F-419F-A3B7-4C637ADF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226" y="2773568"/>
                <a:ext cx="3189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4FA66-4859-4981-8FAA-573A5F55F75B}"/>
                  </a:ext>
                </a:extLst>
              </p:cNvPr>
              <p:cNvSpPr txBox="1"/>
              <p:nvPr/>
            </p:nvSpPr>
            <p:spPr>
              <a:xfrm>
                <a:off x="10094555" y="3278144"/>
                <a:ext cx="318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4FA66-4859-4981-8FAA-573A5F55F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55" y="3278144"/>
                <a:ext cx="318952" cy="369332"/>
              </a:xfrm>
              <a:prstGeom prst="rect">
                <a:avLst/>
              </a:prstGeom>
              <a:blipFill>
                <a:blip r:embed="rId9"/>
                <a:stretch>
                  <a:fillRect r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157959B6-28A7-4A2C-8540-97D095E59715}"/>
              </a:ext>
            </a:extLst>
          </p:cNvPr>
          <p:cNvSpPr/>
          <p:nvPr/>
        </p:nvSpPr>
        <p:spPr>
          <a:xfrm flipH="1">
            <a:off x="10653133" y="3634511"/>
            <a:ext cx="626098" cy="561387"/>
          </a:xfrm>
          <a:prstGeom prst="arc">
            <a:avLst>
              <a:gd name="adj1" fmla="val 10842973"/>
              <a:gd name="adj2" fmla="val 0"/>
            </a:avLst>
          </a:prstGeom>
          <a:ln w="12700" cap="sq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24927C-3C37-4758-A7E0-5B5C58DB5AA9}"/>
              </a:ext>
            </a:extLst>
          </p:cNvPr>
          <p:cNvSpPr/>
          <p:nvPr/>
        </p:nvSpPr>
        <p:spPr>
          <a:xfrm>
            <a:off x="10543635" y="404363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3C5FE1-86EF-43DA-9302-73467487AF90}"/>
              </a:ext>
            </a:extLst>
          </p:cNvPr>
          <p:cNvSpPr/>
          <p:nvPr/>
        </p:nvSpPr>
        <p:spPr>
          <a:xfrm>
            <a:off x="11114888" y="404363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8DC362-4696-4F6D-B765-E8CB6DBFD102}"/>
                  </a:ext>
                </a:extLst>
              </p:cNvPr>
              <p:cNvSpPr txBox="1"/>
              <p:nvPr/>
            </p:nvSpPr>
            <p:spPr>
              <a:xfrm>
                <a:off x="7893357" y="3014232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8DC362-4696-4F6D-B765-E8CB6DBFD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357" y="3014232"/>
                <a:ext cx="169085" cy="276999"/>
              </a:xfrm>
              <a:prstGeom prst="rect">
                <a:avLst/>
              </a:prstGeom>
              <a:blipFill>
                <a:blip r:embed="rId1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3A2BC3F-C835-4690-AB73-9A679462E46C}"/>
                  </a:ext>
                </a:extLst>
              </p:cNvPr>
              <p:cNvSpPr txBox="1"/>
              <p:nvPr/>
            </p:nvSpPr>
            <p:spPr>
              <a:xfrm>
                <a:off x="10515344" y="2996460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3A2BC3F-C835-4690-AB73-9A679462E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344" y="2996460"/>
                <a:ext cx="169085" cy="276999"/>
              </a:xfrm>
              <a:prstGeom prst="rect">
                <a:avLst/>
              </a:prstGeom>
              <a:blipFill>
                <a:blip r:embed="rId1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E53F239-85AB-4397-84CD-D18DAA3DB58A}"/>
                  </a:ext>
                </a:extLst>
              </p:cNvPr>
              <p:cNvSpPr txBox="1"/>
              <p:nvPr/>
            </p:nvSpPr>
            <p:spPr>
              <a:xfrm>
                <a:off x="10586745" y="412873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E53F239-85AB-4397-84CD-D18DAA3DB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745" y="4128736"/>
                <a:ext cx="169085" cy="276999"/>
              </a:xfrm>
              <a:prstGeom prst="rect">
                <a:avLst/>
              </a:prstGeom>
              <a:blipFill>
                <a:blip r:embed="rId12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3BAE5F-76E9-42BB-BDE0-6BBEF5396FF6}"/>
                  </a:ext>
                </a:extLst>
              </p:cNvPr>
              <p:cNvSpPr txBox="1"/>
              <p:nvPr/>
            </p:nvSpPr>
            <p:spPr>
              <a:xfrm>
                <a:off x="8341296" y="3029261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3BAE5F-76E9-42BB-BDE0-6BBEF5396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296" y="3029261"/>
                <a:ext cx="573042" cy="276999"/>
              </a:xfrm>
              <a:prstGeom prst="rect">
                <a:avLst/>
              </a:prstGeom>
              <a:blipFill>
                <a:blip r:embed="rId13"/>
                <a:stretch>
                  <a:fillRect l="-5319" r="-95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76864B0F-58A0-4817-900E-EF1434F82004}"/>
              </a:ext>
            </a:extLst>
          </p:cNvPr>
          <p:cNvSpPr/>
          <p:nvPr/>
        </p:nvSpPr>
        <p:spPr>
          <a:xfrm>
            <a:off x="9968070" y="404110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3B09B2-A5B6-451C-9888-BA88C6202159}"/>
              </a:ext>
            </a:extLst>
          </p:cNvPr>
          <p:cNvSpPr/>
          <p:nvPr/>
        </p:nvSpPr>
        <p:spPr>
          <a:xfrm>
            <a:off x="10543635" y="2944047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A63947-6287-4D8C-8B91-FFCBCA228A76}"/>
              </a:ext>
            </a:extLst>
          </p:cNvPr>
          <p:cNvSpPr/>
          <p:nvPr/>
        </p:nvSpPr>
        <p:spPr>
          <a:xfrm>
            <a:off x="11114888" y="2944047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B3ABAA-ABBA-4F87-B624-2FE3619BEE7F}"/>
              </a:ext>
            </a:extLst>
          </p:cNvPr>
          <p:cNvSpPr/>
          <p:nvPr/>
        </p:nvSpPr>
        <p:spPr>
          <a:xfrm>
            <a:off x="9968070" y="294151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8983F2A-E30D-41EC-AB73-4A00D02DFF77}"/>
              </a:ext>
            </a:extLst>
          </p:cNvPr>
          <p:cNvSpPr/>
          <p:nvPr/>
        </p:nvSpPr>
        <p:spPr>
          <a:xfrm>
            <a:off x="7777299" y="2318000"/>
            <a:ext cx="367065" cy="53631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noFill/>
          <a:ln w="12700">
            <a:solidFill>
              <a:srgbClr val="FF33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42999A0-89FC-4405-A46C-DE3104A87386}"/>
              </a:ext>
            </a:extLst>
          </p:cNvPr>
          <p:cNvSpPr/>
          <p:nvPr/>
        </p:nvSpPr>
        <p:spPr>
          <a:xfrm rot="1947314">
            <a:off x="10599702" y="2380265"/>
            <a:ext cx="367065" cy="53631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noFill/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2BEFFCAB-E755-4B5D-95CC-2D20136E60CD}"/>
              </a:ext>
            </a:extLst>
          </p:cNvPr>
          <p:cNvSpPr/>
          <p:nvPr/>
        </p:nvSpPr>
        <p:spPr>
          <a:xfrm flipV="1">
            <a:off x="10728628" y="4180151"/>
            <a:ext cx="503314" cy="424865"/>
          </a:xfrm>
          <a:prstGeom prst="arc">
            <a:avLst>
              <a:gd name="adj1" fmla="val 10842973"/>
              <a:gd name="adj2" fmla="val 0"/>
            </a:avLst>
          </a:prstGeom>
          <a:ln w="12700" cap="sq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74A6AFB6-491B-4654-8632-088D91EBC259}"/>
              </a:ext>
            </a:extLst>
          </p:cNvPr>
          <p:cNvSpPr/>
          <p:nvPr/>
        </p:nvSpPr>
        <p:spPr>
          <a:xfrm>
            <a:off x="10021782" y="4824949"/>
            <a:ext cx="585610" cy="541333"/>
          </a:xfrm>
          <a:prstGeom prst="arc">
            <a:avLst>
              <a:gd name="adj1" fmla="val 10842973"/>
              <a:gd name="adj2" fmla="val 0"/>
            </a:avLst>
          </a:prstGeom>
          <a:ln w="12700" cap="sq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B4D233-E0E9-4C00-8D73-E7351E10EEB4}"/>
              </a:ext>
            </a:extLst>
          </p:cNvPr>
          <p:cNvSpPr/>
          <p:nvPr/>
        </p:nvSpPr>
        <p:spPr>
          <a:xfrm>
            <a:off x="10543635" y="522798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B4FFB1-543F-4282-A0DE-21B8868F3F12}"/>
              </a:ext>
            </a:extLst>
          </p:cNvPr>
          <p:cNvSpPr/>
          <p:nvPr/>
        </p:nvSpPr>
        <p:spPr>
          <a:xfrm>
            <a:off x="11114888" y="522798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279E260-4477-4A52-B203-A0EE34134625}"/>
                  </a:ext>
                </a:extLst>
              </p:cNvPr>
              <p:cNvSpPr txBox="1"/>
              <p:nvPr/>
            </p:nvSpPr>
            <p:spPr>
              <a:xfrm>
                <a:off x="10586745" y="5313094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279E260-4477-4A52-B203-A0EE3413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745" y="5313094"/>
                <a:ext cx="169085" cy="276999"/>
              </a:xfrm>
              <a:prstGeom prst="rect">
                <a:avLst/>
              </a:prstGeom>
              <a:blipFill>
                <a:blip r:embed="rId14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42AD035F-E1CA-4A31-B8D7-BB43F6E0F207}"/>
              </a:ext>
            </a:extLst>
          </p:cNvPr>
          <p:cNvSpPr/>
          <p:nvPr/>
        </p:nvSpPr>
        <p:spPr>
          <a:xfrm>
            <a:off x="9968070" y="5225459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EFB0DA7A-64FA-4E4C-9082-7FC0203D670B}"/>
              </a:ext>
            </a:extLst>
          </p:cNvPr>
          <p:cNvSpPr/>
          <p:nvPr/>
        </p:nvSpPr>
        <p:spPr>
          <a:xfrm flipH="1" flipV="1">
            <a:off x="10052291" y="5312516"/>
            <a:ext cx="509768" cy="417980"/>
          </a:xfrm>
          <a:prstGeom prst="arc">
            <a:avLst>
              <a:gd name="adj1" fmla="val 10842973"/>
              <a:gd name="adj2" fmla="val 0"/>
            </a:avLst>
          </a:prstGeom>
          <a:ln w="12700" cap="sq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2F37895-21AA-40AF-A98E-22AA313E69B1}"/>
                  </a:ext>
                </a:extLst>
              </p:cNvPr>
              <p:cNvSpPr txBox="1"/>
              <p:nvPr/>
            </p:nvSpPr>
            <p:spPr>
              <a:xfrm>
                <a:off x="10113605" y="4386262"/>
                <a:ext cx="318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2F37895-21AA-40AF-A98E-22AA313E6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605" y="4386262"/>
                <a:ext cx="318952" cy="369332"/>
              </a:xfrm>
              <a:prstGeom prst="rect">
                <a:avLst/>
              </a:prstGeom>
              <a:blipFill>
                <a:blip r:embed="rId15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20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0146-CCE4-419D-8FC7-EC4EA00C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Localized </a:t>
            </a:r>
            <a:r>
              <a:rPr lang="en-GB" dirty="0" err="1"/>
              <a:t>Wannier</a:t>
            </a:r>
            <a:r>
              <a:rPr lang="en-GB" dirty="0"/>
              <a:t>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1314A-DE91-46F6-9A4A-551E34729D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7505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Exponential localization of </a:t>
                </a:r>
                <a:r>
                  <a:rPr lang="en-GB" dirty="0" err="1"/>
                  <a:t>Wannier</a:t>
                </a:r>
                <a:r>
                  <a:rPr lang="en-GB" dirty="0"/>
                  <a:t> functions in 1d</a:t>
                </a:r>
                <a:r>
                  <a:rPr lang="en-GB" baseline="30000" dirty="0"/>
                  <a:t>[1]</a:t>
                </a:r>
              </a:p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Projection operator onto a band in any dimension </a:t>
                </a:r>
                <a:r>
                  <a:rPr lang="en-US" baseline="30000" dirty="0"/>
                  <a:t>[2]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ClrTx/>
                  <a:buNone/>
                </a:pPr>
                <a:r>
                  <a:rPr lang="en-GB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aseline="30000" dirty="0"/>
              </a:p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Exponential localization of </a:t>
                </a:r>
                <a:r>
                  <a:rPr lang="en-US" dirty="0" err="1"/>
                  <a:t>Wannier</a:t>
                </a:r>
                <a:r>
                  <a:rPr lang="en-US" dirty="0"/>
                  <a:t> functions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Topology </a:t>
                </a:r>
                <a:r>
                  <a:rPr lang="en-US" baseline="30000" dirty="0"/>
                  <a:t>[3]</a:t>
                </a:r>
              </a:p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Building blocks – band structure calculations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1314A-DE91-46F6-9A4A-551E34729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750551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BEBF45F-7351-4F46-A564-DF48DEB64DDF}"/>
              </a:ext>
            </a:extLst>
          </p:cNvPr>
          <p:cNvSpPr txBox="1"/>
          <p:nvPr/>
        </p:nvSpPr>
        <p:spPr>
          <a:xfrm>
            <a:off x="1097280" y="5692101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</a:t>
            </a:r>
            <a:r>
              <a:rPr lang="en-US" sz="1200" dirty="0"/>
              <a:t>Kohn, W., 1959, Phys. Rev. 115, 809.</a:t>
            </a:r>
          </a:p>
          <a:p>
            <a:r>
              <a:rPr lang="en-US" sz="1200" dirty="0"/>
              <a:t>[2] Des </a:t>
            </a:r>
            <a:r>
              <a:rPr lang="en-US" sz="1200" dirty="0" err="1"/>
              <a:t>Cloizeaux</a:t>
            </a:r>
            <a:r>
              <a:rPr lang="en-US" sz="1200" dirty="0"/>
              <a:t>, J., 1964 Phys. Rev. 135.3A: A685.</a:t>
            </a:r>
          </a:p>
          <a:p>
            <a:r>
              <a:rPr lang="en-US" sz="1200" dirty="0"/>
              <a:t>[3] </a:t>
            </a:r>
            <a:r>
              <a:rPr lang="it-IT" sz="1200" dirty="0"/>
              <a:t>Panati, G., 2007, Ann. Inst. Henri Poincare´ 8, 995.</a:t>
            </a:r>
            <a:endParaRPr lang="en-US" sz="1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F228F8-255D-41B5-8575-14DD7CCF2035}"/>
              </a:ext>
            </a:extLst>
          </p:cNvPr>
          <p:cNvCxnSpPr/>
          <p:nvPr/>
        </p:nvCxnSpPr>
        <p:spPr>
          <a:xfrm flipV="1">
            <a:off x="1097280" y="5596285"/>
            <a:ext cx="10058400" cy="3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2D291-F0FE-4D28-AEDE-7715D4AE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942C-F51E-4670-B276-D2083803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Figure- hop 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C1C2C-20C1-4D12-B246-91816954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60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5F41E-F7B8-423A-BF18-D51A83AD5B66}"/>
              </a:ext>
            </a:extLst>
          </p:cNvPr>
          <p:cNvSpPr/>
          <p:nvPr/>
        </p:nvSpPr>
        <p:spPr>
          <a:xfrm>
            <a:off x="3524596" y="360084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8BBE9-63B1-44AC-B690-50CE7D3EC295}"/>
              </a:ext>
            </a:extLst>
          </p:cNvPr>
          <p:cNvSpPr/>
          <p:nvPr/>
        </p:nvSpPr>
        <p:spPr>
          <a:xfrm>
            <a:off x="4167665" y="360084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799108-3C36-40CE-AA34-96B9864A3CA2}"/>
              </a:ext>
            </a:extLst>
          </p:cNvPr>
          <p:cNvSpPr/>
          <p:nvPr/>
        </p:nvSpPr>
        <p:spPr>
          <a:xfrm>
            <a:off x="4810295" y="360084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1E5C5-18E2-48EE-81DC-005D2FB1E102}"/>
                  </a:ext>
                </a:extLst>
              </p:cNvPr>
              <p:cNvSpPr txBox="1"/>
              <p:nvPr/>
            </p:nvSpPr>
            <p:spPr>
              <a:xfrm>
                <a:off x="5097979" y="3479972"/>
                <a:ext cx="318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1E5C5-18E2-48EE-81DC-005D2FB1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979" y="3479972"/>
                <a:ext cx="3189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3A3B7520-820C-4AD7-B04C-9197DEF9A54D}"/>
              </a:ext>
            </a:extLst>
          </p:cNvPr>
          <p:cNvSpPr/>
          <p:nvPr/>
        </p:nvSpPr>
        <p:spPr>
          <a:xfrm flipH="1">
            <a:off x="3602620" y="3085186"/>
            <a:ext cx="1243900" cy="725845"/>
          </a:xfrm>
          <a:prstGeom prst="arc">
            <a:avLst>
              <a:gd name="adj1" fmla="val 10842973"/>
              <a:gd name="adj2" fmla="val 0"/>
            </a:avLst>
          </a:prstGeom>
          <a:ln w="12700" cap="sq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629500-434D-4EC3-AA49-966327CAF481}"/>
                  </a:ext>
                </a:extLst>
              </p:cNvPr>
              <p:cNvSpPr txBox="1"/>
              <p:nvPr/>
            </p:nvSpPr>
            <p:spPr>
              <a:xfrm>
                <a:off x="3490110" y="372063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629500-434D-4EC3-AA49-966327CAF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110" y="3720636"/>
                <a:ext cx="169085" cy="276999"/>
              </a:xfrm>
              <a:prstGeom prst="rect">
                <a:avLst/>
              </a:prstGeom>
              <a:blipFill>
                <a:blip r:embed="rId3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2FED78-6863-409E-B2BA-3FD56F4EE4CB}"/>
                  </a:ext>
                </a:extLst>
              </p:cNvPr>
              <p:cNvSpPr txBox="1"/>
              <p:nvPr/>
            </p:nvSpPr>
            <p:spPr>
              <a:xfrm>
                <a:off x="5677478" y="3663341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2FED78-6863-409E-B2BA-3FD56F4EE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78" y="3663341"/>
                <a:ext cx="169085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9F498-A964-4685-84B5-06E159689639}"/>
                  </a:ext>
                </a:extLst>
              </p:cNvPr>
              <p:cNvSpPr txBox="1"/>
              <p:nvPr/>
            </p:nvSpPr>
            <p:spPr>
              <a:xfrm>
                <a:off x="3938049" y="3735665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9F498-A964-4685-84B5-06E159689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49" y="3735665"/>
                <a:ext cx="573042" cy="276999"/>
              </a:xfrm>
              <a:prstGeom prst="rect">
                <a:avLst/>
              </a:prstGeom>
              <a:blipFill>
                <a:blip r:embed="rId5"/>
                <a:stretch>
                  <a:fillRect l="-5319" r="-95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3D0CBB8-B5BF-467C-BAEF-6A42BE4E5EBA}"/>
              </a:ext>
            </a:extLst>
          </p:cNvPr>
          <p:cNvSpPr/>
          <p:nvPr/>
        </p:nvSpPr>
        <p:spPr>
          <a:xfrm>
            <a:off x="5705769" y="361092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D99C2C-2039-4ED9-A6FB-D6D2044E28BC}"/>
              </a:ext>
            </a:extLst>
          </p:cNvPr>
          <p:cNvSpPr/>
          <p:nvPr/>
        </p:nvSpPr>
        <p:spPr>
          <a:xfrm>
            <a:off x="6277022" y="361092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E9CFF85B-A097-4760-91CA-C61C27D42DF7}"/>
              </a:ext>
            </a:extLst>
          </p:cNvPr>
          <p:cNvSpPr/>
          <p:nvPr/>
        </p:nvSpPr>
        <p:spPr>
          <a:xfrm flipH="1">
            <a:off x="5752738" y="3289525"/>
            <a:ext cx="567357" cy="455056"/>
          </a:xfrm>
          <a:prstGeom prst="arc">
            <a:avLst>
              <a:gd name="adj1" fmla="val 10842973"/>
              <a:gd name="adj2" fmla="val 0"/>
            </a:avLst>
          </a:prstGeom>
          <a:ln w="12700" cap="sq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C54EF1-E0F3-4BDE-94BD-E8033313F269}"/>
              </a:ext>
            </a:extLst>
          </p:cNvPr>
          <p:cNvSpPr/>
          <p:nvPr/>
        </p:nvSpPr>
        <p:spPr>
          <a:xfrm>
            <a:off x="6826959" y="360839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F90525C-35F9-4E20-8988-455FA79E63CD}"/>
              </a:ext>
            </a:extLst>
          </p:cNvPr>
          <p:cNvSpPr/>
          <p:nvPr/>
        </p:nvSpPr>
        <p:spPr>
          <a:xfrm flipH="1">
            <a:off x="6320095" y="3153342"/>
            <a:ext cx="567357" cy="455056"/>
          </a:xfrm>
          <a:prstGeom prst="arc">
            <a:avLst>
              <a:gd name="adj1" fmla="val 10842973"/>
              <a:gd name="adj2" fmla="val 0"/>
            </a:avLst>
          </a:prstGeom>
          <a:ln w="12700" cap="sq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CFD9BD-1BF3-4488-9C37-EF2C243AECA7}"/>
              </a:ext>
            </a:extLst>
          </p:cNvPr>
          <p:cNvCxnSpPr/>
          <p:nvPr/>
        </p:nvCxnSpPr>
        <p:spPr>
          <a:xfrm flipV="1">
            <a:off x="4085252" y="2941743"/>
            <a:ext cx="392446" cy="35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9D5C3E-CF18-4EFC-928F-270854E6D079}"/>
                  </a:ext>
                </a:extLst>
              </p:cNvPr>
              <p:cNvSpPr txBox="1"/>
              <p:nvPr/>
            </p:nvSpPr>
            <p:spPr>
              <a:xfrm>
                <a:off x="4520771" y="2874965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9D5C3E-CF18-4EFC-928F-270854E6D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771" y="2874965"/>
                <a:ext cx="418384" cy="276999"/>
              </a:xfrm>
              <a:prstGeom prst="rect">
                <a:avLst/>
              </a:prstGeom>
              <a:blipFill>
                <a:blip r:embed="rId6"/>
                <a:stretch>
                  <a:fillRect l="-5882" r="-1323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4571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C0D0-6FEE-4F91-8370-98B69939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Figures P connectivity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46C5A-8170-402E-B3D7-359C937B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61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1A8CF6-7B86-4FD6-9DAE-B3318A199D7B}"/>
              </a:ext>
            </a:extLst>
          </p:cNvPr>
          <p:cNvSpPr/>
          <p:nvPr/>
        </p:nvSpPr>
        <p:spPr>
          <a:xfrm>
            <a:off x="2764747" y="243872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1722E-93E8-4670-A507-EEB3FF483DD6}"/>
              </a:ext>
            </a:extLst>
          </p:cNvPr>
          <p:cNvSpPr/>
          <p:nvPr/>
        </p:nvSpPr>
        <p:spPr>
          <a:xfrm>
            <a:off x="3407377" y="2438722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160A5-0544-4B6F-B1F1-F9CF9AC08E33}"/>
              </a:ext>
            </a:extLst>
          </p:cNvPr>
          <p:cNvSpPr/>
          <p:nvPr/>
        </p:nvSpPr>
        <p:spPr>
          <a:xfrm>
            <a:off x="4050446" y="2438722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A2BC3C-EB3E-4346-9A96-4456FFC8D099}"/>
              </a:ext>
            </a:extLst>
          </p:cNvPr>
          <p:cNvSpPr/>
          <p:nvPr/>
        </p:nvSpPr>
        <p:spPr>
          <a:xfrm>
            <a:off x="4693076" y="2438722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F83506-A86B-422B-A1E1-F4F8DE5D4784}"/>
              </a:ext>
            </a:extLst>
          </p:cNvPr>
          <p:cNvSpPr/>
          <p:nvPr/>
        </p:nvSpPr>
        <p:spPr>
          <a:xfrm>
            <a:off x="5335706" y="243872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0A6BE2-A17C-4711-B255-C6FF37F947F5}"/>
              </a:ext>
            </a:extLst>
          </p:cNvPr>
          <p:cNvSpPr/>
          <p:nvPr/>
        </p:nvSpPr>
        <p:spPr>
          <a:xfrm>
            <a:off x="5978336" y="2438722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13E174-8603-400A-825E-10A028CC5233}"/>
              </a:ext>
            </a:extLst>
          </p:cNvPr>
          <p:cNvSpPr/>
          <p:nvPr/>
        </p:nvSpPr>
        <p:spPr>
          <a:xfrm>
            <a:off x="6616939" y="2443807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6D0EA-7D55-490D-8D8C-336B7D62A975}"/>
              </a:ext>
            </a:extLst>
          </p:cNvPr>
          <p:cNvCxnSpPr>
            <a:cxnSpLocks/>
          </p:cNvCxnSpPr>
          <p:nvPr/>
        </p:nvCxnSpPr>
        <p:spPr>
          <a:xfrm flipV="1">
            <a:off x="2940807" y="2493664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37B659-B7AA-404A-B0CC-D336307B1330}"/>
              </a:ext>
            </a:extLst>
          </p:cNvPr>
          <p:cNvCxnSpPr>
            <a:cxnSpLocks/>
          </p:cNvCxnSpPr>
          <p:nvPr/>
        </p:nvCxnSpPr>
        <p:spPr>
          <a:xfrm flipV="1">
            <a:off x="3587903" y="2499879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D6FF72-5550-41E1-8DAD-42D88D4A1C26}"/>
              </a:ext>
            </a:extLst>
          </p:cNvPr>
          <p:cNvCxnSpPr>
            <a:cxnSpLocks/>
          </p:cNvCxnSpPr>
          <p:nvPr/>
        </p:nvCxnSpPr>
        <p:spPr>
          <a:xfrm flipV="1">
            <a:off x="4222341" y="2493664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2C3E30-7997-4F23-86BA-45DEC3FB98FE}"/>
              </a:ext>
            </a:extLst>
          </p:cNvPr>
          <p:cNvCxnSpPr>
            <a:cxnSpLocks/>
          </p:cNvCxnSpPr>
          <p:nvPr/>
        </p:nvCxnSpPr>
        <p:spPr>
          <a:xfrm flipV="1">
            <a:off x="4864971" y="2493663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5FEEB6-0E61-473B-831E-BB233329C53C}"/>
              </a:ext>
            </a:extLst>
          </p:cNvPr>
          <p:cNvCxnSpPr>
            <a:cxnSpLocks/>
          </p:cNvCxnSpPr>
          <p:nvPr/>
        </p:nvCxnSpPr>
        <p:spPr>
          <a:xfrm flipV="1">
            <a:off x="5508702" y="2513129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3F59FB-202D-4817-99EA-04EF7757D2B3}"/>
              </a:ext>
            </a:extLst>
          </p:cNvPr>
          <p:cNvCxnSpPr>
            <a:cxnSpLocks/>
          </p:cNvCxnSpPr>
          <p:nvPr/>
        </p:nvCxnSpPr>
        <p:spPr>
          <a:xfrm flipV="1">
            <a:off x="6135311" y="2513128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63F5899-168F-444C-866C-92FBF7B2C158}"/>
              </a:ext>
            </a:extLst>
          </p:cNvPr>
          <p:cNvSpPr/>
          <p:nvPr/>
        </p:nvSpPr>
        <p:spPr>
          <a:xfrm>
            <a:off x="3975100" y="2073480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06F3A-F5CB-4ADB-AA79-6D57B9680389}"/>
              </a:ext>
            </a:extLst>
          </p:cNvPr>
          <p:cNvSpPr/>
          <p:nvPr/>
        </p:nvSpPr>
        <p:spPr>
          <a:xfrm>
            <a:off x="3332121" y="2073480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BF1D0E-48C0-4946-AD8C-773F2300B0AE}"/>
              </a:ext>
            </a:extLst>
          </p:cNvPr>
          <p:cNvSpPr/>
          <p:nvPr/>
        </p:nvSpPr>
        <p:spPr>
          <a:xfrm>
            <a:off x="4616905" y="2073480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6ED07F1-4663-4C01-B570-6E9B33C7E9DA}"/>
              </a:ext>
            </a:extLst>
          </p:cNvPr>
          <p:cNvSpPr/>
          <p:nvPr/>
        </p:nvSpPr>
        <p:spPr>
          <a:xfrm>
            <a:off x="5258710" y="2062722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9050477-4973-4E40-8C6C-A3E9C03FAE74}"/>
              </a:ext>
            </a:extLst>
          </p:cNvPr>
          <p:cNvSpPr/>
          <p:nvPr/>
        </p:nvSpPr>
        <p:spPr>
          <a:xfrm>
            <a:off x="5900515" y="2062722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8060113-9739-4816-8CEF-A0E346933BD3}"/>
              </a:ext>
            </a:extLst>
          </p:cNvPr>
          <p:cNvSpPr/>
          <p:nvPr/>
        </p:nvSpPr>
        <p:spPr>
          <a:xfrm>
            <a:off x="2689142" y="2073480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744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8AF4-D6EB-4E9E-849B-77177FD2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slides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7314E-7320-43FC-A24C-E2DA49C84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EF5C8-6216-47A4-8F03-85105D5C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78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1B02-D644-42D6-BF81-D4029ADB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by cell orthogonalization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E58E01-8EFB-41DB-BD10-0181A8F61770}"/>
                  </a:ext>
                </a:extLst>
              </p:cNvPr>
              <p:cNvSpPr/>
              <p:nvPr/>
            </p:nvSpPr>
            <p:spPr>
              <a:xfrm>
                <a:off x="925869" y="3429470"/>
                <a:ext cx="3474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Step 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|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E58E01-8EFB-41DB-BD10-0181A8F61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69" y="3429470"/>
                <a:ext cx="3474926" cy="369332"/>
              </a:xfrm>
              <a:prstGeom prst="rect">
                <a:avLst/>
              </a:prstGeom>
              <a:blipFill>
                <a:blip r:embed="rId2"/>
                <a:stretch>
                  <a:fillRect l="-15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8C9763A-4E49-40FC-B866-94193FAEE167}"/>
              </a:ext>
            </a:extLst>
          </p:cNvPr>
          <p:cNvSpPr/>
          <p:nvPr/>
        </p:nvSpPr>
        <p:spPr>
          <a:xfrm>
            <a:off x="3800253" y="2783594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1736E-7E4C-4BC8-BF18-313800200EDF}"/>
              </a:ext>
            </a:extLst>
          </p:cNvPr>
          <p:cNvSpPr/>
          <p:nvPr/>
        </p:nvSpPr>
        <p:spPr>
          <a:xfrm>
            <a:off x="4442883" y="278359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F1B70F-4A71-4FCD-81E9-E31E70F5108B}"/>
              </a:ext>
            </a:extLst>
          </p:cNvPr>
          <p:cNvSpPr/>
          <p:nvPr/>
        </p:nvSpPr>
        <p:spPr>
          <a:xfrm>
            <a:off x="5085952" y="278359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47E2C-D7DD-4FA0-A3A5-C559039E4B7B}"/>
              </a:ext>
            </a:extLst>
          </p:cNvPr>
          <p:cNvSpPr/>
          <p:nvPr/>
        </p:nvSpPr>
        <p:spPr>
          <a:xfrm>
            <a:off x="5728582" y="278359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0E452-DE0D-4E71-B277-56155B2CB26E}"/>
              </a:ext>
            </a:extLst>
          </p:cNvPr>
          <p:cNvSpPr/>
          <p:nvPr/>
        </p:nvSpPr>
        <p:spPr>
          <a:xfrm>
            <a:off x="6371212" y="2783594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E74814-52D4-4E1B-A1F0-9EE0792A2796}"/>
              </a:ext>
            </a:extLst>
          </p:cNvPr>
          <p:cNvSpPr/>
          <p:nvPr/>
        </p:nvSpPr>
        <p:spPr>
          <a:xfrm>
            <a:off x="7013842" y="278359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01004-A19E-4FF8-9927-B5E69A7FA28A}"/>
              </a:ext>
            </a:extLst>
          </p:cNvPr>
          <p:cNvSpPr/>
          <p:nvPr/>
        </p:nvSpPr>
        <p:spPr>
          <a:xfrm>
            <a:off x="7652445" y="278867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AD028A-078C-4085-A6FB-399047DA129E}"/>
              </a:ext>
            </a:extLst>
          </p:cNvPr>
          <p:cNvCxnSpPr>
            <a:cxnSpLocks/>
          </p:cNvCxnSpPr>
          <p:nvPr/>
        </p:nvCxnSpPr>
        <p:spPr>
          <a:xfrm flipV="1">
            <a:off x="3976313" y="2838535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E29E7A-80C2-40A2-B8D7-B5439CDE66D6}"/>
              </a:ext>
            </a:extLst>
          </p:cNvPr>
          <p:cNvCxnSpPr>
            <a:cxnSpLocks/>
          </p:cNvCxnSpPr>
          <p:nvPr/>
        </p:nvCxnSpPr>
        <p:spPr>
          <a:xfrm flipV="1">
            <a:off x="4623409" y="2844750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79074C-2EE9-4DB9-BC05-63010A5069CE}"/>
              </a:ext>
            </a:extLst>
          </p:cNvPr>
          <p:cNvCxnSpPr>
            <a:cxnSpLocks/>
          </p:cNvCxnSpPr>
          <p:nvPr/>
        </p:nvCxnSpPr>
        <p:spPr>
          <a:xfrm flipV="1">
            <a:off x="5257847" y="2838535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2896FA-DEAA-49F0-AB50-8D9B4EB3FA4A}"/>
              </a:ext>
            </a:extLst>
          </p:cNvPr>
          <p:cNvCxnSpPr>
            <a:cxnSpLocks/>
          </p:cNvCxnSpPr>
          <p:nvPr/>
        </p:nvCxnSpPr>
        <p:spPr>
          <a:xfrm flipV="1">
            <a:off x="5900477" y="2838534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B7338D-000F-4FDC-8811-35B082477B29}"/>
              </a:ext>
            </a:extLst>
          </p:cNvPr>
          <p:cNvCxnSpPr>
            <a:cxnSpLocks/>
          </p:cNvCxnSpPr>
          <p:nvPr/>
        </p:nvCxnSpPr>
        <p:spPr>
          <a:xfrm flipV="1">
            <a:off x="6544208" y="2858000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12E120-05A5-4422-9343-39768A02EFD5}"/>
              </a:ext>
            </a:extLst>
          </p:cNvPr>
          <p:cNvCxnSpPr>
            <a:cxnSpLocks/>
          </p:cNvCxnSpPr>
          <p:nvPr/>
        </p:nvCxnSpPr>
        <p:spPr>
          <a:xfrm flipV="1">
            <a:off x="7170817" y="2857999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B97DE74-E62C-4C43-A59B-A9A94C903FEB}"/>
              </a:ext>
            </a:extLst>
          </p:cNvPr>
          <p:cNvSpPr/>
          <p:nvPr/>
        </p:nvSpPr>
        <p:spPr>
          <a:xfrm>
            <a:off x="5010606" y="2418351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D08327F-E537-4EE5-BA72-1CF628A132EE}"/>
              </a:ext>
            </a:extLst>
          </p:cNvPr>
          <p:cNvSpPr/>
          <p:nvPr/>
        </p:nvSpPr>
        <p:spPr>
          <a:xfrm>
            <a:off x="4367627" y="2418351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451971B-603F-4E7D-AFA6-71B2E13C8BC7}"/>
              </a:ext>
            </a:extLst>
          </p:cNvPr>
          <p:cNvSpPr/>
          <p:nvPr/>
        </p:nvSpPr>
        <p:spPr>
          <a:xfrm>
            <a:off x="5652411" y="2418351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05DD373-32A4-4BB6-9CBB-F584033A6C0B}"/>
              </a:ext>
            </a:extLst>
          </p:cNvPr>
          <p:cNvSpPr/>
          <p:nvPr/>
        </p:nvSpPr>
        <p:spPr>
          <a:xfrm>
            <a:off x="6294216" y="2407593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23E21A3-B7CA-428A-8680-3EBDE9E01272}"/>
              </a:ext>
            </a:extLst>
          </p:cNvPr>
          <p:cNvSpPr/>
          <p:nvPr/>
        </p:nvSpPr>
        <p:spPr>
          <a:xfrm>
            <a:off x="6936021" y="2407593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7AA9A2-EA1D-4843-B3CE-3F8CF31DC3E9}"/>
              </a:ext>
            </a:extLst>
          </p:cNvPr>
          <p:cNvSpPr/>
          <p:nvPr/>
        </p:nvSpPr>
        <p:spPr>
          <a:xfrm>
            <a:off x="3760409" y="413389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A460F9-91D7-4C2B-B8E2-6A2C4B7852C7}"/>
              </a:ext>
            </a:extLst>
          </p:cNvPr>
          <p:cNvSpPr/>
          <p:nvPr/>
        </p:nvSpPr>
        <p:spPr>
          <a:xfrm>
            <a:off x="4403039" y="413389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DA870B1-B85B-4AAE-891D-02DF017B939A}"/>
              </a:ext>
            </a:extLst>
          </p:cNvPr>
          <p:cNvSpPr/>
          <p:nvPr/>
        </p:nvSpPr>
        <p:spPr>
          <a:xfrm>
            <a:off x="4864349" y="4006823"/>
            <a:ext cx="1758122" cy="345692"/>
          </a:xfrm>
          <a:prstGeom prst="roundRect">
            <a:avLst>
              <a:gd name="adj" fmla="val 3916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2C4FC3-6018-4571-93AD-FDF85FD5BA46}"/>
              </a:ext>
            </a:extLst>
          </p:cNvPr>
          <p:cNvSpPr/>
          <p:nvPr/>
        </p:nvSpPr>
        <p:spPr>
          <a:xfrm>
            <a:off x="5046108" y="413389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66D287-FACE-481F-BA83-215E8B0C5E38}"/>
              </a:ext>
            </a:extLst>
          </p:cNvPr>
          <p:cNvSpPr/>
          <p:nvPr/>
        </p:nvSpPr>
        <p:spPr>
          <a:xfrm>
            <a:off x="5688738" y="413389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CD0055-690D-457C-BA21-BC5909D76A06}"/>
              </a:ext>
            </a:extLst>
          </p:cNvPr>
          <p:cNvSpPr/>
          <p:nvPr/>
        </p:nvSpPr>
        <p:spPr>
          <a:xfrm>
            <a:off x="6331368" y="413389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9E9770-05C4-4D42-818A-BBE92CC716E9}"/>
              </a:ext>
            </a:extLst>
          </p:cNvPr>
          <p:cNvSpPr/>
          <p:nvPr/>
        </p:nvSpPr>
        <p:spPr>
          <a:xfrm>
            <a:off x="6973998" y="413389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C7BD62-130E-4C57-BE6A-3B7B2BB40AB7}"/>
              </a:ext>
            </a:extLst>
          </p:cNvPr>
          <p:cNvSpPr/>
          <p:nvPr/>
        </p:nvSpPr>
        <p:spPr>
          <a:xfrm>
            <a:off x="7612601" y="4138975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A21D64-4E7E-4B9A-A009-6BFDC8EADF4E}"/>
                  </a:ext>
                </a:extLst>
              </p:cNvPr>
              <p:cNvSpPr txBox="1"/>
              <p:nvPr/>
            </p:nvSpPr>
            <p:spPr>
              <a:xfrm>
                <a:off x="1718179" y="2695537"/>
                <a:ext cx="13457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connectivity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A21D64-4E7E-4B9A-A009-6BFDC8EAD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179" y="2695537"/>
                <a:ext cx="1345753" cy="276999"/>
              </a:xfrm>
              <a:prstGeom prst="rect">
                <a:avLst/>
              </a:prstGeom>
              <a:blipFill>
                <a:blip r:embed="rId3"/>
                <a:stretch>
                  <a:fillRect l="-6335" t="-28261" r="-1040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0A9DF46-1B40-461D-95C6-E33CDD97685E}"/>
                  </a:ext>
                </a:extLst>
              </p:cNvPr>
              <p:cNvSpPr txBox="1"/>
              <p:nvPr/>
            </p:nvSpPr>
            <p:spPr>
              <a:xfrm>
                <a:off x="1678335" y="4050332"/>
                <a:ext cx="16828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wavefunctions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0A9DF46-1B40-461D-95C6-E33CDD976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35" y="4050332"/>
                <a:ext cx="1682897" cy="276999"/>
              </a:xfrm>
              <a:prstGeom prst="rect">
                <a:avLst/>
              </a:prstGeom>
              <a:blipFill>
                <a:blip r:embed="rId4"/>
                <a:stretch>
                  <a:fillRect l="-4710" t="-28261" r="-905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44F14DD-F829-4068-A3A3-A60C0083D0B0}"/>
                  </a:ext>
                </a:extLst>
              </p:cNvPr>
              <p:cNvSpPr/>
              <p:nvPr/>
            </p:nvSpPr>
            <p:spPr>
              <a:xfrm>
                <a:off x="5618147" y="2886657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44F14DD-F829-4068-A3A3-A60C0083D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47" y="2886657"/>
                <a:ext cx="3157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289FEF8-F770-4794-AF7D-0B35681A0772}"/>
              </a:ext>
            </a:extLst>
          </p:cNvPr>
          <p:cNvSpPr/>
          <p:nvPr/>
        </p:nvSpPr>
        <p:spPr>
          <a:xfrm>
            <a:off x="3724648" y="2418351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63D2F7-D82D-47F5-AFB7-7F8756E4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63</a:t>
            </a:fld>
            <a:endParaRPr lang="en-US"/>
          </a:p>
        </p:txBody>
      </p:sp>
      <p:sp>
        <p:nvSpPr>
          <p:cNvPr id="71" name="Freeform: Shape 47">
            <a:extLst>
              <a:ext uri="{FF2B5EF4-FFF2-40B4-BE49-F238E27FC236}">
                <a16:creationId xmlns:a16="http://schemas.microsoft.com/office/drawing/2014/main" id="{323E21A3-B7CA-428A-8680-3EBDE9E01272}"/>
              </a:ext>
            </a:extLst>
          </p:cNvPr>
          <p:cNvSpPr/>
          <p:nvPr/>
        </p:nvSpPr>
        <p:spPr>
          <a:xfrm>
            <a:off x="7571422" y="2407740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B807D07-1B46-40AD-A95A-C9A2BBF7DBE6}"/>
              </a:ext>
            </a:extLst>
          </p:cNvPr>
          <p:cNvSpPr/>
          <p:nvPr/>
        </p:nvSpPr>
        <p:spPr>
          <a:xfrm>
            <a:off x="9753112" y="3151345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9905309" y="30479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309" y="3047976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8A57BE90-8DD6-4FEE-B9A4-4B8651A3B36F}"/>
              </a:ext>
            </a:extLst>
          </p:cNvPr>
          <p:cNvSpPr/>
          <p:nvPr/>
        </p:nvSpPr>
        <p:spPr>
          <a:xfrm>
            <a:off x="10256631" y="2792924"/>
            <a:ext cx="208046" cy="18840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A57BE90-8DD6-4FEE-B9A4-4B8651A3B36F}"/>
              </a:ext>
            </a:extLst>
          </p:cNvPr>
          <p:cNvSpPr/>
          <p:nvPr/>
        </p:nvSpPr>
        <p:spPr>
          <a:xfrm>
            <a:off x="10256631" y="3347109"/>
            <a:ext cx="208046" cy="18840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4E244DD-773B-4225-995B-A260832FF9FF}"/>
              </a:ext>
            </a:extLst>
          </p:cNvPr>
          <p:cNvCxnSpPr>
            <a:cxnSpLocks/>
          </p:cNvCxnSpPr>
          <p:nvPr/>
        </p:nvCxnSpPr>
        <p:spPr>
          <a:xfrm flipH="1">
            <a:off x="10360654" y="3076680"/>
            <a:ext cx="5790" cy="21091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55B036D-6BB1-491D-8221-F9F9503259FE}"/>
                  </a:ext>
                </a:extLst>
              </p:cNvPr>
              <p:cNvSpPr/>
              <p:nvPr/>
            </p:nvSpPr>
            <p:spPr>
              <a:xfrm>
                <a:off x="925869" y="4662420"/>
                <a:ext cx="3277244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Step 2. Orthonormalize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55B036D-6BB1-491D-8221-F9F950325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69" y="4662420"/>
                <a:ext cx="3277244" cy="376193"/>
              </a:xfrm>
              <a:prstGeom prst="rect">
                <a:avLst/>
              </a:prstGeom>
              <a:blipFill>
                <a:blip r:embed="rId7"/>
                <a:stretch>
                  <a:fillRect l="-1676" t="-8065" r="-7263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7EADB8-24BB-4173-83A2-ABAE64766938}"/>
                  </a:ext>
                </a:extLst>
              </p:cNvPr>
              <p:cNvSpPr txBox="1"/>
              <p:nvPr/>
            </p:nvSpPr>
            <p:spPr>
              <a:xfrm>
                <a:off x="1678335" y="5136664"/>
                <a:ext cx="3811603" cy="436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⟩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acc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7EADB8-24BB-4173-83A2-ABAE6476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35" y="5136664"/>
                <a:ext cx="3811603" cy="436786"/>
              </a:xfrm>
              <a:prstGeom prst="rect">
                <a:avLst/>
              </a:prstGeom>
              <a:blipFill>
                <a:blip r:embed="rId8"/>
                <a:stretch>
                  <a:fillRect l="-1278" t="-101408" b="-145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506B518-7519-4A37-B07C-1590E65CB265}"/>
                  </a:ext>
                </a:extLst>
              </p:cNvPr>
              <p:cNvSpPr/>
              <p:nvPr/>
            </p:nvSpPr>
            <p:spPr>
              <a:xfrm>
                <a:off x="6287294" y="2901878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506B518-7519-4A37-B07C-1590E65CB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294" y="2901878"/>
                <a:ext cx="31576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46462B9-B08F-44E0-8878-5CF59F01B59C}"/>
                  </a:ext>
                </a:extLst>
              </p:cNvPr>
              <p:cNvSpPr/>
              <p:nvPr/>
            </p:nvSpPr>
            <p:spPr>
              <a:xfrm>
                <a:off x="6929333" y="2918265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46462B9-B08F-44E0-8878-5CF59F01B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333" y="2918265"/>
                <a:ext cx="3157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1AD9829-2737-4B1C-9DC7-E727DD0EA49E}"/>
                  </a:ext>
                </a:extLst>
              </p:cNvPr>
              <p:cNvSpPr/>
              <p:nvPr/>
            </p:nvSpPr>
            <p:spPr>
              <a:xfrm>
                <a:off x="7551466" y="2901878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1AD9829-2737-4B1C-9DC7-E727DD0EA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466" y="2901878"/>
                <a:ext cx="3157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41BFAB-DAB6-4849-9E37-86037045FFC9}"/>
                  </a:ext>
                </a:extLst>
              </p:cNvPr>
              <p:cNvSpPr/>
              <p:nvPr/>
            </p:nvSpPr>
            <p:spPr>
              <a:xfrm>
                <a:off x="4900294" y="2904673"/>
                <a:ext cx="3782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41BFAB-DAB6-4849-9E37-86037045F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294" y="2904673"/>
                <a:ext cx="378218" cy="369332"/>
              </a:xfrm>
              <a:prstGeom prst="rect">
                <a:avLst/>
              </a:prstGeom>
              <a:blipFill>
                <a:blip r:embed="rId12"/>
                <a:stretch>
                  <a:fillRect r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E7F5714-25B2-4FD5-ADEA-BB2F5148E9FC}"/>
                  </a:ext>
                </a:extLst>
              </p:cNvPr>
              <p:cNvSpPr/>
              <p:nvPr/>
            </p:nvSpPr>
            <p:spPr>
              <a:xfrm>
                <a:off x="4255522" y="2899772"/>
                <a:ext cx="4346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E7F5714-25B2-4FD5-ADEA-BB2F5148E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522" y="2899772"/>
                <a:ext cx="434653" cy="369332"/>
              </a:xfrm>
              <a:prstGeom prst="rect">
                <a:avLst/>
              </a:prstGeom>
              <a:blipFill>
                <a:blip r:embed="rId13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BECC7A0-BC18-4023-9DDC-7B703B7710A3}"/>
                  </a:ext>
                </a:extLst>
              </p:cNvPr>
              <p:cNvSpPr/>
              <p:nvPr/>
            </p:nvSpPr>
            <p:spPr>
              <a:xfrm>
                <a:off x="3599987" y="2893478"/>
                <a:ext cx="4346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BECC7A0-BC18-4023-9DDC-7B703B771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87" y="2893478"/>
                <a:ext cx="434653" cy="369332"/>
              </a:xfrm>
              <a:prstGeom prst="rect">
                <a:avLst/>
              </a:prstGeom>
              <a:blipFill>
                <a:blip r:embed="rId14"/>
                <a:stretch>
                  <a:fillRect r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1725A0A-EF5C-4E4C-A368-831A2DA5E982}"/>
                  </a:ext>
                </a:extLst>
              </p:cNvPr>
              <p:cNvSpPr/>
              <p:nvPr/>
            </p:nvSpPr>
            <p:spPr>
              <a:xfrm>
                <a:off x="925869" y="1814924"/>
                <a:ext cx="46447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Step 0. Define sequence 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=0,−1,1,−2,…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1725A0A-EF5C-4E4C-A368-831A2DA5E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69" y="1814924"/>
                <a:ext cx="4644798" cy="369332"/>
              </a:xfrm>
              <a:prstGeom prst="rect">
                <a:avLst/>
              </a:prstGeom>
              <a:blipFill>
                <a:blip r:embed="rId15"/>
                <a:stretch>
                  <a:fillRect l="-118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0677E68-4958-4E1E-9FE2-468529C3CCC7}"/>
                  </a:ext>
                </a:extLst>
              </p:cNvPr>
              <p:cNvSpPr/>
              <p:nvPr/>
            </p:nvSpPr>
            <p:spPr>
              <a:xfrm>
                <a:off x="5601383" y="4287213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0677E68-4958-4E1E-9FE2-468529C3C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383" y="4287213"/>
                <a:ext cx="31576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FC9A2CE-2906-4BED-BE6A-A48BAFAAC196}"/>
                  </a:ext>
                </a:extLst>
              </p:cNvPr>
              <p:cNvSpPr/>
              <p:nvPr/>
            </p:nvSpPr>
            <p:spPr>
              <a:xfrm>
                <a:off x="6270530" y="4302434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FC9A2CE-2906-4BED-BE6A-A48BAFAAC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530" y="4302434"/>
                <a:ext cx="31576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11629AA-319F-4FAB-8152-A42404B814DE}"/>
                  </a:ext>
                </a:extLst>
              </p:cNvPr>
              <p:cNvSpPr/>
              <p:nvPr/>
            </p:nvSpPr>
            <p:spPr>
              <a:xfrm>
                <a:off x="4883530" y="4305229"/>
                <a:ext cx="3782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11629AA-319F-4FAB-8152-A42404B81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530" y="4305229"/>
                <a:ext cx="378218" cy="369332"/>
              </a:xfrm>
              <a:prstGeom prst="rect">
                <a:avLst/>
              </a:prstGeom>
              <a:blipFill>
                <a:blip r:embed="rId18"/>
                <a:stretch>
                  <a:fillRect r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99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6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/>
      <p:bldP spid="58" grpId="0"/>
      <p:bldP spid="59" grpId="0"/>
      <p:bldP spid="86" grpId="0" animBg="1"/>
      <p:bldP spid="71" grpId="0" animBg="1"/>
      <p:bldP spid="72" grpId="0" animBg="1"/>
      <p:bldP spid="75" grpId="0"/>
      <p:bldP spid="76" grpId="0" animBg="1"/>
      <p:bldP spid="81" grpId="0" animBg="1"/>
      <p:bldP spid="88" grpId="0"/>
      <p:bldP spid="89" grpId="0"/>
      <p:bldP spid="90" grpId="0"/>
      <p:bldP spid="91" grpId="0"/>
      <p:bldP spid="92" grpId="0"/>
      <p:bldP spid="93" grpId="0"/>
      <p:bldP spid="96" grpId="0"/>
      <p:bldP spid="97" grpId="0"/>
      <p:bldP spid="10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28D1F3B-A9FA-4743-9FFD-AE7BC9E5890C}"/>
              </a:ext>
            </a:extLst>
          </p:cNvPr>
          <p:cNvSpPr/>
          <p:nvPr/>
        </p:nvSpPr>
        <p:spPr>
          <a:xfrm>
            <a:off x="4262234" y="4672848"/>
            <a:ext cx="2332271" cy="345692"/>
          </a:xfrm>
          <a:prstGeom prst="roundRect">
            <a:avLst>
              <a:gd name="adj" fmla="val 3916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B9D98-33C2-4D64-A0B9-ECDAC916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by cell orthogonalization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390F5-D77F-463E-B79C-3A5DF10C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64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29ACB-C6A4-44CE-834C-253ACC221FE3}"/>
              </a:ext>
            </a:extLst>
          </p:cNvPr>
          <p:cNvSpPr/>
          <p:nvPr/>
        </p:nvSpPr>
        <p:spPr>
          <a:xfrm>
            <a:off x="3817628" y="3321619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4EBDDF-D1CD-423E-9CB2-E2E14E3AB66D}"/>
              </a:ext>
            </a:extLst>
          </p:cNvPr>
          <p:cNvSpPr/>
          <p:nvPr/>
        </p:nvSpPr>
        <p:spPr>
          <a:xfrm>
            <a:off x="4460258" y="332161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58A3A-167A-4602-8524-194D1EA6B5FD}"/>
              </a:ext>
            </a:extLst>
          </p:cNvPr>
          <p:cNvSpPr/>
          <p:nvPr/>
        </p:nvSpPr>
        <p:spPr>
          <a:xfrm>
            <a:off x="5103327" y="332161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13EC09-D2E7-4F6C-8343-4E404C03D62B}"/>
              </a:ext>
            </a:extLst>
          </p:cNvPr>
          <p:cNvSpPr/>
          <p:nvPr/>
        </p:nvSpPr>
        <p:spPr>
          <a:xfrm>
            <a:off x="5745957" y="332161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9234FB-594D-4EAF-B8B8-50BF962FEB92}"/>
              </a:ext>
            </a:extLst>
          </p:cNvPr>
          <p:cNvSpPr/>
          <p:nvPr/>
        </p:nvSpPr>
        <p:spPr>
          <a:xfrm>
            <a:off x="6388587" y="3321619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D4132-5590-4999-92DC-856490C1389B}"/>
              </a:ext>
            </a:extLst>
          </p:cNvPr>
          <p:cNvSpPr/>
          <p:nvPr/>
        </p:nvSpPr>
        <p:spPr>
          <a:xfrm>
            <a:off x="7031217" y="332161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11C36-9F6B-49FE-93B2-9553B0727C99}"/>
              </a:ext>
            </a:extLst>
          </p:cNvPr>
          <p:cNvSpPr/>
          <p:nvPr/>
        </p:nvSpPr>
        <p:spPr>
          <a:xfrm>
            <a:off x="7669820" y="332670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A0815A-9C94-4E09-A8B7-4BFDB982273F}"/>
              </a:ext>
            </a:extLst>
          </p:cNvPr>
          <p:cNvCxnSpPr>
            <a:cxnSpLocks/>
          </p:cNvCxnSpPr>
          <p:nvPr/>
        </p:nvCxnSpPr>
        <p:spPr>
          <a:xfrm flipV="1">
            <a:off x="3993688" y="3376560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BE685-ACA6-4765-B151-EC4DDBEC8E40}"/>
              </a:ext>
            </a:extLst>
          </p:cNvPr>
          <p:cNvCxnSpPr>
            <a:cxnSpLocks/>
          </p:cNvCxnSpPr>
          <p:nvPr/>
        </p:nvCxnSpPr>
        <p:spPr>
          <a:xfrm flipV="1">
            <a:off x="4640784" y="3382775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58406B-C0AF-4C0F-9B0B-7CC751CEC0F1}"/>
              </a:ext>
            </a:extLst>
          </p:cNvPr>
          <p:cNvCxnSpPr>
            <a:cxnSpLocks/>
          </p:cNvCxnSpPr>
          <p:nvPr/>
        </p:nvCxnSpPr>
        <p:spPr>
          <a:xfrm flipV="1">
            <a:off x="6561583" y="3396025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F5A9AB-83DC-4255-8DB5-2032685CAC7E}"/>
              </a:ext>
            </a:extLst>
          </p:cNvPr>
          <p:cNvCxnSpPr>
            <a:cxnSpLocks/>
          </p:cNvCxnSpPr>
          <p:nvPr/>
        </p:nvCxnSpPr>
        <p:spPr>
          <a:xfrm flipV="1">
            <a:off x="7188192" y="3396024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40F9D09-48DC-48A8-B8DA-31CDB7A75FC1}"/>
              </a:ext>
            </a:extLst>
          </p:cNvPr>
          <p:cNvSpPr/>
          <p:nvPr/>
        </p:nvSpPr>
        <p:spPr>
          <a:xfrm>
            <a:off x="5027981" y="2956376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C01585A-3DC9-4EB8-B02D-B01A4C6E72C5}"/>
              </a:ext>
            </a:extLst>
          </p:cNvPr>
          <p:cNvSpPr/>
          <p:nvPr/>
        </p:nvSpPr>
        <p:spPr>
          <a:xfrm>
            <a:off x="4385002" y="2956376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2D68DD-59B2-43B9-A895-E64357F354F4}"/>
              </a:ext>
            </a:extLst>
          </p:cNvPr>
          <p:cNvSpPr/>
          <p:nvPr/>
        </p:nvSpPr>
        <p:spPr>
          <a:xfrm>
            <a:off x="6311591" y="2945618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8C3EA7-67D1-4CC7-8BBE-4AB673AF40F4}"/>
              </a:ext>
            </a:extLst>
          </p:cNvPr>
          <p:cNvSpPr/>
          <p:nvPr/>
        </p:nvSpPr>
        <p:spPr>
          <a:xfrm>
            <a:off x="6953396" y="2945618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63B2AC-1246-460F-89A4-2C654DC3B596}"/>
                  </a:ext>
                </a:extLst>
              </p:cNvPr>
              <p:cNvSpPr txBox="1"/>
              <p:nvPr/>
            </p:nvSpPr>
            <p:spPr>
              <a:xfrm>
                <a:off x="822861" y="3206606"/>
                <a:ext cx="2774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Expected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connectivity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63B2AC-1246-460F-89A4-2C654DC3B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61" y="3206606"/>
                <a:ext cx="2774477" cy="276999"/>
              </a:xfrm>
              <a:prstGeom prst="rect">
                <a:avLst/>
              </a:prstGeom>
              <a:blipFill>
                <a:blip r:embed="rId2"/>
                <a:stretch>
                  <a:fillRect l="-5275" t="-28889" r="-4835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8C4CE90-F533-4BE7-A04D-35A227B314BB}"/>
                  </a:ext>
                </a:extLst>
              </p:cNvPr>
              <p:cNvSpPr/>
              <p:nvPr/>
            </p:nvSpPr>
            <p:spPr>
              <a:xfrm>
                <a:off x="1025958" y="4053227"/>
                <a:ext cx="5160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Step 3.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⟩"/>
                        <m:ctrlP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|"/>
                        <m:endChr m:val="}"/>
                        <m:ctrlP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8C4CE90-F533-4BE7-A04D-35A227B31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8" y="4053227"/>
                <a:ext cx="5160644" cy="369332"/>
              </a:xfrm>
              <a:prstGeom prst="rect">
                <a:avLst/>
              </a:prstGeom>
              <a:blipFill>
                <a:blip r:embed="rId3"/>
                <a:stretch>
                  <a:fillRect l="-94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F118B527-4DE5-451B-88C4-EF0000D7897F}"/>
              </a:ext>
            </a:extLst>
          </p:cNvPr>
          <p:cNvSpPr/>
          <p:nvPr/>
        </p:nvSpPr>
        <p:spPr>
          <a:xfrm>
            <a:off x="4462687" y="220365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92ED69-7A19-49D9-8891-6DCA7F169068}"/>
              </a:ext>
            </a:extLst>
          </p:cNvPr>
          <p:cNvSpPr/>
          <p:nvPr/>
        </p:nvSpPr>
        <p:spPr>
          <a:xfrm>
            <a:off x="5105756" y="220365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5AA793-C8BE-4549-8391-A7063CDB988D}"/>
              </a:ext>
            </a:extLst>
          </p:cNvPr>
          <p:cNvSpPr/>
          <p:nvPr/>
        </p:nvSpPr>
        <p:spPr>
          <a:xfrm>
            <a:off x="5748386" y="220365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479257-B6D7-4CB8-8E71-6E3CE15DE129}"/>
              </a:ext>
            </a:extLst>
          </p:cNvPr>
          <p:cNvSpPr/>
          <p:nvPr/>
        </p:nvSpPr>
        <p:spPr>
          <a:xfrm>
            <a:off x="6391016" y="2203652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769319-95CA-4540-9DB7-FA1FE1BB5401}"/>
              </a:ext>
            </a:extLst>
          </p:cNvPr>
          <p:cNvSpPr/>
          <p:nvPr/>
        </p:nvSpPr>
        <p:spPr>
          <a:xfrm>
            <a:off x="7033646" y="220365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B73644-21BD-4A1D-8AF4-5D87BD0C46AF}"/>
              </a:ext>
            </a:extLst>
          </p:cNvPr>
          <p:cNvCxnSpPr>
            <a:cxnSpLocks/>
          </p:cNvCxnSpPr>
          <p:nvPr/>
        </p:nvCxnSpPr>
        <p:spPr>
          <a:xfrm flipV="1">
            <a:off x="5277651" y="2258593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F16E4-1520-4CCE-AFD2-370747DCA995}"/>
              </a:ext>
            </a:extLst>
          </p:cNvPr>
          <p:cNvCxnSpPr>
            <a:cxnSpLocks/>
          </p:cNvCxnSpPr>
          <p:nvPr/>
        </p:nvCxnSpPr>
        <p:spPr>
          <a:xfrm flipV="1">
            <a:off x="5920281" y="2258592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DB2F8C9-440E-41F6-BCA0-A7E92BAA5B3D}"/>
              </a:ext>
            </a:extLst>
          </p:cNvPr>
          <p:cNvSpPr/>
          <p:nvPr/>
        </p:nvSpPr>
        <p:spPr>
          <a:xfrm>
            <a:off x="5030410" y="1838409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F928090-8CA0-4646-BA18-07915EEB97C3}"/>
              </a:ext>
            </a:extLst>
          </p:cNvPr>
          <p:cNvSpPr/>
          <p:nvPr/>
        </p:nvSpPr>
        <p:spPr>
          <a:xfrm>
            <a:off x="5672215" y="1838409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B7CCF57-BB6C-4318-A588-CBB700ECB920}"/>
              </a:ext>
            </a:extLst>
          </p:cNvPr>
          <p:cNvSpPr/>
          <p:nvPr/>
        </p:nvSpPr>
        <p:spPr>
          <a:xfrm>
            <a:off x="6314020" y="1827651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DAC0DC-3C6A-4A55-8896-ECF601BFD03D}"/>
                  </a:ext>
                </a:extLst>
              </p:cNvPr>
              <p:cNvSpPr txBox="1"/>
              <p:nvPr/>
            </p:nvSpPr>
            <p:spPr>
              <a:xfrm>
                <a:off x="1265418" y="2110911"/>
                <a:ext cx="2331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Expected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connectivity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DAC0DC-3C6A-4A55-8896-ECF601BFD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18" y="2110911"/>
                <a:ext cx="2331920" cy="276999"/>
              </a:xfrm>
              <a:prstGeom prst="rect">
                <a:avLst/>
              </a:prstGeom>
              <a:blipFill>
                <a:blip r:embed="rId4"/>
                <a:stretch>
                  <a:fillRect l="-6283" t="-28261" r="-602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4670A1C-57AD-4A15-ABDA-88018ADCF7EB}"/>
                  </a:ext>
                </a:extLst>
              </p:cNvPr>
              <p:cNvSpPr/>
              <p:nvPr/>
            </p:nvSpPr>
            <p:spPr>
              <a:xfrm>
                <a:off x="5637951" y="2306715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4670A1C-57AD-4A15-ABDA-88018ADCF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51" y="2306715"/>
                <a:ext cx="3157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C640814-3DD2-4684-A2A8-41CCBD26903D}"/>
                  </a:ext>
                </a:extLst>
              </p:cNvPr>
              <p:cNvSpPr/>
              <p:nvPr/>
            </p:nvSpPr>
            <p:spPr>
              <a:xfrm>
                <a:off x="6307098" y="2321936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C640814-3DD2-4684-A2A8-41CCBD269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98" y="2321936"/>
                <a:ext cx="3157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77F89B-E301-4ED8-B575-48006BF9B295}"/>
                  </a:ext>
                </a:extLst>
              </p:cNvPr>
              <p:cNvSpPr/>
              <p:nvPr/>
            </p:nvSpPr>
            <p:spPr>
              <a:xfrm>
                <a:off x="6949137" y="2338323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77F89B-E301-4ED8-B575-48006BF9B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37" y="2338323"/>
                <a:ext cx="3157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21B36C9-8A7D-472F-8288-0BBA490862E1}"/>
                  </a:ext>
                </a:extLst>
              </p:cNvPr>
              <p:cNvSpPr/>
              <p:nvPr/>
            </p:nvSpPr>
            <p:spPr>
              <a:xfrm>
                <a:off x="4920098" y="2324731"/>
                <a:ext cx="3782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21B36C9-8A7D-472F-8288-0BBA49086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098" y="2324731"/>
                <a:ext cx="378218" cy="369332"/>
              </a:xfrm>
              <a:prstGeom prst="rect">
                <a:avLst/>
              </a:prstGeom>
              <a:blipFill>
                <a:blip r:embed="rId8"/>
                <a:stretch>
                  <a:fillRect r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3320A18-B4A4-448C-B10D-8E2F96BA7C9D}"/>
                  </a:ext>
                </a:extLst>
              </p:cNvPr>
              <p:cNvSpPr/>
              <p:nvPr/>
            </p:nvSpPr>
            <p:spPr>
              <a:xfrm>
                <a:off x="4275326" y="2319830"/>
                <a:ext cx="4346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3320A18-B4A4-448C-B10D-8E2F96BA7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326" y="2319830"/>
                <a:ext cx="434653" cy="369332"/>
              </a:xfrm>
              <a:prstGeom prst="rect">
                <a:avLst/>
              </a:prstGeom>
              <a:blipFill>
                <a:blip r:embed="rId9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: Shape 42">
            <a:extLst>
              <a:ext uri="{FF2B5EF4-FFF2-40B4-BE49-F238E27FC236}">
                <a16:creationId xmlns:a16="http://schemas.microsoft.com/office/drawing/2014/main" id="{A1EE5ACC-D179-4FE8-BB7B-E2BEA8D44B31}"/>
              </a:ext>
            </a:extLst>
          </p:cNvPr>
          <p:cNvSpPr/>
          <p:nvPr/>
        </p:nvSpPr>
        <p:spPr>
          <a:xfrm flipH="1" flipV="1">
            <a:off x="5256656" y="2636669"/>
            <a:ext cx="1078357" cy="212329"/>
          </a:xfrm>
          <a:custGeom>
            <a:avLst/>
            <a:gdLst>
              <a:gd name="connsiteX0" fmla="*/ 0 w 1078357"/>
              <a:gd name="connsiteY0" fmla="*/ 212329 h 212329"/>
              <a:gd name="connsiteX1" fmla="*/ 524117 w 1078357"/>
              <a:gd name="connsiteY1" fmla="*/ 8 h 212329"/>
              <a:gd name="connsiteX2" fmla="*/ 1078357 w 1078357"/>
              <a:gd name="connsiteY2" fmla="*/ 205552 h 21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357" h="212329" fill="none" extrusionOk="0">
                <a:moveTo>
                  <a:pt x="0" y="212329"/>
                </a:moveTo>
                <a:cubicBezTo>
                  <a:pt x="174035" y="104994"/>
                  <a:pt x="322747" y="11489"/>
                  <a:pt x="524117" y="8"/>
                </a:cubicBezTo>
                <a:cubicBezTo>
                  <a:pt x="710882" y="26897"/>
                  <a:pt x="865397" y="85425"/>
                  <a:pt x="1078357" y="205552"/>
                </a:cubicBezTo>
              </a:path>
              <a:path w="1078357" h="212329" stroke="0" extrusionOk="0">
                <a:moveTo>
                  <a:pt x="0" y="212329"/>
                </a:moveTo>
                <a:cubicBezTo>
                  <a:pt x="153389" y="105220"/>
                  <a:pt x="315784" y="19844"/>
                  <a:pt x="524117" y="8"/>
                </a:cubicBezTo>
                <a:cubicBezTo>
                  <a:pt x="700291" y="-14715"/>
                  <a:pt x="902219" y="71444"/>
                  <a:pt x="1078357" y="205552"/>
                </a:cubicBezTo>
              </a:path>
            </a:pathLst>
          </a:custGeom>
          <a:ln>
            <a:headEnd type="arrow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116632749">
                  <a:custGeom>
                    <a:avLst/>
                    <a:gdLst>
                      <a:gd name="connsiteX0" fmla="*/ 0 w 1404958"/>
                      <a:gd name="connsiteY0" fmla="*/ 737830 h 737830"/>
                      <a:gd name="connsiteX1" fmla="*/ 682857 w 1404958"/>
                      <a:gd name="connsiteY1" fmla="*/ 31 h 737830"/>
                      <a:gd name="connsiteX2" fmla="*/ 1404958 w 1404958"/>
                      <a:gd name="connsiteY2" fmla="*/ 714283 h 737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4958" h="737830">
                        <a:moveTo>
                          <a:pt x="0" y="737830"/>
                        </a:moveTo>
                        <a:cubicBezTo>
                          <a:pt x="224348" y="370892"/>
                          <a:pt x="448697" y="3955"/>
                          <a:pt x="682857" y="31"/>
                        </a:cubicBezTo>
                        <a:cubicBezTo>
                          <a:pt x="917017" y="-3893"/>
                          <a:pt x="1160987" y="355195"/>
                          <a:pt x="1404958" y="71428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9E0C2D1-2BA4-4274-A2A7-E73CD45BA5B7}"/>
                  </a:ext>
                </a:extLst>
              </p:cNvPr>
              <p:cNvSpPr/>
              <p:nvPr/>
            </p:nvSpPr>
            <p:spPr>
              <a:xfrm>
                <a:off x="5651263" y="3466676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9E0C2D1-2BA4-4274-A2A7-E73CD45BA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263" y="3466676"/>
                <a:ext cx="3157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8D68E18-43F1-488C-ABE4-589C92AEDB4D}"/>
                  </a:ext>
                </a:extLst>
              </p:cNvPr>
              <p:cNvSpPr/>
              <p:nvPr/>
            </p:nvSpPr>
            <p:spPr>
              <a:xfrm>
                <a:off x="6302524" y="3467218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8D68E18-43F1-488C-ABE4-589C92AED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24" y="3467218"/>
                <a:ext cx="3157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1D0CA2-1D97-4BDB-8139-5C9D676C32FC}"/>
                  </a:ext>
                </a:extLst>
              </p:cNvPr>
              <p:cNvSpPr/>
              <p:nvPr/>
            </p:nvSpPr>
            <p:spPr>
              <a:xfrm>
                <a:off x="6944563" y="3483605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1D0CA2-1D97-4BDB-8139-5C9D676C3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563" y="3483605"/>
                <a:ext cx="3157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08077F0-F3F4-43BD-8566-EEF800E46FF0}"/>
                  </a:ext>
                </a:extLst>
              </p:cNvPr>
              <p:cNvSpPr/>
              <p:nvPr/>
            </p:nvSpPr>
            <p:spPr>
              <a:xfrm>
                <a:off x="4915524" y="3470013"/>
                <a:ext cx="3782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08077F0-F3F4-43BD-8566-EEF800E46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24" y="3470013"/>
                <a:ext cx="378218" cy="369332"/>
              </a:xfrm>
              <a:prstGeom prst="rect">
                <a:avLst/>
              </a:prstGeom>
              <a:blipFill>
                <a:blip r:embed="rId13"/>
                <a:stretch>
                  <a:fillRect r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8DDA43-8665-4CFE-95D1-40A10EFA33AA}"/>
                  </a:ext>
                </a:extLst>
              </p:cNvPr>
              <p:cNvSpPr/>
              <p:nvPr/>
            </p:nvSpPr>
            <p:spPr>
              <a:xfrm>
                <a:off x="4270752" y="3465112"/>
                <a:ext cx="4346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8DDA43-8665-4CFE-95D1-40A10EFA3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752" y="3465112"/>
                <a:ext cx="434653" cy="369332"/>
              </a:xfrm>
              <a:prstGeom prst="rect">
                <a:avLst/>
              </a:prstGeom>
              <a:blipFill>
                <a:blip r:embed="rId14"/>
                <a:stretch>
                  <a:fillRect r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20C6375-9F75-4CE1-A43D-070F2B05C0BD}"/>
              </a:ext>
            </a:extLst>
          </p:cNvPr>
          <p:cNvSpPr/>
          <p:nvPr/>
        </p:nvSpPr>
        <p:spPr>
          <a:xfrm>
            <a:off x="5660081" y="2913582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2">
            <a:extLst>
              <a:ext uri="{FF2B5EF4-FFF2-40B4-BE49-F238E27FC236}">
                <a16:creationId xmlns:a16="http://schemas.microsoft.com/office/drawing/2014/main" id="{B866BAFC-2DE9-459E-A891-652AF27A21F6}"/>
              </a:ext>
            </a:extLst>
          </p:cNvPr>
          <p:cNvSpPr/>
          <p:nvPr/>
        </p:nvSpPr>
        <p:spPr>
          <a:xfrm flipH="1" flipV="1">
            <a:off x="5293742" y="3769722"/>
            <a:ext cx="1078357" cy="212329"/>
          </a:xfrm>
          <a:custGeom>
            <a:avLst/>
            <a:gdLst>
              <a:gd name="connsiteX0" fmla="*/ 0 w 1078357"/>
              <a:gd name="connsiteY0" fmla="*/ 212329 h 212329"/>
              <a:gd name="connsiteX1" fmla="*/ 524117 w 1078357"/>
              <a:gd name="connsiteY1" fmla="*/ 8 h 212329"/>
              <a:gd name="connsiteX2" fmla="*/ 1078357 w 1078357"/>
              <a:gd name="connsiteY2" fmla="*/ 205552 h 21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357" h="212329" fill="none" extrusionOk="0">
                <a:moveTo>
                  <a:pt x="0" y="212329"/>
                </a:moveTo>
                <a:cubicBezTo>
                  <a:pt x="174035" y="104994"/>
                  <a:pt x="322747" y="11489"/>
                  <a:pt x="524117" y="8"/>
                </a:cubicBezTo>
                <a:cubicBezTo>
                  <a:pt x="710882" y="26897"/>
                  <a:pt x="865397" y="85425"/>
                  <a:pt x="1078357" y="205552"/>
                </a:cubicBezTo>
              </a:path>
              <a:path w="1078357" h="212329" stroke="0" extrusionOk="0">
                <a:moveTo>
                  <a:pt x="0" y="212329"/>
                </a:moveTo>
                <a:cubicBezTo>
                  <a:pt x="153389" y="105220"/>
                  <a:pt x="315784" y="19844"/>
                  <a:pt x="524117" y="8"/>
                </a:cubicBezTo>
                <a:cubicBezTo>
                  <a:pt x="700291" y="-14715"/>
                  <a:pt x="902219" y="71444"/>
                  <a:pt x="1078357" y="205552"/>
                </a:cubicBezTo>
              </a:path>
            </a:pathLst>
          </a:custGeom>
          <a:ln>
            <a:headEnd type="arrow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116632749">
                  <a:custGeom>
                    <a:avLst/>
                    <a:gdLst>
                      <a:gd name="connsiteX0" fmla="*/ 0 w 1404958"/>
                      <a:gd name="connsiteY0" fmla="*/ 737830 h 737830"/>
                      <a:gd name="connsiteX1" fmla="*/ 682857 w 1404958"/>
                      <a:gd name="connsiteY1" fmla="*/ 31 h 737830"/>
                      <a:gd name="connsiteX2" fmla="*/ 1404958 w 1404958"/>
                      <a:gd name="connsiteY2" fmla="*/ 714283 h 737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4958" h="737830">
                        <a:moveTo>
                          <a:pt x="0" y="737830"/>
                        </a:moveTo>
                        <a:cubicBezTo>
                          <a:pt x="224348" y="370892"/>
                          <a:pt x="448697" y="3955"/>
                          <a:pt x="682857" y="31"/>
                        </a:cubicBezTo>
                        <a:cubicBezTo>
                          <a:pt x="917017" y="-3893"/>
                          <a:pt x="1160987" y="355195"/>
                          <a:pt x="1404958" y="71428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B2E754-ADE1-442D-9391-0AA16F876FF3}"/>
              </a:ext>
            </a:extLst>
          </p:cNvPr>
          <p:cNvCxnSpPr>
            <a:cxnSpLocks/>
          </p:cNvCxnSpPr>
          <p:nvPr/>
        </p:nvCxnSpPr>
        <p:spPr>
          <a:xfrm flipV="1">
            <a:off x="5904699" y="3381644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0CF49B-F7C8-472A-896C-9C4DFFC6A079}"/>
              </a:ext>
            </a:extLst>
          </p:cNvPr>
          <p:cNvCxnSpPr>
            <a:cxnSpLocks/>
          </p:cNvCxnSpPr>
          <p:nvPr/>
        </p:nvCxnSpPr>
        <p:spPr>
          <a:xfrm flipV="1">
            <a:off x="5273148" y="3385113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7A5D76A-986D-4243-ACB2-1B83865FD02E}"/>
              </a:ext>
            </a:extLst>
          </p:cNvPr>
          <p:cNvSpPr/>
          <p:nvPr/>
        </p:nvSpPr>
        <p:spPr>
          <a:xfrm>
            <a:off x="3776103" y="480497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5822A6-B645-489E-A6BA-FEF76045CF50}"/>
              </a:ext>
            </a:extLst>
          </p:cNvPr>
          <p:cNvSpPr/>
          <p:nvPr/>
        </p:nvSpPr>
        <p:spPr>
          <a:xfrm>
            <a:off x="4418733" y="4804977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EEACFA-2D58-4CE5-A055-54867D3152BB}"/>
              </a:ext>
            </a:extLst>
          </p:cNvPr>
          <p:cNvSpPr/>
          <p:nvPr/>
        </p:nvSpPr>
        <p:spPr>
          <a:xfrm>
            <a:off x="5061802" y="4804977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4DAF00B-4B66-4C94-A1BD-99EA3213B47E}"/>
              </a:ext>
            </a:extLst>
          </p:cNvPr>
          <p:cNvSpPr/>
          <p:nvPr/>
        </p:nvSpPr>
        <p:spPr>
          <a:xfrm>
            <a:off x="5704432" y="4804977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9B3FCA-F85F-4A60-A221-879F7961D471}"/>
              </a:ext>
            </a:extLst>
          </p:cNvPr>
          <p:cNvSpPr/>
          <p:nvPr/>
        </p:nvSpPr>
        <p:spPr>
          <a:xfrm>
            <a:off x="6347062" y="480497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8F1CF2-662B-4C8D-AD49-B3D8640972D3}"/>
              </a:ext>
            </a:extLst>
          </p:cNvPr>
          <p:cNvSpPr/>
          <p:nvPr/>
        </p:nvSpPr>
        <p:spPr>
          <a:xfrm>
            <a:off x="6989692" y="4804977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5654B0-B4AA-464F-AC70-DF21B0E955D3}"/>
              </a:ext>
            </a:extLst>
          </p:cNvPr>
          <p:cNvSpPr/>
          <p:nvPr/>
        </p:nvSpPr>
        <p:spPr>
          <a:xfrm>
            <a:off x="7628295" y="4810062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6CC44C-97D9-4530-A2CA-A34471A74926}"/>
                  </a:ext>
                </a:extLst>
              </p:cNvPr>
              <p:cNvSpPr txBox="1"/>
              <p:nvPr/>
            </p:nvSpPr>
            <p:spPr>
              <a:xfrm>
                <a:off x="1694029" y="4721419"/>
                <a:ext cx="1804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wavefunctions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6CC44C-97D9-4530-A2CA-A34471A7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29" y="4721419"/>
                <a:ext cx="1804725" cy="276999"/>
              </a:xfrm>
              <a:prstGeom prst="rect">
                <a:avLst/>
              </a:prstGeom>
              <a:blipFill>
                <a:blip r:embed="rId15"/>
                <a:stretch>
                  <a:fillRect l="-4730" t="-28889" r="-810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3B800F-05B6-4DEC-8B4B-57F716224F5E}"/>
                  </a:ext>
                </a:extLst>
              </p:cNvPr>
              <p:cNvSpPr/>
              <p:nvPr/>
            </p:nvSpPr>
            <p:spPr>
              <a:xfrm>
                <a:off x="5617077" y="4958300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3B800F-05B6-4DEC-8B4B-57F716224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077" y="4958300"/>
                <a:ext cx="31576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326DD13-902C-4752-B520-B3F56D684DCE}"/>
                  </a:ext>
                </a:extLst>
              </p:cNvPr>
              <p:cNvSpPr/>
              <p:nvPr/>
            </p:nvSpPr>
            <p:spPr>
              <a:xfrm>
                <a:off x="6286224" y="4973521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326DD13-902C-4752-B520-B3F56D684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224" y="4973521"/>
                <a:ext cx="31576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399AFCD-21E3-4278-8EB0-497568F4D6BC}"/>
                  </a:ext>
                </a:extLst>
              </p:cNvPr>
              <p:cNvSpPr/>
              <p:nvPr/>
            </p:nvSpPr>
            <p:spPr>
              <a:xfrm>
                <a:off x="4899224" y="4976316"/>
                <a:ext cx="3782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399AFCD-21E3-4278-8EB0-497568F4D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224" y="4976316"/>
                <a:ext cx="378218" cy="369332"/>
              </a:xfrm>
              <a:prstGeom prst="rect">
                <a:avLst/>
              </a:prstGeom>
              <a:blipFill>
                <a:blip r:embed="rId18"/>
                <a:stretch>
                  <a:fillRect r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10E225D-1464-49BF-8A0C-A82D8FF6FCAE}"/>
                  </a:ext>
                </a:extLst>
              </p:cNvPr>
              <p:cNvSpPr/>
              <p:nvPr/>
            </p:nvSpPr>
            <p:spPr>
              <a:xfrm>
                <a:off x="4230861" y="4943981"/>
                <a:ext cx="4346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10E225D-1464-49BF-8A0C-A82D8FF6F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61" y="4943981"/>
                <a:ext cx="434653" cy="369332"/>
              </a:xfrm>
              <a:prstGeom prst="rect">
                <a:avLst/>
              </a:prstGeom>
              <a:blipFill>
                <a:blip r:embed="rId19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50FB3C-0F82-4A38-A4C0-7CC808B6E6C8}"/>
              </a:ext>
            </a:extLst>
          </p:cNvPr>
          <p:cNvCxnSpPr>
            <a:cxnSpLocks/>
          </p:cNvCxnSpPr>
          <p:nvPr/>
        </p:nvCxnSpPr>
        <p:spPr>
          <a:xfrm>
            <a:off x="3194925" y="5101392"/>
            <a:ext cx="0" cy="50274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F46AEFC-837A-4D60-8517-03FDB0FE1ABD}"/>
              </a:ext>
            </a:extLst>
          </p:cNvPr>
          <p:cNvSpPr txBox="1"/>
          <p:nvPr/>
        </p:nvSpPr>
        <p:spPr>
          <a:xfrm>
            <a:off x="2461730" y="5692428"/>
            <a:ext cx="15319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larger and larger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C4B65F1-D094-4B87-A1F2-1CCA5E277894}"/>
              </a:ext>
            </a:extLst>
          </p:cNvPr>
          <p:cNvSpPr/>
          <p:nvPr/>
        </p:nvSpPr>
        <p:spPr>
          <a:xfrm>
            <a:off x="3749513" y="2941891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ECCF61E-6C70-4C06-BADF-64C095F799EF}"/>
              </a:ext>
            </a:extLst>
          </p:cNvPr>
          <p:cNvSpPr/>
          <p:nvPr/>
        </p:nvSpPr>
        <p:spPr>
          <a:xfrm>
            <a:off x="7588853" y="2941891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84" grpId="0"/>
      <p:bldP spid="87" grpId="0" animBg="1"/>
      <p:bldP spid="8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B310-62F7-4FFE-8915-FBF231FD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observation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E6D47-C141-493F-8FB5-0EDA081C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65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ED7F5-B337-440F-8A5A-4BBA1F5DB9A1}"/>
              </a:ext>
            </a:extLst>
          </p:cNvPr>
          <p:cNvSpPr/>
          <p:nvPr/>
        </p:nvSpPr>
        <p:spPr>
          <a:xfrm>
            <a:off x="4633916" y="239152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A3B02-A4BC-43DC-A80F-B62E9B36EA3D}"/>
              </a:ext>
            </a:extLst>
          </p:cNvPr>
          <p:cNvSpPr/>
          <p:nvPr/>
        </p:nvSpPr>
        <p:spPr>
          <a:xfrm>
            <a:off x="5276546" y="239152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1544A-5D61-40BF-8FF9-99DABC1A86BB}"/>
              </a:ext>
            </a:extLst>
          </p:cNvPr>
          <p:cNvSpPr/>
          <p:nvPr/>
        </p:nvSpPr>
        <p:spPr>
          <a:xfrm>
            <a:off x="5919615" y="239152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39FF6-57F6-40FB-A700-235DA17C8391}"/>
              </a:ext>
            </a:extLst>
          </p:cNvPr>
          <p:cNvSpPr/>
          <p:nvPr/>
        </p:nvSpPr>
        <p:spPr>
          <a:xfrm>
            <a:off x="6562245" y="239152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53E1A-045E-44A5-B610-F6C28DD14FAB}"/>
              </a:ext>
            </a:extLst>
          </p:cNvPr>
          <p:cNvSpPr/>
          <p:nvPr/>
        </p:nvSpPr>
        <p:spPr>
          <a:xfrm>
            <a:off x="7204875" y="2391521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9DF776-2EC7-44BC-843D-D02171E88C81}"/>
              </a:ext>
            </a:extLst>
          </p:cNvPr>
          <p:cNvSpPr/>
          <p:nvPr/>
        </p:nvSpPr>
        <p:spPr>
          <a:xfrm>
            <a:off x="7847505" y="2391520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19E817-4009-4B53-8CBC-5AB7ADECE359}"/>
              </a:ext>
            </a:extLst>
          </p:cNvPr>
          <p:cNvSpPr/>
          <p:nvPr/>
        </p:nvSpPr>
        <p:spPr>
          <a:xfrm>
            <a:off x="8486108" y="2396605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A0DC1B-2C59-4699-A4B1-B339DCD935E1}"/>
              </a:ext>
            </a:extLst>
          </p:cNvPr>
          <p:cNvCxnSpPr>
            <a:cxnSpLocks/>
          </p:cNvCxnSpPr>
          <p:nvPr/>
        </p:nvCxnSpPr>
        <p:spPr>
          <a:xfrm flipV="1">
            <a:off x="4809976" y="2446462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4C1600-2CCB-42D5-941A-DDE29C679049}"/>
              </a:ext>
            </a:extLst>
          </p:cNvPr>
          <p:cNvCxnSpPr>
            <a:cxnSpLocks/>
          </p:cNvCxnSpPr>
          <p:nvPr/>
        </p:nvCxnSpPr>
        <p:spPr>
          <a:xfrm flipV="1">
            <a:off x="5457072" y="2452677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0BDA4-8814-4472-9541-74E7E89272D8}"/>
              </a:ext>
            </a:extLst>
          </p:cNvPr>
          <p:cNvCxnSpPr>
            <a:cxnSpLocks/>
          </p:cNvCxnSpPr>
          <p:nvPr/>
        </p:nvCxnSpPr>
        <p:spPr>
          <a:xfrm flipV="1">
            <a:off x="7377871" y="2465927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D37F8A-237C-4B00-9814-01CD1B69A5D6}"/>
              </a:ext>
            </a:extLst>
          </p:cNvPr>
          <p:cNvCxnSpPr>
            <a:cxnSpLocks/>
          </p:cNvCxnSpPr>
          <p:nvPr/>
        </p:nvCxnSpPr>
        <p:spPr>
          <a:xfrm flipV="1">
            <a:off x="8004480" y="2465926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433C5E5-6F89-463F-A518-88A43F9CA1B5}"/>
              </a:ext>
            </a:extLst>
          </p:cNvPr>
          <p:cNvSpPr/>
          <p:nvPr/>
        </p:nvSpPr>
        <p:spPr>
          <a:xfrm>
            <a:off x="5844269" y="2026278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9C574ED-2690-46E7-AF5E-70A53B075486}"/>
              </a:ext>
            </a:extLst>
          </p:cNvPr>
          <p:cNvSpPr/>
          <p:nvPr/>
        </p:nvSpPr>
        <p:spPr>
          <a:xfrm>
            <a:off x="5201290" y="2026278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D785F1-08FB-4157-B997-051FD5D329EB}"/>
              </a:ext>
            </a:extLst>
          </p:cNvPr>
          <p:cNvSpPr/>
          <p:nvPr/>
        </p:nvSpPr>
        <p:spPr>
          <a:xfrm>
            <a:off x="7127879" y="2015520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65BB49-90DA-471B-86AC-BB2D3613EF16}"/>
              </a:ext>
            </a:extLst>
          </p:cNvPr>
          <p:cNvSpPr/>
          <p:nvPr/>
        </p:nvSpPr>
        <p:spPr>
          <a:xfrm>
            <a:off x="7769684" y="2015520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DF094B-88B5-48ED-8E5B-7068BD3DDF4F}"/>
                  </a:ext>
                </a:extLst>
              </p:cNvPr>
              <p:cNvSpPr txBox="1"/>
              <p:nvPr/>
            </p:nvSpPr>
            <p:spPr>
              <a:xfrm>
                <a:off x="1639149" y="2276508"/>
                <a:ext cx="2755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b="0" dirty="0"/>
                  <a:t>Expected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connectivity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DF094B-88B5-48ED-8E5B-7068BD3DD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49" y="2276508"/>
                <a:ext cx="2755947" cy="276999"/>
              </a:xfrm>
              <a:prstGeom prst="rect">
                <a:avLst/>
              </a:prstGeom>
              <a:blipFill>
                <a:blip r:embed="rId2"/>
                <a:stretch>
                  <a:fillRect l="-5310" t="-28261" r="-464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728EB1-CDDC-4DB2-809F-8D533DE9ACFC}"/>
                  </a:ext>
                </a:extLst>
              </p:cNvPr>
              <p:cNvSpPr/>
              <p:nvPr/>
            </p:nvSpPr>
            <p:spPr>
              <a:xfrm>
                <a:off x="6467551" y="2536578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728EB1-CDDC-4DB2-809F-8D533DE9A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1" y="2536578"/>
                <a:ext cx="3157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43AD2C3-BE3E-413C-BFC8-EC8BFBDEE3AB}"/>
                  </a:ext>
                </a:extLst>
              </p:cNvPr>
              <p:cNvSpPr/>
              <p:nvPr/>
            </p:nvSpPr>
            <p:spPr>
              <a:xfrm>
                <a:off x="7118812" y="2537120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43AD2C3-BE3E-413C-BFC8-EC8BFBDEE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812" y="2537120"/>
                <a:ext cx="3157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C155FC-D895-4D13-ACC7-0BCD2E7EE66E}"/>
                  </a:ext>
                </a:extLst>
              </p:cNvPr>
              <p:cNvSpPr/>
              <p:nvPr/>
            </p:nvSpPr>
            <p:spPr>
              <a:xfrm>
                <a:off x="7760851" y="2553507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C155FC-D895-4D13-ACC7-0BCD2E7EE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851" y="2553507"/>
                <a:ext cx="3157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C1C437-0F7B-4DD3-9559-D4C679DFCD56}"/>
                  </a:ext>
                </a:extLst>
              </p:cNvPr>
              <p:cNvSpPr/>
              <p:nvPr/>
            </p:nvSpPr>
            <p:spPr>
              <a:xfrm>
                <a:off x="5731812" y="2539915"/>
                <a:ext cx="3782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C1C437-0F7B-4DD3-9559-D4C679DFC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812" y="2539915"/>
                <a:ext cx="378218" cy="369332"/>
              </a:xfrm>
              <a:prstGeom prst="rect">
                <a:avLst/>
              </a:prstGeom>
              <a:blipFill>
                <a:blip r:embed="rId6"/>
                <a:stretch>
                  <a:fillRect r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DFB3B-A693-4C5B-BA9D-1A8C9F9AF258}"/>
                  </a:ext>
                </a:extLst>
              </p:cNvPr>
              <p:cNvSpPr/>
              <p:nvPr/>
            </p:nvSpPr>
            <p:spPr>
              <a:xfrm>
                <a:off x="5087040" y="2535014"/>
                <a:ext cx="4346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DFB3B-A693-4C5B-BA9D-1A8C9F9AF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040" y="2535014"/>
                <a:ext cx="434653" cy="369332"/>
              </a:xfrm>
              <a:prstGeom prst="rect">
                <a:avLst/>
              </a:prstGeom>
              <a:blipFill>
                <a:blip r:embed="rId7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8C88198-45B4-4182-9112-9DAAB632731B}"/>
              </a:ext>
            </a:extLst>
          </p:cNvPr>
          <p:cNvSpPr/>
          <p:nvPr/>
        </p:nvSpPr>
        <p:spPr>
          <a:xfrm>
            <a:off x="6476369" y="1983484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42">
            <a:extLst>
              <a:ext uri="{FF2B5EF4-FFF2-40B4-BE49-F238E27FC236}">
                <a16:creationId xmlns:a16="http://schemas.microsoft.com/office/drawing/2014/main" id="{A05FE33E-13A1-4CF6-83E7-FBFF95FC7F1C}"/>
              </a:ext>
            </a:extLst>
          </p:cNvPr>
          <p:cNvSpPr/>
          <p:nvPr/>
        </p:nvSpPr>
        <p:spPr>
          <a:xfrm flipH="1" flipV="1">
            <a:off x="6110030" y="2839624"/>
            <a:ext cx="1078357" cy="212329"/>
          </a:xfrm>
          <a:custGeom>
            <a:avLst/>
            <a:gdLst>
              <a:gd name="connsiteX0" fmla="*/ 0 w 1078357"/>
              <a:gd name="connsiteY0" fmla="*/ 212329 h 212329"/>
              <a:gd name="connsiteX1" fmla="*/ 524117 w 1078357"/>
              <a:gd name="connsiteY1" fmla="*/ 8 h 212329"/>
              <a:gd name="connsiteX2" fmla="*/ 1078357 w 1078357"/>
              <a:gd name="connsiteY2" fmla="*/ 205552 h 21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357" h="212329" fill="none" extrusionOk="0">
                <a:moveTo>
                  <a:pt x="0" y="212329"/>
                </a:moveTo>
                <a:cubicBezTo>
                  <a:pt x="174035" y="104994"/>
                  <a:pt x="322747" y="11489"/>
                  <a:pt x="524117" y="8"/>
                </a:cubicBezTo>
                <a:cubicBezTo>
                  <a:pt x="710882" y="26897"/>
                  <a:pt x="865397" y="85425"/>
                  <a:pt x="1078357" y="205552"/>
                </a:cubicBezTo>
              </a:path>
              <a:path w="1078357" h="212329" stroke="0" extrusionOk="0">
                <a:moveTo>
                  <a:pt x="0" y="212329"/>
                </a:moveTo>
                <a:cubicBezTo>
                  <a:pt x="153389" y="105220"/>
                  <a:pt x="315784" y="19844"/>
                  <a:pt x="524117" y="8"/>
                </a:cubicBezTo>
                <a:cubicBezTo>
                  <a:pt x="700291" y="-14715"/>
                  <a:pt x="902219" y="71444"/>
                  <a:pt x="1078357" y="205552"/>
                </a:cubicBezTo>
              </a:path>
            </a:pathLst>
          </a:custGeom>
          <a:ln>
            <a:headEnd type="arrow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116632749">
                  <a:custGeom>
                    <a:avLst/>
                    <a:gdLst>
                      <a:gd name="connsiteX0" fmla="*/ 0 w 1404958"/>
                      <a:gd name="connsiteY0" fmla="*/ 737830 h 737830"/>
                      <a:gd name="connsiteX1" fmla="*/ 682857 w 1404958"/>
                      <a:gd name="connsiteY1" fmla="*/ 31 h 737830"/>
                      <a:gd name="connsiteX2" fmla="*/ 1404958 w 1404958"/>
                      <a:gd name="connsiteY2" fmla="*/ 714283 h 737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4958" h="737830">
                        <a:moveTo>
                          <a:pt x="0" y="737830"/>
                        </a:moveTo>
                        <a:cubicBezTo>
                          <a:pt x="224348" y="370892"/>
                          <a:pt x="448697" y="3955"/>
                          <a:pt x="682857" y="31"/>
                        </a:cubicBezTo>
                        <a:cubicBezTo>
                          <a:pt x="917017" y="-3893"/>
                          <a:pt x="1160987" y="355195"/>
                          <a:pt x="1404958" y="71428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D1670-17FD-4138-B070-B2BAFA988AE4}"/>
              </a:ext>
            </a:extLst>
          </p:cNvPr>
          <p:cNvCxnSpPr>
            <a:cxnSpLocks/>
          </p:cNvCxnSpPr>
          <p:nvPr/>
        </p:nvCxnSpPr>
        <p:spPr>
          <a:xfrm flipV="1">
            <a:off x="6720987" y="2451546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090AA6-351A-4193-802E-F7801A76D292}"/>
              </a:ext>
            </a:extLst>
          </p:cNvPr>
          <p:cNvCxnSpPr>
            <a:cxnSpLocks/>
          </p:cNvCxnSpPr>
          <p:nvPr/>
        </p:nvCxnSpPr>
        <p:spPr>
          <a:xfrm flipV="1">
            <a:off x="6089436" y="2455015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C469445-1874-44FF-A42B-2EAE23FDF819}"/>
              </a:ext>
            </a:extLst>
          </p:cNvPr>
          <p:cNvSpPr/>
          <p:nvPr/>
        </p:nvSpPr>
        <p:spPr>
          <a:xfrm>
            <a:off x="4633916" y="3679199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903313-CBC6-4215-82D4-88A0121EDF23}"/>
              </a:ext>
            </a:extLst>
          </p:cNvPr>
          <p:cNvSpPr/>
          <p:nvPr/>
        </p:nvSpPr>
        <p:spPr>
          <a:xfrm>
            <a:off x="5276546" y="367919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15EFAD-C2BE-4327-A44B-7FDD14230CA4}"/>
              </a:ext>
            </a:extLst>
          </p:cNvPr>
          <p:cNvSpPr/>
          <p:nvPr/>
        </p:nvSpPr>
        <p:spPr>
          <a:xfrm>
            <a:off x="5919615" y="367919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10357E-C71C-4F3D-A8CF-3B417DC6866D}"/>
              </a:ext>
            </a:extLst>
          </p:cNvPr>
          <p:cNvSpPr/>
          <p:nvPr/>
        </p:nvSpPr>
        <p:spPr>
          <a:xfrm>
            <a:off x="6562245" y="367919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58C34F-AA9E-434C-BEB6-371EAF80F752}"/>
              </a:ext>
            </a:extLst>
          </p:cNvPr>
          <p:cNvSpPr/>
          <p:nvPr/>
        </p:nvSpPr>
        <p:spPr>
          <a:xfrm>
            <a:off x="7204875" y="3679199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AB6C2E-5133-46A5-93FB-32813103E9AE}"/>
              </a:ext>
            </a:extLst>
          </p:cNvPr>
          <p:cNvSpPr/>
          <p:nvPr/>
        </p:nvSpPr>
        <p:spPr>
          <a:xfrm>
            <a:off x="7847505" y="367919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5DEEAE-F010-4571-B041-20B8A7B64FAC}"/>
              </a:ext>
            </a:extLst>
          </p:cNvPr>
          <p:cNvSpPr/>
          <p:nvPr/>
        </p:nvSpPr>
        <p:spPr>
          <a:xfrm>
            <a:off x="8486108" y="3684283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954030-4BC7-4030-BBDD-23C2C8959A05}"/>
              </a:ext>
            </a:extLst>
          </p:cNvPr>
          <p:cNvCxnSpPr>
            <a:cxnSpLocks/>
          </p:cNvCxnSpPr>
          <p:nvPr/>
        </p:nvCxnSpPr>
        <p:spPr>
          <a:xfrm flipV="1">
            <a:off x="4809976" y="3734140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0AA7A1-28AE-4812-8065-F117452109EB}"/>
              </a:ext>
            </a:extLst>
          </p:cNvPr>
          <p:cNvCxnSpPr>
            <a:cxnSpLocks/>
          </p:cNvCxnSpPr>
          <p:nvPr/>
        </p:nvCxnSpPr>
        <p:spPr>
          <a:xfrm flipV="1">
            <a:off x="5457072" y="3740355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8F6D8B-A70D-4F2D-8B46-596836751751}"/>
              </a:ext>
            </a:extLst>
          </p:cNvPr>
          <p:cNvCxnSpPr>
            <a:cxnSpLocks/>
          </p:cNvCxnSpPr>
          <p:nvPr/>
        </p:nvCxnSpPr>
        <p:spPr>
          <a:xfrm flipV="1">
            <a:off x="7377871" y="3753605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47AF52-FCD3-4BBF-9092-F8C7873A1994}"/>
              </a:ext>
            </a:extLst>
          </p:cNvPr>
          <p:cNvCxnSpPr>
            <a:cxnSpLocks/>
          </p:cNvCxnSpPr>
          <p:nvPr/>
        </p:nvCxnSpPr>
        <p:spPr>
          <a:xfrm flipV="1">
            <a:off x="8004480" y="3753604"/>
            <a:ext cx="410447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8B6155D-D347-4ACA-BCF6-EB351539AB3B}"/>
              </a:ext>
            </a:extLst>
          </p:cNvPr>
          <p:cNvSpPr/>
          <p:nvPr/>
        </p:nvSpPr>
        <p:spPr>
          <a:xfrm>
            <a:off x="5844269" y="3313956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5792881-356B-43DC-A07D-1920710D02D2}"/>
              </a:ext>
            </a:extLst>
          </p:cNvPr>
          <p:cNvSpPr/>
          <p:nvPr/>
        </p:nvSpPr>
        <p:spPr>
          <a:xfrm>
            <a:off x="5201290" y="3313956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F58864F-982A-4597-9FAD-27754D7F6CA6}"/>
              </a:ext>
            </a:extLst>
          </p:cNvPr>
          <p:cNvSpPr/>
          <p:nvPr/>
        </p:nvSpPr>
        <p:spPr>
          <a:xfrm>
            <a:off x="7127879" y="3303198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07FF626-793D-435E-BD5F-FEEA2E4B357E}"/>
              </a:ext>
            </a:extLst>
          </p:cNvPr>
          <p:cNvSpPr/>
          <p:nvPr/>
        </p:nvSpPr>
        <p:spPr>
          <a:xfrm>
            <a:off x="7769684" y="3303198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06926C-B87B-4215-8B99-B4D704A69153}"/>
                  </a:ext>
                </a:extLst>
              </p:cNvPr>
              <p:cNvSpPr txBox="1"/>
              <p:nvPr/>
            </p:nvSpPr>
            <p:spPr>
              <a:xfrm>
                <a:off x="1639149" y="3564186"/>
                <a:ext cx="2490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b="0" dirty="0"/>
                  <a:t>Actual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connectivity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06926C-B87B-4215-8B99-B4D704A69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49" y="3564186"/>
                <a:ext cx="2490746" cy="276999"/>
              </a:xfrm>
              <a:prstGeom prst="rect">
                <a:avLst/>
              </a:prstGeom>
              <a:blipFill>
                <a:blip r:embed="rId8"/>
                <a:stretch>
                  <a:fillRect l="-5882" t="-28889" r="-539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6360020-C473-4F70-B9B7-FDC762290866}"/>
                  </a:ext>
                </a:extLst>
              </p:cNvPr>
              <p:cNvSpPr/>
              <p:nvPr/>
            </p:nvSpPr>
            <p:spPr>
              <a:xfrm>
                <a:off x="6467551" y="3824256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6360020-C473-4F70-B9B7-FDC762290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1" y="3824256"/>
                <a:ext cx="31576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5B75DAC-E367-4415-B33C-0C2190E0BEFB}"/>
                  </a:ext>
                </a:extLst>
              </p:cNvPr>
              <p:cNvSpPr/>
              <p:nvPr/>
            </p:nvSpPr>
            <p:spPr>
              <a:xfrm>
                <a:off x="7118812" y="3824798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5B75DAC-E367-4415-B33C-0C2190E0B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812" y="3824798"/>
                <a:ext cx="3157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8EDCDD-0230-478F-A906-2D9C252BE817}"/>
                  </a:ext>
                </a:extLst>
              </p:cNvPr>
              <p:cNvSpPr/>
              <p:nvPr/>
            </p:nvSpPr>
            <p:spPr>
              <a:xfrm>
                <a:off x="7760851" y="3841185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8EDCDD-0230-478F-A906-2D9C252BE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851" y="3841185"/>
                <a:ext cx="3157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72FA9A8-65CB-4AB1-95D8-AD723B81AE54}"/>
                  </a:ext>
                </a:extLst>
              </p:cNvPr>
              <p:cNvSpPr/>
              <p:nvPr/>
            </p:nvSpPr>
            <p:spPr>
              <a:xfrm>
                <a:off x="5731812" y="3827593"/>
                <a:ext cx="3782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72FA9A8-65CB-4AB1-95D8-AD723B81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812" y="3827593"/>
                <a:ext cx="378218" cy="369332"/>
              </a:xfrm>
              <a:prstGeom prst="rect">
                <a:avLst/>
              </a:prstGeom>
              <a:blipFill>
                <a:blip r:embed="rId12"/>
                <a:stretch>
                  <a:fillRect r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14C126B-38B9-423E-AEE0-2DB58B8EC483}"/>
                  </a:ext>
                </a:extLst>
              </p:cNvPr>
              <p:cNvSpPr/>
              <p:nvPr/>
            </p:nvSpPr>
            <p:spPr>
              <a:xfrm>
                <a:off x="5087040" y="3822692"/>
                <a:ext cx="4346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14C126B-38B9-423E-AEE0-2DB58B8EC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040" y="3822692"/>
                <a:ext cx="434653" cy="369332"/>
              </a:xfrm>
              <a:prstGeom prst="rect">
                <a:avLst/>
              </a:prstGeom>
              <a:blipFill>
                <a:blip r:embed="rId13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2837E87-C759-4924-8BDF-410EB03B50F8}"/>
              </a:ext>
            </a:extLst>
          </p:cNvPr>
          <p:cNvSpPr/>
          <p:nvPr/>
        </p:nvSpPr>
        <p:spPr>
          <a:xfrm>
            <a:off x="4262235" y="4672848"/>
            <a:ext cx="1128122" cy="345692"/>
          </a:xfrm>
          <a:prstGeom prst="roundRect">
            <a:avLst>
              <a:gd name="adj" fmla="val 3916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DE1CAFC-A078-4321-842E-6D30127E757A}"/>
              </a:ext>
            </a:extLst>
          </p:cNvPr>
          <p:cNvSpPr/>
          <p:nvPr/>
        </p:nvSpPr>
        <p:spPr>
          <a:xfrm>
            <a:off x="3776103" y="480497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AB369F3-C11F-4046-8D63-AB62DDD086D6}"/>
              </a:ext>
            </a:extLst>
          </p:cNvPr>
          <p:cNvSpPr/>
          <p:nvPr/>
        </p:nvSpPr>
        <p:spPr>
          <a:xfrm>
            <a:off x="4418733" y="4804977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F637C6-51E4-45F9-9A55-0697C20BC00F}"/>
              </a:ext>
            </a:extLst>
          </p:cNvPr>
          <p:cNvSpPr/>
          <p:nvPr/>
        </p:nvSpPr>
        <p:spPr>
          <a:xfrm>
            <a:off x="5061802" y="4804977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86432B1-4DBA-420E-86E9-4D773D36725A}"/>
              </a:ext>
            </a:extLst>
          </p:cNvPr>
          <p:cNvSpPr/>
          <p:nvPr/>
        </p:nvSpPr>
        <p:spPr>
          <a:xfrm>
            <a:off x="5704432" y="4804977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F209642-E9E5-4DBD-815A-040102456087}"/>
              </a:ext>
            </a:extLst>
          </p:cNvPr>
          <p:cNvSpPr/>
          <p:nvPr/>
        </p:nvSpPr>
        <p:spPr>
          <a:xfrm>
            <a:off x="6347062" y="4804978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1B59D2-79D4-4836-B563-CD60EC9BC87C}"/>
              </a:ext>
            </a:extLst>
          </p:cNvPr>
          <p:cNvSpPr/>
          <p:nvPr/>
        </p:nvSpPr>
        <p:spPr>
          <a:xfrm>
            <a:off x="6989692" y="4804977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8EFE969-739E-4CA1-A738-D45EB0008259}"/>
              </a:ext>
            </a:extLst>
          </p:cNvPr>
          <p:cNvSpPr/>
          <p:nvPr/>
        </p:nvSpPr>
        <p:spPr>
          <a:xfrm>
            <a:off x="7628295" y="4810062"/>
            <a:ext cx="113810" cy="109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13CD7D-CF79-41B6-BB7B-8A28DDE53F49}"/>
                  </a:ext>
                </a:extLst>
              </p:cNvPr>
              <p:cNvSpPr txBox="1"/>
              <p:nvPr/>
            </p:nvSpPr>
            <p:spPr>
              <a:xfrm>
                <a:off x="1694029" y="4721419"/>
                <a:ext cx="1804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wavefunctions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13CD7D-CF79-41B6-BB7B-8A28DDE53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29" y="4721419"/>
                <a:ext cx="1804725" cy="276999"/>
              </a:xfrm>
              <a:prstGeom prst="rect">
                <a:avLst/>
              </a:prstGeom>
              <a:blipFill>
                <a:blip r:embed="rId15"/>
                <a:stretch>
                  <a:fillRect l="-4730" t="-28889" r="-810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5E4D64E-2EDB-4CDC-B7BA-D153C3D6CCCB}"/>
                  </a:ext>
                </a:extLst>
              </p:cNvPr>
              <p:cNvSpPr/>
              <p:nvPr/>
            </p:nvSpPr>
            <p:spPr>
              <a:xfrm>
                <a:off x="5617077" y="4958300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5E4D64E-2EDB-4CDC-B7BA-D153C3D6C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077" y="4958300"/>
                <a:ext cx="31576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768FD43-7B67-4A1F-BC90-2B9B23D85EBF}"/>
                  </a:ext>
                </a:extLst>
              </p:cNvPr>
              <p:cNvSpPr/>
              <p:nvPr/>
            </p:nvSpPr>
            <p:spPr>
              <a:xfrm>
                <a:off x="6286224" y="4973521"/>
                <a:ext cx="315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768FD43-7B67-4A1F-BC90-2B9B23D85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224" y="4973521"/>
                <a:ext cx="31576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EC7F736-584E-4796-B957-9F0A29053B28}"/>
                  </a:ext>
                </a:extLst>
              </p:cNvPr>
              <p:cNvSpPr/>
              <p:nvPr/>
            </p:nvSpPr>
            <p:spPr>
              <a:xfrm>
                <a:off x="4899224" y="4976316"/>
                <a:ext cx="3782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EC7F736-584E-4796-B957-9F0A29053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224" y="4976316"/>
                <a:ext cx="378218" cy="369332"/>
              </a:xfrm>
              <a:prstGeom prst="rect">
                <a:avLst/>
              </a:prstGeom>
              <a:blipFill>
                <a:blip r:embed="rId18"/>
                <a:stretch>
                  <a:fillRect r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CE71326-56D4-4EFD-A1DC-E973D3C7A6EA}"/>
                  </a:ext>
                </a:extLst>
              </p:cNvPr>
              <p:cNvSpPr/>
              <p:nvPr/>
            </p:nvSpPr>
            <p:spPr>
              <a:xfrm>
                <a:off x="4230861" y="4943981"/>
                <a:ext cx="4346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CE71326-56D4-4EFD-A1DC-E973D3C7A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61" y="4943981"/>
                <a:ext cx="434653" cy="369332"/>
              </a:xfrm>
              <a:prstGeom prst="rect">
                <a:avLst/>
              </a:prstGeom>
              <a:blipFill>
                <a:blip r:embed="rId19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3B43FFB-033E-47C0-905C-19EF1DF9B3A4}"/>
              </a:ext>
            </a:extLst>
          </p:cNvPr>
          <p:cNvSpPr/>
          <p:nvPr/>
        </p:nvSpPr>
        <p:spPr>
          <a:xfrm>
            <a:off x="8411489" y="3306395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4EFC314-58FB-4E90-BF49-B0652C2F19A6}"/>
              </a:ext>
            </a:extLst>
          </p:cNvPr>
          <p:cNvSpPr/>
          <p:nvPr/>
        </p:nvSpPr>
        <p:spPr>
          <a:xfrm>
            <a:off x="4553634" y="3303198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E59CCC3-6132-4243-9EF2-3FEAD6EAB87B}"/>
              </a:ext>
            </a:extLst>
          </p:cNvPr>
          <p:cNvSpPr/>
          <p:nvPr/>
        </p:nvSpPr>
        <p:spPr>
          <a:xfrm>
            <a:off x="8392924" y="2022542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BAF46ED9-57D6-457A-878B-CE6C787F7E14}"/>
              </a:ext>
            </a:extLst>
          </p:cNvPr>
          <p:cNvSpPr/>
          <p:nvPr/>
        </p:nvSpPr>
        <p:spPr>
          <a:xfrm>
            <a:off x="4570517" y="2019242"/>
            <a:ext cx="247241" cy="331820"/>
          </a:xfrm>
          <a:custGeom>
            <a:avLst/>
            <a:gdLst>
              <a:gd name="connsiteX0" fmla="*/ 189978 w 367065"/>
              <a:gd name="connsiteY0" fmla="*/ 773103 h 773103"/>
              <a:gd name="connsiteX1" fmla="*/ 30 w 367065"/>
              <a:gd name="connsiteY1" fmla="*/ 309277 h 773103"/>
              <a:gd name="connsiteX2" fmla="*/ 176725 w 367065"/>
              <a:gd name="connsiteY2" fmla="*/ 59 h 773103"/>
              <a:gd name="connsiteX3" fmla="*/ 366673 w 367065"/>
              <a:gd name="connsiteY3" fmla="*/ 287190 h 773103"/>
              <a:gd name="connsiteX4" fmla="*/ 216482 w 367065"/>
              <a:gd name="connsiteY4" fmla="*/ 728929 h 77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65" h="773103">
                <a:moveTo>
                  <a:pt x="189978" y="773103"/>
                </a:moveTo>
                <a:cubicBezTo>
                  <a:pt x="96108" y="605610"/>
                  <a:pt x="2239" y="438118"/>
                  <a:pt x="30" y="309277"/>
                </a:cubicBezTo>
                <a:cubicBezTo>
                  <a:pt x="-2179" y="180436"/>
                  <a:pt x="115618" y="3740"/>
                  <a:pt x="176725" y="59"/>
                </a:cubicBezTo>
                <a:cubicBezTo>
                  <a:pt x="237832" y="-3622"/>
                  <a:pt x="360047" y="165712"/>
                  <a:pt x="366673" y="287190"/>
                </a:cubicBezTo>
                <a:cubicBezTo>
                  <a:pt x="373299" y="408668"/>
                  <a:pt x="294890" y="568798"/>
                  <a:pt x="216482" y="728929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/>
      <p:bldP spid="78" grpId="0"/>
      <p:bldP spid="64" grpId="0" animBg="1"/>
      <p:bldP spid="65" grpId="0" animBg="1"/>
      <p:bldP spid="79" grpId="0" animBg="1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DA5A-71BB-485C-A983-2C32ACFB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Maximally localized </a:t>
            </a:r>
            <a:r>
              <a:rPr lang="en-GB" dirty="0" err="1"/>
              <a:t>Wannier</a:t>
            </a:r>
            <a:r>
              <a:rPr lang="en-GB" dirty="0"/>
              <a:t>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078C7-AE5A-48DD-AC77-2F468E5EBD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5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Localization functional </a:t>
                </a:r>
                <a:r>
                  <a:rPr lang="en-GB" baseline="30000" dirty="0"/>
                  <a:t>[1]</a:t>
                </a:r>
                <a:r>
                  <a:rPr lang="en-GB" dirty="0"/>
                  <a:t>: 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5000"/>
                  </a:lnSpc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|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−⟨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lnSpc>
                    <a:spcPct val="125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Gradient descent based numerical procedure</a:t>
                </a:r>
              </a:p>
              <a:p>
                <a:pPr>
                  <a:lnSpc>
                    <a:spcPct val="125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Exponentially localized</a:t>
                </a:r>
              </a:p>
              <a:p>
                <a:pPr>
                  <a:lnSpc>
                    <a:spcPct val="125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In 1d, eigenstates of projected position operator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𝑃𝑧𝑃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5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Generalized localized </a:t>
                </a:r>
                <a:r>
                  <a:rPr lang="en-US" dirty="0" err="1"/>
                  <a:t>Wannier</a:t>
                </a:r>
                <a:r>
                  <a:rPr lang="en-US" dirty="0"/>
                  <a:t> functions: Disordered extension </a:t>
                </a:r>
                <a:r>
                  <a:rPr lang="en-US" baseline="30000" dirty="0"/>
                  <a:t>[2]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078C7-AE5A-48DD-AC77-2F468E5EB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5FF9FF7-9152-434A-B325-3AA034FA1B5E}"/>
              </a:ext>
            </a:extLst>
          </p:cNvPr>
          <p:cNvSpPr txBox="1"/>
          <p:nvPr/>
        </p:nvSpPr>
        <p:spPr>
          <a:xfrm>
            <a:off x="1097280" y="5692101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</a:t>
            </a:r>
            <a:r>
              <a:rPr lang="en-US" sz="1200" dirty="0"/>
              <a:t>Marzari, N., and D. Vanderbilt, 1997, Phys. Rev. B 56, 12 847.</a:t>
            </a:r>
          </a:p>
          <a:p>
            <a:r>
              <a:rPr lang="en-US" sz="1200" dirty="0"/>
              <a:t>[2] </a:t>
            </a:r>
            <a:r>
              <a:rPr lang="en-US" sz="1200" dirty="0" err="1"/>
              <a:t>Kivelson</a:t>
            </a:r>
            <a:r>
              <a:rPr lang="en-US" sz="1200" dirty="0"/>
              <a:t>, S. 1982, Phys. Rev. B 26.8 : 4269.</a:t>
            </a:r>
          </a:p>
          <a:p>
            <a:endParaRPr lang="en-US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4A386A-F897-4781-9659-67A3B8F9A745}"/>
              </a:ext>
            </a:extLst>
          </p:cNvPr>
          <p:cNvCxnSpPr/>
          <p:nvPr/>
        </p:nvCxnSpPr>
        <p:spPr>
          <a:xfrm flipV="1">
            <a:off x="1097280" y="5596285"/>
            <a:ext cx="10058400" cy="3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F8C14-2474-41B6-91DC-4B498D95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1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9045-3D17-4E40-87D3-2EF97F1C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Compact support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045B38-4A94-480B-8F06-B06D3CF2F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725014"/>
              </a:xfrm>
            </p:spPr>
            <p:txBody>
              <a:bodyPr/>
              <a:lstStyle/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Extreme form of localization: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0                  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None/>
                </a:pPr>
                <a:endParaRPr lang="en-US" dirty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No-go theorems: Compactly support </a:t>
                </a:r>
                <a:r>
                  <a:rPr lang="en-US" dirty="0" err="1"/>
                  <a:t>Wannier</a:t>
                </a:r>
                <a:r>
                  <a:rPr lang="en-US" dirty="0"/>
                  <a:t>-type functions</a:t>
                </a:r>
                <a:r>
                  <a:rPr lang="en-US" baseline="30000" dirty="0"/>
                  <a:t>[1]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Strictly-local flat-band Hamiltonians </a:t>
                </a:r>
                <a:r>
                  <a:rPr lang="en-US" baseline="30000" dirty="0"/>
                  <a:t>[2,3]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045B38-4A94-480B-8F06-B06D3CF2F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725014"/>
              </a:xfrm>
              <a:blipFill>
                <a:blip r:embed="rId2"/>
                <a:stretch>
                  <a:fillRect l="-1455" t="-1800" b="-2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701789-16D7-44FC-A97F-7F8BA2F3B2C7}"/>
              </a:ext>
            </a:extLst>
          </p:cNvPr>
          <p:cNvSpPr txBox="1"/>
          <p:nvPr/>
        </p:nvSpPr>
        <p:spPr>
          <a:xfrm>
            <a:off x="1097280" y="5692101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</a:t>
            </a:r>
            <a:r>
              <a:rPr lang="en-US" sz="1200" dirty="0"/>
              <a:t>Read, N.  2017, </a:t>
            </a:r>
            <a:r>
              <a:rPr lang="en-US" sz="1200" i="1" dirty="0"/>
              <a:t>Phys. Rev. B</a:t>
            </a:r>
            <a:r>
              <a:rPr lang="en-US" sz="1200" dirty="0"/>
              <a:t> 95.11: 115309.</a:t>
            </a:r>
          </a:p>
          <a:p>
            <a:r>
              <a:rPr lang="en-US" sz="1200" dirty="0"/>
              <a:t>[2] Chen L, et al. 2014, J. of Phys. A: Math. and Theo. 47(15):152001.</a:t>
            </a:r>
          </a:p>
          <a:p>
            <a:r>
              <a:rPr lang="en-US" sz="1200" dirty="0"/>
              <a:t>[3] </a:t>
            </a:r>
            <a:r>
              <a:rPr lang="en-US" sz="1200" dirty="0" err="1"/>
              <a:t>Maimaiti</a:t>
            </a:r>
            <a:r>
              <a:rPr lang="en-US" sz="1200" dirty="0"/>
              <a:t> W, et al. 2019, Phys. Rev. B.;99(12):125129.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B20956-76E2-4EEF-BB26-B9344A303E74}"/>
              </a:ext>
            </a:extLst>
          </p:cNvPr>
          <p:cNvCxnSpPr/>
          <p:nvPr/>
        </p:nvCxnSpPr>
        <p:spPr>
          <a:xfrm flipV="1">
            <a:off x="1097280" y="5596285"/>
            <a:ext cx="10058400" cy="3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21CBF9-D820-4972-A1F8-13696DB2E6DF}"/>
              </a:ext>
            </a:extLst>
          </p:cNvPr>
          <p:cNvCxnSpPr/>
          <p:nvPr/>
        </p:nvCxnSpPr>
        <p:spPr>
          <a:xfrm>
            <a:off x="2400793" y="3814016"/>
            <a:ext cx="2597426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65D926-764E-4B1D-BEBB-5C9846452D7A}"/>
              </a:ext>
            </a:extLst>
          </p:cNvPr>
          <p:cNvCxnSpPr/>
          <p:nvPr/>
        </p:nvCxnSpPr>
        <p:spPr>
          <a:xfrm>
            <a:off x="2412153" y="3795782"/>
            <a:ext cx="759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412629-6FE5-4A86-B7DF-4B07C97CB96F}"/>
              </a:ext>
            </a:extLst>
          </p:cNvPr>
          <p:cNvCxnSpPr/>
          <p:nvPr/>
        </p:nvCxnSpPr>
        <p:spPr>
          <a:xfrm>
            <a:off x="4210032" y="3795782"/>
            <a:ext cx="759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8A7BBF-08EA-4F9E-BE4D-5B52706E44DF}"/>
              </a:ext>
            </a:extLst>
          </p:cNvPr>
          <p:cNvSpPr/>
          <p:nvPr/>
        </p:nvSpPr>
        <p:spPr>
          <a:xfrm>
            <a:off x="3171945" y="3019237"/>
            <a:ext cx="1038087" cy="776545"/>
          </a:xfrm>
          <a:custGeom>
            <a:avLst/>
            <a:gdLst>
              <a:gd name="connsiteX0" fmla="*/ 0 w 1038087"/>
              <a:gd name="connsiteY0" fmla="*/ 776545 h 776545"/>
              <a:gd name="connsiteX1" fmla="*/ 238539 w 1038087"/>
              <a:gd name="connsiteY1" fmla="*/ 290632 h 776545"/>
              <a:gd name="connsiteX2" fmla="*/ 454991 w 1038087"/>
              <a:gd name="connsiteY2" fmla="*/ 3502 h 776545"/>
              <a:gd name="connsiteX3" fmla="*/ 521252 w 1038087"/>
              <a:gd name="connsiteY3" fmla="*/ 480580 h 776545"/>
              <a:gd name="connsiteX4" fmla="*/ 826052 w 1038087"/>
              <a:gd name="connsiteY4" fmla="*/ 330389 h 776545"/>
              <a:gd name="connsiteX5" fmla="*/ 1038087 w 1038087"/>
              <a:gd name="connsiteY5" fmla="*/ 776545 h 77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8087" h="776545" extrusionOk="0">
                <a:moveTo>
                  <a:pt x="0" y="776545"/>
                </a:moveTo>
                <a:cubicBezTo>
                  <a:pt x="63062" y="586726"/>
                  <a:pt x="139549" y="428164"/>
                  <a:pt x="238539" y="290632"/>
                </a:cubicBezTo>
                <a:cubicBezTo>
                  <a:pt x="318119" y="162581"/>
                  <a:pt x="407113" y="-28132"/>
                  <a:pt x="454991" y="3502"/>
                </a:cubicBezTo>
                <a:cubicBezTo>
                  <a:pt x="498035" y="39139"/>
                  <a:pt x="456962" y="439625"/>
                  <a:pt x="521252" y="480580"/>
                </a:cubicBezTo>
                <a:cubicBezTo>
                  <a:pt x="580420" y="533597"/>
                  <a:pt x="751478" y="286587"/>
                  <a:pt x="826052" y="330389"/>
                </a:cubicBezTo>
                <a:cubicBezTo>
                  <a:pt x="947611" y="383918"/>
                  <a:pt x="984159" y="559567"/>
                  <a:pt x="1038087" y="776545"/>
                </a:cubicBezTo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38087"/>
                      <a:gd name="connsiteY0" fmla="*/ 776545 h 776545"/>
                      <a:gd name="connsiteX1" fmla="*/ 238539 w 1038087"/>
                      <a:gd name="connsiteY1" fmla="*/ 290632 h 776545"/>
                      <a:gd name="connsiteX2" fmla="*/ 454991 w 1038087"/>
                      <a:gd name="connsiteY2" fmla="*/ 3502 h 776545"/>
                      <a:gd name="connsiteX3" fmla="*/ 521252 w 1038087"/>
                      <a:gd name="connsiteY3" fmla="*/ 480580 h 776545"/>
                      <a:gd name="connsiteX4" fmla="*/ 826052 w 1038087"/>
                      <a:gd name="connsiteY4" fmla="*/ 330389 h 776545"/>
                      <a:gd name="connsiteX5" fmla="*/ 1038087 w 1038087"/>
                      <a:gd name="connsiteY5" fmla="*/ 776545 h 776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8087" h="776545">
                        <a:moveTo>
                          <a:pt x="0" y="776545"/>
                        </a:moveTo>
                        <a:cubicBezTo>
                          <a:pt x="81353" y="598008"/>
                          <a:pt x="162707" y="419472"/>
                          <a:pt x="238539" y="290632"/>
                        </a:cubicBezTo>
                        <a:cubicBezTo>
                          <a:pt x="314371" y="161792"/>
                          <a:pt x="407872" y="-28156"/>
                          <a:pt x="454991" y="3502"/>
                        </a:cubicBezTo>
                        <a:cubicBezTo>
                          <a:pt x="502110" y="35160"/>
                          <a:pt x="459409" y="426099"/>
                          <a:pt x="521252" y="480580"/>
                        </a:cubicBezTo>
                        <a:cubicBezTo>
                          <a:pt x="583096" y="535061"/>
                          <a:pt x="739913" y="281061"/>
                          <a:pt x="826052" y="330389"/>
                        </a:cubicBezTo>
                        <a:cubicBezTo>
                          <a:pt x="912191" y="379716"/>
                          <a:pt x="975139" y="578130"/>
                          <a:pt x="1038087" y="776545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BB1BAB-1F28-4C04-93A0-89F05E755F75}"/>
                  </a:ext>
                </a:extLst>
              </p:cNvPr>
              <p:cNvSpPr txBox="1"/>
              <p:nvPr/>
            </p:nvSpPr>
            <p:spPr>
              <a:xfrm>
                <a:off x="3080446" y="3874845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B1BAB-1F28-4C04-93A0-89F05E755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446" y="3874845"/>
                <a:ext cx="18678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97D06F-EC99-4974-9414-0F09BE8F3E71}"/>
                  </a:ext>
                </a:extLst>
              </p:cNvPr>
              <p:cNvSpPr txBox="1"/>
              <p:nvPr/>
            </p:nvSpPr>
            <p:spPr>
              <a:xfrm>
                <a:off x="4118533" y="3814015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97D06F-EC99-4974-9414-0F09BE8F3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533" y="3814015"/>
                <a:ext cx="18299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EA776-BC40-4EC8-AFDA-1EEBEB9D3BB9}"/>
              </a:ext>
            </a:extLst>
          </p:cNvPr>
          <p:cNvCxnSpPr>
            <a:cxnSpLocks/>
          </p:cNvCxnSpPr>
          <p:nvPr/>
        </p:nvCxnSpPr>
        <p:spPr>
          <a:xfrm>
            <a:off x="6950706" y="3815524"/>
            <a:ext cx="2873513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98C3BF-4B45-4F8C-B2B3-5F3A77555954}"/>
              </a:ext>
            </a:extLst>
          </p:cNvPr>
          <p:cNvSpPr/>
          <p:nvPr/>
        </p:nvSpPr>
        <p:spPr>
          <a:xfrm>
            <a:off x="6902114" y="2931231"/>
            <a:ext cx="2778540" cy="839311"/>
          </a:xfrm>
          <a:custGeom>
            <a:avLst/>
            <a:gdLst>
              <a:gd name="connsiteX0" fmla="*/ 0 w 2778540"/>
              <a:gd name="connsiteY0" fmla="*/ 830476 h 839311"/>
              <a:gd name="connsiteX1" fmla="*/ 993913 w 2778540"/>
              <a:gd name="connsiteY1" fmla="*/ 653780 h 839311"/>
              <a:gd name="connsiteX2" fmla="*/ 1457740 w 2778540"/>
              <a:gd name="connsiteY2" fmla="*/ 7 h 839311"/>
              <a:gd name="connsiteX3" fmla="*/ 1815548 w 2778540"/>
              <a:gd name="connsiteY3" fmla="*/ 667033 h 839311"/>
              <a:gd name="connsiteX4" fmla="*/ 2778540 w 2778540"/>
              <a:gd name="connsiteY4" fmla="*/ 839311 h 839311"/>
              <a:gd name="connsiteX5" fmla="*/ 2778540 w 2778540"/>
              <a:gd name="connsiteY5" fmla="*/ 839311 h 83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8540" h="839311" extrusionOk="0">
                <a:moveTo>
                  <a:pt x="0" y="830476"/>
                </a:moveTo>
                <a:cubicBezTo>
                  <a:pt x="330603" y="783653"/>
                  <a:pt x="699083" y="811660"/>
                  <a:pt x="993913" y="653780"/>
                </a:cubicBezTo>
                <a:cubicBezTo>
                  <a:pt x="1254702" y="519123"/>
                  <a:pt x="1317350" y="-2092"/>
                  <a:pt x="1457740" y="7"/>
                </a:cubicBezTo>
                <a:cubicBezTo>
                  <a:pt x="1557931" y="38102"/>
                  <a:pt x="1587691" y="569842"/>
                  <a:pt x="1815548" y="667033"/>
                </a:cubicBezTo>
                <a:cubicBezTo>
                  <a:pt x="2035681" y="806917"/>
                  <a:pt x="2778541" y="839311"/>
                  <a:pt x="2778540" y="839311"/>
                </a:cubicBezTo>
                <a:lnTo>
                  <a:pt x="2778540" y="839311"/>
                </a:lnTo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78540"/>
                      <a:gd name="connsiteY0" fmla="*/ 830476 h 839311"/>
                      <a:gd name="connsiteX1" fmla="*/ 993913 w 2778540"/>
                      <a:gd name="connsiteY1" fmla="*/ 653780 h 839311"/>
                      <a:gd name="connsiteX2" fmla="*/ 1457740 w 2778540"/>
                      <a:gd name="connsiteY2" fmla="*/ 7 h 839311"/>
                      <a:gd name="connsiteX3" fmla="*/ 1815548 w 2778540"/>
                      <a:gd name="connsiteY3" fmla="*/ 667033 h 839311"/>
                      <a:gd name="connsiteX4" fmla="*/ 2778540 w 2778540"/>
                      <a:gd name="connsiteY4" fmla="*/ 839311 h 839311"/>
                      <a:gd name="connsiteX5" fmla="*/ 2778540 w 2778540"/>
                      <a:gd name="connsiteY5" fmla="*/ 839311 h 839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78540" h="839311">
                        <a:moveTo>
                          <a:pt x="0" y="830476"/>
                        </a:moveTo>
                        <a:cubicBezTo>
                          <a:pt x="375478" y="811333"/>
                          <a:pt x="750956" y="792191"/>
                          <a:pt x="993913" y="653780"/>
                        </a:cubicBezTo>
                        <a:cubicBezTo>
                          <a:pt x="1236870" y="515369"/>
                          <a:pt x="1320801" y="-2202"/>
                          <a:pt x="1457740" y="7"/>
                        </a:cubicBezTo>
                        <a:cubicBezTo>
                          <a:pt x="1594679" y="2216"/>
                          <a:pt x="1595415" y="527149"/>
                          <a:pt x="1815548" y="667033"/>
                        </a:cubicBezTo>
                        <a:cubicBezTo>
                          <a:pt x="2035681" y="806917"/>
                          <a:pt x="2778540" y="839311"/>
                          <a:pt x="2778540" y="839311"/>
                        </a:cubicBezTo>
                        <a:lnTo>
                          <a:pt x="2778540" y="839311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843C975-9A06-4107-9ECC-DFB74E5071D2}"/>
                  </a:ext>
                </a:extLst>
              </p:cNvPr>
              <p:cNvSpPr txBox="1"/>
              <p:nvPr/>
            </p:nvSpPr>
            <p:spPr>
              <a:xfrm>
                <a:off x="3467515" y="2654232"/>
                <a:ext cx="671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43C975-9A06-4107-9ECC-DFB74E507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515" y="2654232"/>
                <a:ext cx="6713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818" t="-2174" r="-1272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F3E9E-4134-4655-8E6A-BA9BC2A1D1A4}"/>
                  </a:ext>
                </a:extLst>
              </p:cNvPr>
              <p:cNvSpPr txBox="1"/>
              <p:nvPr/>
            </p:nvSpPr>
            <p:spPr>
              <a:xfrm>
                <a:off x="7955715" y="2575556"/>
                <a:ext cx="671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C1F3E9E-4134-4655-8E6A-BA9BC2A1D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715" y="2575556"/>
                <a:ext cx="67133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818" t="-2174" r="-1272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809F37F-7889-41D6-BB23-0C915E4B3C46}"/>
              </a:ext>
            </a:extLst>
          </p:cNvPr>
          <p:cNvSpPr txBox="1"/>
          <p:nvPr/>
        </p:nvSpPr>
        <p:spPr>
          <a:xfrm>
            <a:off x="7913415" y="3880545"/>
            <a:ext cx="10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Exp. </a:t>
            </a:r>
            <a:r>
              <a:rPr lang="en-GB" dirty="0" err="1"/>
              <a:t>loc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605C0-F90B-4C37-81D0-2E977D543489}"/>
              </a:ext>
            </a:extLst>
          </p:cNvPr>
          <p:cNvSpPr txBox="1"/>
          <p:nvPr/>
        </p:nvSpPr>
        <p:spPr>
          <a:xfrm>
            <a:off x="3256026" y="4028006"/>
            <a:ext cx="10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96483-2888-4450-BF32-05FFA3A0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4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20" grpId="0" animBg="1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432C-90FD-4CFA-A50C-AB6748CC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80665-2640-4E73-BDA7-02F68ADE1D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 Localization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band(s) spanned by CS </a:t>
                </a:r>
                <a:r>
                  <a:rPr lang="en-GB" dirty="0" err="1"/>
                  <a:t>Wannier</a:t>
                </a:r>
                <a:r>
                  <a:rPr lang="en-GB" dirty="0"/>
                  <a:t> functions?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GB" dirty="0"/>
                  <a:t>Exponential projector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exponential </a:t>
                </a:r>
                <a:r>
                  <a:rPr lang="en-US" dirty="0" err="1"/>
                  <a:t>Wannier</a:t>
                </a:r>
                <a:endParaRPr lang="en-US" dirty="0"/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Guess: strictly local projector?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|&gt;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Maximally localized</a:t>
                </a:r>
              </a:p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Case without translational invariance</a:t>
                </a:r>
              </a:p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 Recipe for constructing strictly local projectors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80665-2640-4E73-BDA7-02F68ADE1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9E240-4859-48E1-8298-7EC5C4B3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BE94-935D-42AC-9C86-86548F24C8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3098</TotalTime>
  <Words>2992</Words>
  <Application>Microsoft Office PowerPoint</Application>
  <PresentationFormat>Widescreen</PresentationFormat>
  <Paragraphs>723</Paragraphs>
  <Slides>65</Slides>
  <Notes>4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Strictly local band projectors and Wannier functions</vt:lpstr>
      <vt:lpstr>Background</vt:lpstr>
      <vt:lpstr>Wannier functions: review</vt:lpstr>
      <vt:lpstr>Wannier functions: applications</vt:lpstr>
      <vt:lpstr>Wannier functions: non-uniqueness</vt:lpstr>
      <vt:lpstr>Localized Wannier functions</vt:lpstr>
      <vt:lpstr>Maximally localized Wannier functions</vt:lpstr>
      <vt:lpstr>Compact support</vt:lpstr>
      <vt:lpstr>Open questions</vt:lpstr>
      <vt:lpstr>Main result</vt:lpstr>
      <vt:lpstr>Notation</vt:lpstr>
      <vt:lpstr>Projection operator</vt:lpstr>
      <vt:lpstr>Comments on our approach</vt:lpstr>
      <vt:lpstr>Our approach</vt:lpstr>
      <vt:lpstr>Non-translationally invariant projectors</vt:lpstr>
      <vt:lpstr>Machinery</vt:lpstr>
      <vt:lpstr>Strictly local to nearest neighbor</vt:lpstr>
      <vt:lpstr>Nearest neighbor projector</vt:lpstr>
      <vt:lpstr>Approach 1: Gram-Schmidt procedure</vt:lpstr>
      <vt:lpstr>Approach 1: Gram-Schmidt procedure</vt:lpstr>
      <vt:lpstr>Orbital by orbital orthogonalization</vt:lpstr>
      <vt:lpstr>Cell by cell orthogonalization</vt:lpstr>
      <vt:lpstr>Output</vt:lpstr>
      <vt:lpstr>Approach 2: Generalized Wannier functions</vt:lpstr>
      <vt:lpstr>Underlying ideas</vt:lpstr>
      <vt:lpstr>Step 1: P_0 diagonal basis</vt:lpstr>
      <vt:lpstr>P_0 diagonal basis</vt:lpstr>
      <vt:lpstr>P_1^z matrix</vt:lpstr>
      <vt:lpstr>P_1^z is block diagonal</vt:lpstr>
      <vt:lpstr>Singular Value decomposition (SVD)</vt:lpstr>
      <vt:lpstr>SVD of P_(λ+)^z</vt:lpstr>
      <vt:lpstr>P_(λ+)^z SVD</vt:lpstr>
      <vt:lpstr>Approach 2: Iterative procedure</vt:lpstr>
      <vt:lpstr>Iterative procedure: cell by cell</vt:lpstr>
      <vt:lpstr>Obtaining a compactly supported basis</vt:lpstr>
      <vt:lpstr>Algorithm</vt:lpstr>
      <vt:lpstr>Output</vt:lpstr>
      <vt:lpstr>Translationally invariant projectors</vt:lpstr>
      <vt:lpstr>Translationally invariant case (NN)</vt:lpstr>
      <vt:lpstr>Translationally invariant NN projectors</vt:lpstr>
      <vt:lpstr>Lemmas</vt:lpstr>
      <vt:lpstr>Lemmas (continued)</vt:lpstr>
      <vt:lpstr>Wannier function procedure</vt:lpstr>
      <vt:lpstr>Wannier function procedure</vt:lpstr>
      <vt:lpstr>Output</vt:lpstr>
      <vt:lpstr>Caveats: Strictly local projectors</vt:lpstr>
      <vt:lpstr>Conclusion</vt:lpstr>
      <vt:lpstr>Future directions and projects</vt:lpstr>
      <vt:lpstr>Acknowledgements</vt:lpstr>
      <vt:lpstr>Appendices</vt:lpstr>
      <vt:lpstr>Appendix: Gram Schmidt proof</vt:lpstr>
      <vt:lpstr>Appendix: Gram-Schmidt procedure</vt:lpstr>
      <vt:lpstr>Appendix: P_1^z connectivity proof</vt:lpstr>
      <vt:lpstr>Appendix: P_1^z on 0 and 1</vt:lpstr>
      <vt:lpstr>Appendix: P_(λ+)^z SVD proofs</vt:lpstr>
      <vt:lpstr>Appendix: “Structural orbital basis” of P</vt:lpstr>
      <vt:lpstr>Obtaining a compactly supported basis</vt:lpstr>
      <vt:lpstr>Appendix: Translationally invariant lemmas</vt:lpstr>
      <vt:lpstr>Figures-hop1 and 0</vt:lpstr>
      <vt:lpstr>Figure- hop 2</vt:lpstr>
      <vt:lpstr>Figures P connectivity</vt:lpstr>
      <vt:lpstr>Extra slides</vt:lpstr>
      <vt:lpstr>Cell by cell orthogonalization</vt:lpstr>
      <vt:lpstr>Cell by cell orthogonalization</vt:lpstr>
      <vt:lpstr>Key 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Compactly supported orthonormal basis for strictly local projectors</dc:title>
  <dc:creator>Pratik Sathe</dc:creator>
  <cp:lastModifiedBy>Pratik Sathe</cp:lastModifiedBy>
  <cp:revision>1031</cp:revision>
  <dcterms:created xsi:type="dcterms:W3CDTF">2020-05-27T17:44:50Z</dcterms:created>
  <dcterms:modified xsi:type="dcterms:W3CDTF">2020-06-03T02:07:47Z</dcterms:modified>
</cp:coreProperties>
</file>