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94" d="100"/>
          <a:sy n="94" d="100"/>
        </p:scale>
        <p:origin x="12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77085"/>
              </p:ext>
            </p:extLst>
          </p:nvPr>
        </p:nvGraphicFramePr>
        <p:xfrm>
          <a:off x="381000" y="762000"/>
          <a:ext cx="6629400" cy="5273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84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Max-Cut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76400" y="617573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17297</TotalTime>
  <Words>641</Words>
  <Application>Microsoft Office PowerPoint</Application>
  <PresentationFormat>On-screen Show (4:3)</PresentationFormat>
  <Paragraphs>199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1031</cp:revision>
  <dcterms:created xsi:type="dcterms:W3CDTF">2006-08-16T00:00:00Z</dcterms:created>
  <dcterms:modified xsi:type="dcterms:W3CDTF">2023-01-07T21:25:13Z</dcterms:modified>
</cp:coreProperties>
</file>