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62" r:id="rId2"/>
    <p:sldId id="266" r:id="rId3"/>
    <p:sldId id="258" r:id="rId4"/>
    <p:sldId id="280" r:id="rId5"/>
    <p:sldId id="271" r:id="rId6"/>
    <p:sldId id="268" r:id="rId7"/>
    <p:sldId id="269" r:id="rId8"/>
    <p:sldId id="270" r:id="rId9"/>
    <p:sldId id="264" r:id="rId10"/>
    <p:sldId id="278" r:id="rId11"/>
    <p:sldId id="279" r:id="rId12"/>
    <p:sldId id="260" r:id="rId13"/>
    <p:sldId id="261" r:id="rId14"/>
    <p:sldId id="273" r:id="rId15"/>
    <p:sldId id="274" r:id="rId16"/>
    <p:sldId id="259" r:id="rId17"/>
    <p:sldId id="275" r:id="rId18"/>
    <p:sldId id="276"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7CA2B4-2CA3-487E-9067-5C1B1A519295}" type="datetimeFigureOut">
              <a:rPr lang="en-IN" smtClean="0"/>
              <a:t>28-06-2019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413CB-321E-43E3-81E8-C7DD1CB0F01C}" type="slidenum">
              <a:rPr lang="en-IN" smtClean="0"/>
              <a:t>‹#›</a:t>
            </a:fld>
            <a:endParaRPr lang="en-IN"/>
          </a:p>
        </p:txBody>
      </p:sp>
    </p:spTree>
    <p:extLst>
      <p:ext uri="{BB962C8B-B14F-4D97-AF65-F5344CB8AC3E}">
        <p14:creationId xmlns:p14="http://schemas.microsoft.com/office/powerpoint/2010/main" val="2768699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DD025-65F6-4D64-9E44-68DF29C40A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073BE9-E4E1-4512-BA3C-C6680D47F1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4FD9A92-AF04-4CCA-9F2F-9EA859B046B6}"/>
              </a:ext>
            </a:extLst>
          </p:cNvPr>
          <p:cNvSpPr>
            <a:spLocks noGrp="1"/>
          </p:cNvSpPr>
          <p:nvPr>
            <p:ph type="dt" sz="half" idx="10"/>
          </p:nvPr>
        </p:nvSpPr>
        <p:spPr/>
        <p:txBody>
          <a:bodyPr/>
          <a:lstStyle/>
          <a:p>
            <a:fld id="{CF364D95-A1A4-4D88-80CB-BD79C5C50E6C}" type="datetime1">
              <a:rPr lang="en-IN" smtClean="0"/>
              <a:t>28-06-2019</a:t>
            </a:fld>
            <a:endParaRPr lang="en-IN"/>
          </a:p>
        </p:txBody>
      </p:sp>
      <p:sp>
        <p:nvSpPr>
          <p:cNvPr id="5" name="Footer Placeholder 4">
            <a:extLst>
              <a:ext uri="{FF2B5EF4-FFF2-40B4-BE49-F238E27FC236}">
                <a16:creationId xmlns:a16="http://schemas.microsoft.com/office/drawing/2014/main" id="{8191BD6A-4CFF-40E0-AC8D-47B982950174}"/>
              </a:ext>
            </a:extLst>
          </p:cNvPr>
          <p:cNvSpPr>
            <a:spLocks noGrp="1"/>
          </p:cNvSpPr>
          <p:nvPr>
            <p:ph type="ftr" sz="quarter" idx="11"/>
          </p:nvPr>
        </p:nvSpPr>
        <p:spPr/>
        <p:txBody>
          <a:bodyPr/>
          <a:lstStyle/>
          <a:p>
            <a:r>
              <a:rPr lang="en-IN" smtClean="0"/>
              <a:t>Group 7</a:t>
            </a:r>
            <a:endParaRPr lang="en-IN"/>
          </a:p>
        </p:txBody>
      </p:sp>
      <p:sp>
        <p:nvSpPr>
          <p:cNvPr id="6" name="Slide Number Placeholder 5">
            <a:extLst>
              <a:ext uri="{FF2B5EF4-FFF2-40B4-BE49-F238E27FC236}">
                <a16:creationId xmlns:a16="http://schemas.microsoft.com/office/drawing/2014/main" id="{EE30E3BE-A2A9-4007-AB08-F173C3AF0CFC}"/>
              </a:ext>
            </a:extLst>
          </p:cNvPr>
          <p:cNvSpPr>
            <a:spLocks noGrp="1"/>
          </p:cNvSpPr>
          <p:nvPr>
            <p:ph type="sldNum" sz="quarter" idx="12"/>
          </p:nvPr>
        </p:nvSpPr>
        <p:spPr/>
        <p:txBody>
          <a:bodyPr/>
          <a:lstStyle/>
          <a:p>
            <a:fld id="{68028372-896B-4050-9ED9-D791872FB421}" type="slidenum">
              <a:rPr lang="en-IN" smtClean="0"/>
              <a:t>‹#›</a:t>
            </a:fld>
            <a:endParaRPr lang="en-IN"/>
          </a:p>
        </p:txBody>
      </p:sp>
    </p:spTree>
    <p:extLst>
      <p:ext uri="{BB962C8B-B14F-4D97-AF65-F5344CB8AC3E}">
        <p14:creationId xmlns:p14="http://schemas.microsoft.com/office/powerpoint/2010/main" val="2233739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EEFCC-7821-4E8B-840D-F68E3037C5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9BE482-0853-4C54-911C-4BBE9BC32C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5FF075-64BA-494C-B190-1F59B18A26AC}"/>
              </a:ext>
            </a:extLst>
          </p:cNvPr>
          <p:cNvSpPr>
            <a:spLocks noGrp="1"/>
          </p:cNvSpPr>
          <p:nvPr>
            <p:ph type="dt" sz="half" idx="10"/>
          </p:nvPr>
        </p:nvSpPr>
        <p:spPr/>
        <p:txBody>
          <a:bodyPr/>
          <a:lstStyle/>
          <a:p>
            <a:fld id="{26FEBE0F-5A19-4EEA-A489-938C0E460AFE}" type="datetime1">
              <a:rPr lang="en-IN" smtClean="0"/>
              <a:t>28-06-2019</a:t>
            </a:fld>
            <a:endParaRPr lang="en-IN"/>
          </a:p>
        </p:txBody>
      </p:sp>
      <p:sp>
        <p:nvSpPr>
          <p:cNvPr id="5" name="Footer Placeholder 4">
            <a:extLst>
              <a:ext uri="{FF2B5EF4-FFF2-40B4-BE49-F238E27FC236}">
                <a16:creationId xmlns:a16="http://schemas.microsoft.com/office/drawing/2014/main" id="{6C770EF5-C939-4B70-862E-1C79EF64FE89}"/>
              </a:ext>
            </a:extLst>
          </p:cNvPr>
          <p:cNvSpPr>
            <a:spLocks noGrp="1"/>
          </p:cNvSpPr>
          <p:nvPr>
            <p:ph type="ftr" sz="quarter" idx="11"/>
          </p:nvPr>
        </p:nvSpPr>
        <p:spPr/>
        <p:txBody>
          <a:bodyPr/>
          <a:lstStyle/>
          <a:p>
            <a:r>
              <a:rPr lang="en-IN" smtClean="0"/>
              <a:t>Group 7</a:t>
            </a:r>
            <a:endParaRPr lang="en-IN"/>
          </a:p>
        </p:txBody>
      </p:sp>
      <p:sp>
        <p:nvSpPr>
          <p:cNvPr id="6" name="Slide Number Placeholder 5">
            <a:extLst>
              <a:ext uri="{FF2B5EF4-FFF2-40B4-BE49-F238E27FC236}">
                <a16:creationId xmlns:a16="http://schemas.microsoft.com/office/drawing/2014/main" id="{37ED5E3F-686B-4798-A7CD-0E00A2D4573B}"/>
              </a:ext>
            </a:extLst>
          </p:cNvPr>
          <p:cNvSpPr>
            <a:spLocks noGrp="1"/>
          </p:cNvSpPr>
          <p:nvPr>
            <p:ph type="sldNum" sz="quarter" idx="12"/>
          </p:nvPr>
        </p:nvSpPr>
        <p:spPr/>
        <p:txBody>
          <a:bodyPr/>
          <a:lstStyle/>
          <a:p>
            <a:fld id="{68028372-896B-4050-9ED9-D791872FB421}" type="slidenum">
              <a:rPr lang="en-IN" smtClean="0"/>
              <a:t>‹#›</a:t>
            </a:fld>
            <a:endParaRPr lang="en-IN"/>
          </a:p>
        </p:txBody>
      </p:sp>
    </p:spTree>
    <p:extLst>
      <p:ext uri="{BB962C8B-B14F-4D97-AF65-F5344CB8AC3E}">
        <p14:creationId xmlns:p14="http://schemas.microsoft.com/office/powerpoint/2010/main" val="2153710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672E74-D260-4D88-B813-846A2FF321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7EDC9A-7795-404A-A5BC-4DE3EF5715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D6A8F5-C15E-4FBE-BAD5-FCC9796F83DD}"/>
              </a:ext>
            </a:extLst>
          </p:cNvPr>
          <p:cNvSpPr>
            <a:spLocks noGrp="1"/>
          </p:cNvSpPr>
          <p:nvPr>
            <p:ph type="dt" sz="half" idx="10"/>
          </p:nvPr>
        </p:nvSpPr>
        <p:spPr/>
        <p:txBody>
          <a:bodyPr/>
          <a:lstStyle/>
          <a:p>
            <a:fld id="{F5262169-5AC0-4B2D-9C92-6CEDFF6E5116}" type="datetime1">
              <a:rPr lang="en-IN" smtClean="0"/>
              <a:t>28-06-2019</a:t>
            </a:fld>
            <a:endParaRPr lang="en-IN"/>
          </a:p>
        </p:txBody>
      </p:sp>
      <p:sp>
        <p:nvSpPr>
          <p:cNvPr id="5" name="Footer Placeholder 4">
            <a:extLst>
              <a:ext uri="{FF2B5EF4-FFF2-40B4-BE49-F238E27FC236}">
                <a16:creationId xmlns:a16="http://schemas.microsoft.com/office/drawing/2014/main" id="{83B9AACB-F18F-432B-96FF-D39071E9C86A}"/>
              </a:ext>
            </a:extLst>
          </p:cNvPr>
          <p:cNvSpPr>
            <a:spLocks noGrp="1"/>
          </p:cNvSpPr>
          <p:nvPr>
            <p:ph type="ftr" sz="quarter" idx="11"/>
          </p:nvPr>
        </p:nvSpPr>
        <p:spPr/>
        <p:txBody>
          <a:bodyPr/>
          <a:lstStyle/>
          <a:p>
            <a:r>
              <a:rPr lang="en-IN" smtClean="0"/>
              <a:t>Group 7</a:t>
            </a:r>
            <a:endParaRPr lang="en-IN"/>
          </a:p>
        </p:txBody>
      </p:sp>
      <p:sp>
        <p:nvSpPr>
          <p:cNvPr id="6" name="Slide Number Placeholder 5">
            <a:extLst>
              <a:ext uri="{FF2B5EF4-FFF2-40B4-BE49-F238E27FC236}">
                <a16:creationId xmlns:a16="http://schemas.microsoft.com/office/drawing/2014/main" id="{2D35CB8D-BD52-4052-AE02-4A1AAE2D8819}"/>
              </a:ext>
            </a:extLst>
          </p:cNvPr>
          <p:cNvSpPr>
            <a:spLocks noGrp="1"/>
          </p:cNvSpPr>
          <p:nvPr>
            <p:ph type="sldNum" sz="quarter" idx="12"/>
          </p:nvPr>
        </p:nvSpPr>
        <p:spPr/>
        <p:txBody>
          <a:bodyPr/>
          <a:lstStyle/>
          <a:p>
            <a:fld id="{68028372-896B-4050-9ED9-D791872FB421}" type="slidenum">
              <a:rPr lang="en-IN" smtClean="0"/>
              <a:t>‹#›</a:t>
            </a:fld>
            <a:endParaRPr lang="en-IN"/>
          </a:p>
        </p:txBody>
      </p:sp>
    </p:spTree>
    <p:extLst>
      <p:ext uri="{BB962C8B-B14F-4D97-AF65-F5344CB8AC3E}">
        <p14:creationId xmlns:p14="http://schemas.microsoft.com/office/powerpoint/2010/main" val="903910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20D97-E274-40E5-85C1-D8A512510C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7FCB15-0144-481F-ADC0-49DBF14ED4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1A7A63-5DFC-493A-BC2D-F486F66F6F64}"/>
              </a:ext>
            </a:extLst>
          </p:cNvPr>
          <p:cNvSpPr>
            <a:spLocks noGrp="1"/>
          </p:cNvSpPr>
          <p:nvPr>
            <p:ph type="dt" sz="half" idx="10"/>
          </p:nvPr>
        </p:nvSpPr>
        <p:spPr/>
        <p:txBody>
          <a:bodyPr/>
          <a:lstStyle/>
          <a:p>
            <a:fld id="{4ED9E8A6-0789-45EC-ABDE-F81B2F68CDDC}" type="datetime1">
              <a:rPr lang="en-IN" smtClean="0"/>
              <a:t>28-06-2019</a:t>
            </a:fld>
            <a:endParaRPr lang="en-IN"/>
          </a:p>
        </p:txBody>
      </p:sp>
      <p:sp>
        <p:nvSpPr>
          <p:cNvPr id="5" name="Footer Placeholder 4">
            <a:extLst>
              <a:ext uri="{FF2B5EF4-FFF2-40B4-BE49-F238E27FC236}">
                <a16:creationId xmlns:a16="http://schemas.microsoft.com/office/drawing/2014/main" id="{383C736F-6858-44CF-968C-1F5E1C9C83EC}"/>
              </a:ext>
            </a:extLst>
          </p:cNvPr>
          <p:cNvSpPr>
            <a:spLocks noGrp="1"/>
          </p:cNvSpPr>
          <p:nvPr>
            <p:ph type="ftr" sz="quarter" idx="11"/>
          </p:nvPr>
        </p:nvSpPr>
        <p:spPr/>
        <p:txBody>
          <a:bodyPr/>
          <a:lstStyle/>
          <a:p>
            <a:r>
              <a:rPr lang="en-IN" smtClean="0"/>
              <a:t>Group 7</a:t>
            </a:r>
            <a:endParaRPr lang="en-IN"/>
          </a:p>
        </p:txBody>
      </p:sp>
      <p:sp>
        <p:nvSpPr>
          <p:cNvPr id="6" name="Slide Number Placeholder 5">
            <a:extLst>
              <a:ext uri="{FF2B5EF4-FFF2-40B4-BE49-F238E27FC236}">
                <a16:creationId xmlns:a16="http://schemas.microsoft.com/office/drawing/2014/main" id="{D1EA1F80-FD3D-4404-A697-FEF60BC817E2}"/>
              </a:ext>
            </a:extLst>
          </p:cNvPr>
          <p:cNvSpPr>
            <a:spLocks noGrp="1"/>
          </p:cNvSpPr>
          <p:nvPr>
            <p:ph type="sldNum" sz="quarter" idx="12"/>
          </p:nvPr>
        </p:nvSpPr>
        <p:spPr/>
        <p:txBody>
          <a:bodyPr/>
          <a:lstStyle/>
          <a:p>
            <a:fld id="{68028372-896B-4050-9ED9-D791872FB421}" type="slidenum">
              <a:rPr lang="en-IN" smtClean="0"/>
              <a:t>‹#›</a:t>
            </a:fld>
            <a:endParaRPr lang="en-IN"/>
          </a:p>
        </p:txBody>
      </p:sp>
    </p:spTree>
    <p:extLst>
      <p:ext uri="{BB962C8B-B14F-4D97-AF65-F5344CB8AC3E}">
        <p14:creationId xmlns:p14="http://schemas.microsoft.com/office/powerpoint/2010/main" val="3488364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4350-49DE-490F-9992-440954AC68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522D00-4D34-4944-B3A0-786B70E3B3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47DE82-6B19-4D67-8CAA-09D6840F740A}"/>
              </a:ext>
            </a:extLst>
          </p:cNvPr>
          <p:cNvSpPr>
            <a:spLocks noGrp="1"/>
          </p:cNvSpPr>
          <p:nvPr>
            <p:ph type="dt" sz="half" idx="10"/>
          </p:nvPr>
        </p:nvSpPr>
        <p:spPr/>
        <p:txBody>
          <a:bodyPr/>
          <a:lstStyle/>
          <a:p>
            <a:fld id="{5729E8E6-FE16-4FC3-A7DF-9EC1011C2CFF}" type="datetime1">
              <a:rPr lang="en-IN" smtClean="0"/>
              <a:t>28-06-2019</a:t>
            </a:fld>
            <a:endParaRPr lang="en-IN"/>
          </a:p>
        </p:txBody>
      </p:sp>
      <p:sp>
        <p:nvSpPr>
          <p:cNvPr id="5" name="Footer Placeholder 4">
            <a:extLst>
              <a:ext uri="{FF2B5EF4-FFF2-40B4-BE49-F238E27FC236}">
                <a16:creationId xmlns:a16="http://schemas.microsoft.com/office/drawing/2014/main" id="{DC04ADB6-8926-4474-BB2B-E26ABBFF1774}"/>
              </a:ext>
            </a:extLst>
          </p:cNvPr>
          <p:cNvSpPr>
            <a:spLocks noGrp="1"/>
          </p:cNvSpPr>
          <p:nvPr>
            <p:ph type="ftr" sz="quarter" idx="11"/>
          </p:nvPr>
        </p:nvSpPr>
        <p:spPr/>
        <p:txBody>
          <a:bodyPr/>
          <a:lstStyle/>
          <a:p>
            <a:r>
              <a:rPr lang="en-IN" smtClean="0"/>
              <a:t>Group 7</a:t>
            </a:r>
            <a:endParaRPr lang="en-IN"/>
          </a:p>
        </p:txBody>
      </p:sp>
      <p:sp>
        <p:nvSpPr>
          <p:cNvPr id="6" name="Slide Number Placeholder 5">
            <a:extLst>
              <a:ext uri="{FF2B5EF4-FFF2-40B4-BE49-F238E27FC236}">
                <a16:creationId xmlns:a16="http://schemas.microsoft.com/office/drawing/2014/main" id="{D499E076-198B-4608-9B80-BB803AB4A09C}"/>
              </a:ext>
            </a:extLst>
          </p:cNvPr>
          <p:cNvSpPr>
            <a:spLocks noGrp="1"/>
          </p:cNvSpPr>
          <p:nvPr>
            <p:ph type="sldNum" sz="quarter" idx="12"/>
          </p:nvPr>
        </p:nvSpPr>
        <p:spPr/>
        <p:txBody>
          <a:bodyPr/>
          <a:lstStyle/>
          <a:p>
            <a:fld id="{68028372-896B-4050-9ED9-D791872FB421}" type="slidenum">
              <a:rPr lang="en-IN" smtClean="0"/>
              <a:t>‹#›</a:t>
            </a:fld>
            <a:endParaRPr lang="en-IN"/>
          </a:p>
        </p:txBody>
      </p:sp>
    </p:spTree>
    <p:extLst>
      <p:ext uri="{BB962C8B-B14F-4D97-AF65-F5344CB8AC3E}">
        <p14:creationId xmlns:p14="http://schemas.microsoft.com/office/powerpoint/2010/main" val="276036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263A0-6FB1-4BAC-9B14-6FB741CF74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6143E4-F37A-45D0-A182-22DC2718EF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FB0AC7-79E4-42FC-97F3-0848C475E0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36DC48-F40D-4A43-B7A8-ADF7410F381A}"/>
              </a:ext>
            </a:extLst>
          </p:cNvPr>
          <p:cNvSpPr>
            <a:spLocks noGrp="1"/>
          </p:cNvSpPr>
          <p:nvPr>
            <p:ph type="dt" sz="half" idx="10"/>
          </p:nvPr>
        </p:nvSpPr>
        <p:spPr/>
        <p:txBody>
          <a:bodyPr/>
          <a:lstStyle/>
          <a:p>
            <a:fld id="{ED060574-DA90-42C3-AFCC-0EACC52D8665}" type="datetime1">
              <a:rPr lang="en-IN" smtClean="0"/>
              <a:t>28-06-2019</a:t>
            </a:fld>
            <a:endParaRPr lang="en-IN"/>
          </a:p>
        </p:txBody>
      </p:sp>
      <p:sp>
        <p:nvSpPr>
          <p:cNvPr id="6" name="Footer Placeholder 5">
            <a:extLst>
              <a:ext uri="{FF2B5EF4-FFF2-40B4-BE49-F238E27FC236}">
                <a16:creationId xmlns:a16="http://schemas.microsoft.com/office/drawing/2014/main" id="{628F6B2D-5C40-4BC5-BE8B-6649DAA2DCB0}"/>
              </a:ext>
            </a:extLst>
          </p:cNvPr>
          <p:cNvSpPr>
            <a:spLocks noGrp="1"/>
          </p:cNvSpPr>
          <p:nvPr>
            <p:ph type="ftr" sz="quarter" idx="11"/>
          </p:nvPr>
        </p:nvSpPr>
        <p:spPr/>
        <p:txBody>
          <a:bodyPr/>
          <a:lstStyle/>
          <a:p>
            <a:r>
              <a:rPr lang="en-IN" smtClean="0"/>
              <a:t>Group 7</a:t>
            </a:r>
            <a:endParaRPr lang="en-IN"/>
          </a:p>
        </p:txBody>
      </p:sp>
      <p:sp>
        <p:nvSpPr>
          <p:cNvPr id="7" name="Slide Number Placeholder 6">
            <a:extLst>
              <a:ext uri="{FF2B5EF4-FFF2-40B4-BE49-F238E27FC236}">
                <a16:creationId xmlns:a16="http://schemas.microsoft.com/office/drawing/2014/main" id="{2894AF26-8590-4AAD-AE8E-E11BEF0FD8C7}"/>
              </a:ext>
            </a:extLst>
          </p:cNvPr>
          <p:cNvSpPr>
            <a:spLocks noGrp="1"/>
          </p:cNvSpPr>
          <p:nvPr>
            <p:ph type="sldNum" sz="quarter" idx="12"/>
          </p:nvPr>
        </p:nvSpPr>
        <p:spPr/>
        <p:txBody>
          <a:bodyPr/>
          <a:lstStyle/>
          <a:p>
            <a:fld id="{68028372-896B-4050-9ED9-D791872FB421}" type="slidenum">
              <a:rPr lang="en-IN" smtClean="0"/>
              <a:t>‹#›</a:t>
            </a:fld>
            <a:endParaRPr lang="en-IN"/>
          </a:p>
        </p:txBody>
      </p:sp>
    </p:spTree>
    <p:extLst>
      <p:ext uri="{BB962C8B-B14F-4D97-AF65-F5344CB8AC3E}">
        <p14:creationId xmlns:p14="http://schemas.microsoft.com/office/powerpoint/2010/main" val="142848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ED8C2-A9F3-4363-9D06-168730CA295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539935-2958-4C04-A923-E25E7BD4B6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5D453B-A47D-4DEC-B320-526FA671B4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439548-EF67-496C-BB42-C859037FAF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01D7AB-2F74-4F0E-B761-F7A274A3E7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9C7104-3E7F-4E90-A1C1-A4766C2E81B0}"/>
              </a:ext>
            </a:extLst>
          </p:cNvPr>
          <p:cNvSpPr>
            <a:spLocks noGrp="1"/>
          </p:cNvSpPr>
          <p:nvPr>
            <p:ph type="dt" sz="half" idx="10"/>
          </p:nvPr>
        </p:nvSpPr>
        <p:spPr/>
        <p:txBody>
          <a:bodyPr/>
          <a:lstStyle/>
          <a:p>
            <a:fld id="{CBB08205-7306-4C44-8C3D-55777F9B819E}" type="datetime1">
              <a:rPr lang="en-IN" smtClean="0"/>
              <a:t>28-06-2019</a:t>
            </a:fld>
            <a:endParaRPr lang="en-IN"/>
          </a:p>
        </p:txBody>
      </p:sp>
      <p:sp>
        <p:nvSpPr>
          <p:cNvPr id="8" name="Footer Placeholder 7">
            <a:extLst>
              <a:ext uri="{FF2B5EF4-FFF2-40B4-BE49-F238E27FC236}">
                <a16:creationId xmlns:a16="http://schemas.microsoft.com/office/drawing/2014/main" id="{5B1D7E3B-3C56-4C39-977B-02B1FD4A2701}"/>
              </a:ext>
            </a:extLst>
          </p:cNvPr>
          <p:cNvSpPr>
            <a:spLocks noGrp="1"/>
          </p:cNvSpPr>
          <p:nvPr>
            <p:ph type="ftr" sz="quarter" idx="11"/>
          </p:nvPr>
        </p:nvSpPr>
        <p:spPr/>
        <p:txBody>
          <a:bodyPr/>
          <a:lstStyle/>
          <a:p>
            <a:r>
              <a:rPr lang="en-IN" smtClean="0"/>
              <a:t>Group 7</a:t>
            </a:r>
            <a:endParaRPr lang="en-IN"/>
          </a:p>
        </p:txBody>
      </p:sp>
      <p:sp>
        <p:nvSpPr>
          <p:cNvPr id="9" name="Slide Number Placeholder 8">
            <a:extLst>
              <a:ext uri="{FF2B5EF4-FFF2-40B4-BE49-F238E27FC236}">
                <a16:creationId xmlns:a16="http://schemas.microsoft.com/office/drawing/2014/main" id="{9DBDAC00-E1B7-4A26-9AA6-2F2FC7A4C68D}"/>
              </a:ext>
            </a:extLst>
          </p:cNvPr>
          <p:cNvSpPr>
            <a:spLocks noGrp="1"/>
          </p:cNvSpPr>
          <p:nvPr>
            <p:ph type="sldNum" sz="quarter" idx="12"/>
          </p:nvPr>
        </p:nvSpPr>
        <p:spPr/>
        <p:txBody>
          <a:bodyPr/>
          <a:lstStyle/>
          <a:p>
            <a:fld id="{68028372-896B-4050-9ED9-D791872FB421}" type="slidenum">
              <a:rPr lang="en-IN" smtClean="0"/>
              <a:t>‹#›</a:t>
            </a:fld>
            <a:endParaRPr lang="en-IN"/>
          </a:p>
        </p:txBody>
      </p:sp>
    </p:spTree>
    <p:extLst>
      <p:ext uri="{BB962C8B-B14F-4D97-AF65-F5344CB8AC3E}">
        <p14:creationId xmlns:p14="http://schemas.microsoft.com/office/powerpoint/2010/main" val="2473966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ACDB-41A4-47EA-A67F-ACCB942B46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0F68A22-1850-414F-A18F-36105EA28D3B}"/>
              </a:ext>
            </a:extLst>
          </p:cNvPr>
          <p:cNvSpPr>
            <a:spLocks noGrp="1"/>
          </p:cNvSpPr>
          <p:nvPr>
            <p:ph type="dt" sz="half" idx="10"/>
          </p:nvPr>
        </p:nvSpPr>
        <p:spPr/>
        <p:txBody>
          <a:bodyPr/>
          <a:lstStyle/>
          <a:p>
            <a:fld id="{B8AF5F0B-71BE-4CBC-9334-A24C808B75F9}" type="datetime1">
              <a:rPr lang="en-IN" smtClean="0"/>
              <a:t>28-06-2019</a:t>
            </a:fld>
            <a:endParaRPr lang="en-IN"/>
          </a:p>
        </p:txBody>
      </p:sp>
      <p:sp>
        <p:nvSpPr>
          <p:cNvPr id="4" name="Footer Placeholder 3">
            <a:extLst>
              <a:ext uri="{FF2B5EF4-FFF2-40B4-BE49-F238E27FC236}">
                <a16:creationId xmlns:a16="http://schemas.microsoft.com/office/drawing/2014/main" id="{8F671BC5-4FFF-4900-8C8C-ACF71209C547}"/>
              </a:ext>
            </a:extLst>
          </p:cNvPr>
          <p:cNvSpPr>
            <a:spLocks noGrp="1"/>
          </p:cNvSpPr>
          <p:nvPr>
            <p:ph type="ftr" sz="quarter" idx="11"/>
          </p:nvPr>
        </p:nvSpPr>
        <p:spPr/>
        <p:txBody>
          <a:bodyPr/>
          <a:lstStyle/>
          <a:p>
            <a:r>
              <a:rPr lang="en-IN" smtClean="0"/>
              <a:t>Group 7</a:t>
            </a:r>
            <a:endParaRPr lang="en-IN"/>
          </a:p>
        </p:txBody>
      </p:sp>
      <p:sp>
        <p:nvSpPr>
          <p:cNvPr id="5" name="Slide Number Placeholder 4">
            <a:extLst>
              <a:ext uri="{FF2B5EF4-FFF2-40B4-BE49-F238E27FC236}">
                <a16:creationId xmlns:a16="http://schemas.microsoft.com/office/drawing/2014/main" id="{1D7C60E4-8B33-4B28-A069-2D3455E3BF35}"/>
              </a:ext>
            </a:extLst>
          </p:cNvPr>
          <p:cNvSpPr>
            <a:spLocks noGrp="1"/>
          </p:cNvSpPr>
          <p:nvPr>
            <p:ph type="sldNum" sz="quarter" idx="12"/>
          </p:nvPr>
        </p:nvSpPr>
        <p:spPr/>
        <p:txBody>
          <a:bodyPr/>
          <a:lstStyle/>
          <a:p>
            <a:fld id="{68028372-896B-4050-9ED9-D791872FB421}" type="slidenum">
              <a:rPr lang="en-IN" smtClean="0"/>
              <a:t>‹#›</a:t>
            </a:fld>
            <a:endParaRPr lang="en-IN"/>
          </a:p>
        </p:txBody>
      </p:sp>
    </p:spTree>
    <p:extLst>
      <p:ext uri="{BB962C8B-B14F-4D97-AF65-F5344CB8AC3E}">
        <p14:creationId xmlns:p14="http://schemas.microsoft.com/office/powerpoint/2010/main" val="2264621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C5F0F0-0AA3-4BCB-BD18-868ACC74D660}"/>
              </a:ext>
            </a:extLst>
          </p:cNvPr>
          <p:cNvSpPr>
            <a:spLocks noGrp="1"/>
          </p:cNvSpPr>
          <p:nvPr>
            <p:ph type="dt" sz="half" idx="10"/>
          </p:nvPr>
        </p:nvSpPr>
        <p:spPr/>
        <p:txBody>
          <a:bodyPr/>
          <a:lstStyle/>
          <a:p>
            <a:fld id="{C3B077D1-4B86-4D60-A27C-C12C98183C64}" type="datetime1">
              <a:rPr lang="en-IN" smtClean="0"/>
              <a:t>28-06-2019</a:t>
            </a:fld>
            <a:endParaRPr lang="en-IN"/>
          </a:p>
        </p:txBody>
      </p:sp>
      <p:sp>
        <p:nvSpPr>
          <p:cNvPr id="3" name="Footer Placeholder 2">
            <a:extLst>
              <a:ext uri="{FF2B5EF4-FFF2-40B4-BE49-F238E27FC236}">
                <a16:creationId xmlns:a16="http://schemas.microsoft.com/office/drawing/2014/main" id="{5F77DB41-4AF2-4928-A2DE-9FD0206805C6}"/>
              </a:ext>
            </a:extLst>
          </p:cNvPr>
          <p:cNvSpPr>
            <a:spLocks noGrp="1"/>
          </p:cNvSpPr>
          <p:nvPr>
            <p:ph type="ftr" sz="quarter" idx="11"/>
          </p:nvPr>
        </p:nvSpPr>
        <p:spPr/>
        <p:txBody>
          <a:bodyPr/>
          <a:lstStyle/>
          <a:p>
            <a:r>
              <a:rPr lang="en-IN" smtClean="0"/>
              <a:t>Group 7</a:t>
            </a:r>
            <a:endParaRPr lang="en-IN"/>
          </a:p>
        </p:txBody>
      </p:sp>
      <p:sp>
        <p:nvSpPr>
          <p:cNvPr id="4" name="Slide Number Placeholder 3">
            <a:extLst>
              <a:ext uri="{FF2B5EF4-FFF2-40B4-BE49-F238E27FC236}">
                <a16:creationId xmlns:a16="http://schemas.microsoft.com/office/drawing/2014/main" id="{2ACBBFCE-800B-497A-AEFA-28D0363E3757}"/>
              </a:ext>
            </a:extLst>
          </p:cNvPr>
          <p:cNvSpPr>
            <a:spLocks noGrp="1"/>
          </p:cNvSpPr>
          <p:nvPr>
            <p:ph type="sldNum" sz="quarter" idx="12"/>
          </p:nvPr>
        </p:nvSpPr>
        <p:spPr/>
        <p:txBody>
          <a:bodyPr/>
          <a:lstStyle/>
          <a:p>
            <a:fld id="{68028372-896B-4050-9ED9-D791872FB421}" type="slidenum">
              <a:rPr lang="en-IN" smtClean="0"/>
              <a:t>‹#›</a:t>
            </a:fld>
            <a:endParaRPr lang="en-IN"/>
          </a:p>
        </p:txBody>
      </p:sp>
    </p:spTree>
    <p:extLst>
      <p:ext uri="{BB962C8B-B14F-4D97-AF65-F5344CB8AC3E}">
        <p14:creationId xmlns:p14="http://schemas.microsoft.com/office/powerpoint/2010/main" val="250430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99EDA-1B45-43C1-862D-B2869942DD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1F65463-5CA4-4402-AA67-19D55FD6F0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941994E-45B7-4F4D-943A-06A7D4321E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A3D32D-723B-4C52-8103-BA5F521759BC}"/>
              </a:ext>
            </a:extLst>
          </p:cNvPr>
          <p:cNvSpPr>
            <a:spLocks noGrp="1"/>
          </p:cNvSpPr>
          <p:nvPr>
            <p:ph type="dt" sz="half" idx="10"/>
          </p:nvPr>
        </p:nvSpPr>
        <p:spPr/>
        <p:txBody>
          <a:bodyPr/>
          <a:lstStyle/>
          <a:p>
            <a:fld id="{2B869106-01D9-409C-8A16-F8C293ECFB0B}" type="datetime1">
              <a:rPr lang="en-IN" smtClean="0"/>
              <a:t>28-06-2019</a:t>
            </a:fld>
            <a:endParaRPr lang="en-IN"/>
          </a:p>
        </p:txBody>
      </p:sp>
      <p:sp>
        <p:nvSpPr>
          <p:cNvPr id="6" name="Footer Placeholder 5">
            <a:extLst>
              <a:ext uri="{FF2B5EF4-FFF2-40B4-BE49-F238E27FC236}">
                <a16:creationId xmlns:a16="http://schemas.microsoft.com/office/drawing/2014/main" id="{6EDC5C19-B16F-424E-9423-357A5C0F0318}"/>
              </a:ext>
            </a:extLst>
          </p:cNvPr>
          <p:cNvSpPr>
            <a:spLocks noGrp="1"/>
          </p:cNvSpPr>
          <p:nvPr>
            <p:ph type="ftr" sz="quarter" idx="11"/>
          </p:nvPr>
        </p:nvSpPr>
        <p:spPr/>
        <p:txBody>
          <a:bodyPr/>
          <a:lstStyle/>
          <a:p>
            <a:r>
              <a:rPr lang="en-IN" smtClean="0"/>
              <a:t>Group 7</a:t>
            </a:r>
            <a:endParaRPr lang="en-IN"/>
          </a:p>
        </p:txBody>
      </p:sp>
      <p:sp>
        <p:nvSpPr>
          <p:cNvPr id="7" name="Slide Number Placeholder 6">
            <a:extLst>
              <a:ext uri="{FF2B5EF4-FFF2-40B4-BE49-F238E27FC236}">
                <a16:creationId xmlns:a16="http://schemas.microsoft.com/office/drawing/2014/main" id="{0FA565B4-5CD9-4564-A5A4-4F119D34D5C3}"/>
              </a:ext>
            </a:extLst>
          </p:cNvPr>
          <p:cNvSpPr>
            <a:spLocks noGrp="1"/>
          </p:cNvSpPr>
          <p:nvPr>
            <p:ph type="sldNum" sz="quarter" idx="12"/>
          </p:nvPr>
        </p:nvSpPr>
        <p:spPr/>
        <p:txBody>
          <a:bodyPr/>
          <a:lstStyle/>
          <a:p>
            <a:fld id="{68028372-896B-4050-9ED9-D791872FB421}" type="slidenum">
              <a:rPr lang="en-IN" smtClean="0"/>
              <a:t>‹#›</a:t>
            </a:fld>
            <a:endParaRPr lang="en-IN"/>
          </a:p>
        </p:txBody>
      </p:sp>
    </p:spTree>
    <p:extLst>
      <p:ext uri="{BB962C8B-B14F-4D97-AF65-F5344CB8AC3E}">
        <p14:creationId xmlns:p14="http://schemas.microsoft.com/office/powerpoint/2010/main" val="3802237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A3B48-9D13-479F-85B8-48E11C17BB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ED97FD-4CDE-4CC1-908A-B5ACD4B72E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0EADC14-FD08-47E0-BC26-9D9F57D16E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4B5F00-081C-47F2-BE9F-F2D0AF640CA6}"/>
              </a:ext>
            </a:extLst>
          </p:cNvPr>
          <p:cNvSpPr>
            <a:spLocks noGrp="1"/>
          </p:cNvSpPr>
          <p:nvPr>
            <p:ph type="dt" sz="half" idx="10"/>
          </p:nvPr>
        </p:nvSpPr>
        <p:spPr/>
        <p:txBody>
          <a:bodyPr/>
          <a:lstStyle/>
          <a:p>
            <a:fld id="{E9CFC0B9-BBDD-443C-BF3B-B442D0959F0A}" type="datetime1">
              <a:rPr lang="en-IN" smtClean="0"/>
              <a:t>28-06-2019</a:t>
            </a:fld>
            <a:endParaRPr lang="en-IN"/>
          </a:p>
        </p:txBody>
      </p:sp>
      <p:sp>
        <p:nvSpPr>
          <p:cNvPr id="6" name="Footer Placeholder 5">
            <a:extLst>
              <a:ext uri="{FF2B5EF4-FFF2-40B4-BE49-F238E27FC236}">
                <a16:creationId xmlns:a16="http://schemas.microsoft.com/office/drawing/2014/main" id="{FE2F4440-DAB2-492A-AEC1-3D1227B735D9}"/>
              </a:ext>
            </a:extLst>
          </p:cNvPr>
          <p:cNvSpPr>
            <a:spLocks noGrp="1"/>
          </p:cNvSpPr>
          <p:nvPr>
            <p:ph type="ftr" sz="quarter" idx="11"/>
          </p:nvPr>
        </p:nvSpPr>
        <p:spPr/>
        <p:txBody>
          <a:bodyPr/>
          <a:lstStyle/>
          <a:p>
            <a:r>
              <a:rPr lang="en-IN" smtClean="0"/>
              <a:t>Group 7</a:t>
            </a:r>
            <a:endParaRPr lang="en-IN"/>
          </a:p>
        </p:txBody>
      </p:sp>
      <p:sp>
        <p:nvSpPr>
          <p:cNvPr id="7" name="Slide Number Placeholder 6">
            <a:extLst>
              <a:ext uri="{FF2B5EF4-FFF2-40B4-BE49-F238E27FC236}">
                <a16:creationId xmlns:a16="http://schemas.microsoft.com/office/drawing/2014/main" id="{2D21825F-66DF-4DA7-80DB-54B209714613}"/>
              </a:ext>
            </a:extLst>
          </p:cNvPr>
          <p:cNvSpPr>
            <a:spLocks noGrp="1"/>
          </p:cNvSpPr>
          <p:nvPr>
            <p:ph type="sldNum" sz="quarter" idx="12"/>
          </p:nvPr>
        </p:nvSpPr>
        <p:spPr/>
        <p:txBody>
          <a:bodyPr/>
          <a:lstStyle/>
          <a:p>
            <a:fld id="{68028372-896B-4050-9ED9-D791872FB421}" type="slidenum">
              <a:rPr lang="en-IN" smtClean="0"/>
              <a:t>‹#›</a:t>
            </a:fld>
            <a:endParaRPr lang="en-IN"/>
          </a:p>
        </p:txBody>
      </p:sp>
    </p:spTree>
    <p:extLst>
      <p:ext uri="{BB962C8B-B14F-4D97-AF65-F5344CB8AC3E}">
        <p14:creationId xmlns:p14="http://schemas.microsoft.com/office/powerpoint/2010/main" val="41124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9BFE1E-D241-47AB-8F91-5431C6E784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120336-C011-4665-B66F-C0F36A0B0B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C07313-C8C1-449A-93BA-50CA6E7974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A34995-69C1-4C14-A8CD-1C4B5820BFC7}" type="datetime1">
              <a:rPr lang="en-IN" smtClean="0"/>
              <a:t>28-06-2019</a:t>
            </a:fld>
            <a:endParaRPr lang="en-IN"/>
          </a:p>
        </p:txBody>
      </p:sp>
      <p:sp>
        <p:nvSpPr>
          <p:cNvPr id="5" name="Footer Placeholder 4">
            <a:extLst>
              <a:ext uri="{FF2B5EF4-FFF2-40B4-BE49-F238E27FC236}">
                <a16:creationId xmlns:a16="http://schemas.microsoft.com/office/drawing/2014/main" id="{01A70BD4-5B85-4CEA-B7D7-A2785CA01E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Group 7</a:t>
            </a:r>
            <a:endParaRPr lang="en-IN"/>
          </a:p>
        </p:txBody>
      </p:sp>
      <p:sp>
        <p:nvSpPr>
          <p:cNvPr id="6" name="Slide Number Placeholder 5">
            <a:extLst>
              <a:ext uri="{FF2B5EF4-FFF2-40B4-BE49-F238E27FC236}">
                <a16:creationId xmlns:a16="http://schemas.microsoft.com/office/drawing/2014/main" id="{87969889-FE64-4DF4-BA06-0F8A8E9565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028372-896B-4050-9ED9-D791872FB421}" type="slidenum">
              <a:rPr lang="en-IN" smtClean="0"/>
              <a:t>‹#›</a:t>
            </a:fld>
            <a:endParaRPr lang="en-IN"/>
          </a:p>
        </p:txBody>
      </p:sp>
    </p:spTree>
    <p:extLst>
      <p:ext uri="{BB962C8B-B14F-4D97-AF65-F5344CB8AC3E}">
        <p14:creationId xmlns:p14="http://schemas.microsoft.com/office/powerpoint/2010/main" val="4269848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crowdflower.com/data-for-everyon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4C318-F66E-49A0-A4EA-89F44255159A}"/>
              </a:ext>
            </a:extLst>
          </p:cNvPr>
          <p:cNvSpPr>
            <a:spLocks noGrp="1"/>
          </p:cNvSpPr>
          <p:nvPr>
            <p:ph type="ctrTitle"/>
          </p:nvPr>
        </p:nvSpPr>
        <p:spPr>
          <a:xfrm>
            <a:off x="1340498" y="307910"/>
            <a:ext cx="9327502" cy="3202053"/>
          </a:xfrm>
        </p:spPr>
        <p:txBody>
          <a:bodyPr>
            <a:normAutofit fontScale="90000"/>
          </a:bodyPr>
          <a:lstStyle/>
          <a:p>
            <a:r>
              <a:rPr lang="en-US" sz="3600" b="1" dirty="0">
                <a:solidFill>
                  <a:srgbClr val="C00000"/>
                </a:solidFill>
              </a:rPr>
              <a:t/>
            </a:r>
            <a:br>
              <a:rPr lang="en-US" sz="3600" b="1" dirty="0">
                <a:solidFill>
                  <a:srgbClr val="C00000"/>
                </a:solidFill>
              </a:rPr>
            </a:br>
            <a:r>
              <a:rPr lang="en-US" sz="3600" b="1" dirty="0">
                <a:solidFill>
                  <a:srgbClr val="C00000"/>
                </a:solidFill>
              </a:rPr>
              <a:t/>
            </a:r>
            <a:br>
              <a:rPr lang="en-US" sz="3600" b="1" dirty="0">
                <a:solidFill>
                  <a:srgbClr val="C00000"/>
                </a:solidFill>
              </a:rPr>
            </a:br>
            <a:r>
              <a:rPr lang="en-US" sz="3600" b="1" dirty="0">
                <a:solidFill>
                  <a:srgbClr val="C00000"/>
                </a:solidFill>
              </a:rPr>
              <a:t/>
            </a:r>
            <a:br>
              <a:rPr lang="en-US" sz="3600" b="1" dirty="0">
                <a:solidFill>
                  <a:srgbClr val="C00000"/>
                </a:solidFill>
              </a:rPr>
            </a:br>
            <a:r>
              <a:rPr lang="en-US" sz="3600" b="1" dirty="0">
                <a:solidFill>
                  <a:srgbClr val="C00000"/>
                </a:solidFill>
              </a:rPr>
              <a:t/>
            </a:r>
            <a:br>
              <a:rPr lang="en-US" sz="3600" b="1" dirty="0">
                <a:solidFill>
                  <a:srgbClr val="C00000"/>
                </a:solidFill>
              </a:rPr>
            </a:br>
            <a:r>
              <a:rPr lang="en-US" sz="3600" b="1" dirty="0">
                <a:solidFill>
                  <a:srgbClr val="C00000"/>
                </a:solidFill>
              </a:rPr>
              <a:t/>
            </a:r>
            <a:br>
              <a:rPr lang="en-US" sz="3600" b="1" dirty="0">
                <a:solidFill>
                  <a:srgbClr val="C00000"/>
                </a:solidFill>
              </a:rPr>
            </a:br>
            <a:r>
              <a:rPr lang="en-US" sz="3600" b="1" dirty="0">
                <a:solidFill>
                  <a:srgbClr val="C00000"/>
                </a:solidFill>
              </a:rPr>
              <a:t/>
            </a:r>
            <a:br>
              <a:rPr lang="en-US" sz="3600" b="1" dirty="0">
                <a:solidFill>
                  <a:srgbClr val="C00000"/>
                </a:solidFill>
              </a:rPr>
            </a:br>
            <a:r>
              <a:rPr lang="en-US" sz="3600" b="1" dirty="0">
                <a:solidFill>
                  <a:srgbClr val="C00000"/>
                </a:solidFill>
              </a:rPr>
              <a:t/>
            </a:r>
            <a:br>
              <a:rPr lang="en-US" sz="3600" b="1" dirty="0">
                <a:solidFill>
                  <a:srgbClr val="C00000"/>
                </a:solidFill>
              </a:rPr>
            </a:br>
            <a:r>
              <a:rPr lang="en-US" sz="3600" b="1" dirty="0">
                <a:solidFill>
                  <a:srgbClr val="C00000"/>
                </a:solidFill>
              </a:rPr>
              <a:t/>
            </a:r>
            <a:br>
              <a:rPr lang="en-US" sz="3600" b="1" dirty="0">
                <a:solidFill>
                  <a:srgbClr val="C00000"/>
                </a:solidFill>
              </a:rPr>
            </a:br>
            <a:endParaRPr lang="en-IN" sz="3600" b="1" dirty="0">
              <a:solidFill>
                <a:srgbClr val="C00000"/>
              </a:solidFill>
            </a:endParaRPr>
          </a:p>
        </p:txBody>
      </p:sp>
      <p:sp>
        <p:nvSpPr>
          <p:cNvPr id="5" name="Subtitle 4">
            <a:extLst>
              <a:ext uri="{FF2B5EF4-FFF2-40B4-BE49-F238E27FC236}">
                <a16:creationId xmlns:a16="http://schemas.microsoft.com/office/drawing/2014/main" id="{99E12A22-AF39-4475-AAC5-5AD66A94C785}"/>
              </a:ext>
            </a:extLst>
          </p:cNvPr>
          <p:cNvSpPr>
            <a:spLocks noGrp="1"/>
          </p:cNvSpPr>
          <p:nvPr>
            <p:ph type="subTitle" idx="1"/>
          </p:nvPr>
        </p:nvSpPr>
        <p:spPr>
          <a:xfrm>
            <a:off x="1552575" y="3509963"/>
            <a:ext cx="9327502" cy="2528954"/>
          </a:xfrm>
        </p:spPr>
        <p:txBody>
          <a:bodyPr>
            <a:normAutofit/>
          </a:bodyPr>
          <a:lstStyle/>
          <a:p>
            <a:pPr algn="r"/>
            <a:r>
              <a:rPr lang="en-US" dirty="0" smtClean="0">
                <a:solidFill>
                  <a:schemeClr val="accent5">
                    <a:lumMod val="75000"/>
                  </a:schemeClr>
                </a:solidFill>
              </a:rPr>
              <a:t>SWARN JAIN</a:t>
            </a:r>
          </a:p>
          <a:p>
            <a:pPr algn="r"/>
            <a:r>
              <a:rPr lang="en-US" dirty="0">
                <a:solidFill>
                  <a:schemeClr val="accent5">
                    <a:lumMod val="75000"/>
                  </a:schemeClr>
                </a:solidFill>
              </a:rPr>
              <a:t>SUPARNO BHATTA</a:t>
            </a:r>
            <a:endParaRPr lang="en-US" dirty="0" smtClean="0">
              <a:solidFill>
                <a:schemeClr val="accent5">
                  <a:lumMod val="75000"/>
                </a:schemeClr>
              </a:solidFill>
            </a:endParaRPr>
          </a:p>
          <a:p>
            <a:pPr algn="r"/>
            <a:r>
              <a:rPr lang="en-US" dirty="0" smtClean="0">
                <a:solidFill>
                  <a:schemeClr val="accent5">
                    <a:lumMod val="75000"/>
                  </a:schemeClr>
                </a:solidFill>
              </a:rPr>
              <a:t>OYINDRILA SEN GUPTA</a:t>
            </a:r>
          </a:p>
          <a:p>
            <a:pPr algn="r"/>
            <a:r>
              <a:rPr lang="en-US" dirty="0" smtClean="0">
                <a:solidFill>
                  <a:schemeClr val="accent5">
                    <a:lumMod val="75000"/>
                  </a:schemeClr>
                </a:solidFill>
              </a:rPr>
              <a:t>PRATIK MUKESH SAVLA</a:t>
            </a:r>
          </a:p>
          <a:p>
            <a:pPr algn="r"/>
            <a:r>
              <a:rPr lang="en-US" dirty="0">
                <a:solidFill>
                  <a:schemeClr val="accent5">
                    <a:lumMod val="75000"/>
                  </a:schemeClr>
                </a:solidFill>
              </a:rPr>
              <a:t>SRIVATS S RAMANUJAM</a:t>
            </a:r>
            <a:endParaRPr lang="en-IN" dirty="0">
              <a:solidFill>
                <a:schemeClr val="accent5">
                  <a:lumMod val="75000"/>
                </a:schemeClr>
              </a:solidFill>
            </a:endParaRPr>
          </a:p>
        </p:txBody>
      </p:sp>
      <p:sp>
        <p:nvSpPr>
          <p:cNvPr id="6" name="Rectangle 5">
            <a:extLst>
              <a:ext uri="{FF2B5EF4-FFF2-40B4-BE49-F238E27FC236}">
                <a16:creationId xmlns:a16="http://schemas.microsoft.com/office/drawing/2014/main" id="{7AECAC05-5B0D-4D1C-8A9C-16A4AD008871}"/>
              </a:ext>
            </a:extLst>
          </p:cNvPr>
          <p:cNvSpPr/>
          <p:nvPr/>
        </p:nvSpPr>
        <p:spPr>
          <a:xfrm>
            <a:off x="819150" y="694052"/>
            <a:ext cx="9940601" cy="1615827"/>
          </a:xfrm>
          <a:prstGeom prst="rect">
            <a:avLst/>
          </a:prstGeom>
        </p:spPr>
        <p:txBody>
          <a:bodyPr wrap="square">
            <a:spAutoFit/>
          </a:bodyPr>
          <a:lstStyle/>
          <a:p>
            <a:pPr algn="ctr"/>
            <a:r>
              <a:rPr lang="en-US" sz="1100" b="1" dirty="0">
                <a:solidFill>
                  <a:srgbClr val="C00000"/>
                </a:solidFill>
              </a:rPr>
              <a:t/>
            </a:r>
            <a:br>
              <a:rPr lang="en-US" sz="1100" b="1" dirty="0">
                <a:solidFill>
                  <a:srgbClr val="C00000"/>
                </a:solidFill>
              </a:rPr>
            </a:br>
            <a:r>
              <a:rPr lang="en-US" sz="4400" b="1" dirty="0">
                <a:solidFill>
                  <a:srgbClr val="C00000"/>
                </a:solidFill>
                <a:latin typeface="Times New Roman" panose="02020603050405020304" pitchFamily="18" charset="0"/>
                <a:cs typeface="Times New Roman" panose="02020603050405020304" pitchFamily="18" charset="0"/>
              </a:rPr>
              <a:t>TWITTER US-CANADA AIRLINE ANALYSIS using </a:t>
            </a:r>
            <a:r>
              <a:rPr lang="en-US" sz="4400" b="1" dirty="0" smtClean="0">
                <a:solidFill>
                  <a:srgbClr val="C00000"/>
                </a:solidFill>
                <a:latin typeface="Times New Roman" panose="02020603050405020304" pitchFamily="18" charset="0"/>
                <a:cs typeface="Times New Roman" panose="02020603050405020304" pitchFamily="18" charset="0"/>
              </a:rPr>
              <a:t>HADOOP and HIVE</a:t>
            </a:r>
            <a:endParaRPr lang="en-IN" sz="4400"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4204024" y="2524125"/>
            <a:ext cx="3600450" cy="584775"/>
          </a:xfrm>
          <a:prstGeom prst="rect">
            <a:avLst/>
          </a:prstGeom>
          <a:noFill/>
        </p:spPr>
        <p:txBody>
          <a:bodyPr wrap="square" rtlCol="0">
            <a:spAutoFit/>
          </a:bodyPr>
          <a:lstStyle/>
          <a:p>
            <a:pPr algn="ctr"/>
            <a:r>
              <a:rPr lang="en-US" sz="3200" b="1" dirty="0" smtClean="0">
                <a:solidFill>
                  <a:schemeClr val="accent4">
                    <a:lumMod val="60000"/>
                    <a:lumOff val="40000"/>
                  </a:schemeClr>
                </a:solidFill>
              </a:rPr>
              <a:t>BATCH 1 GROUP 7</a:t>
            </a:r>
            <a:endParaRPr lang="en-IN" sz="3200" b="1" dirty="0">
              <a:solidFill>
                <a:schemeClr val="accent4">
                  <a:lumMod val="60000"/>
                  <a:lumOff val="40000"/>
                </a:schemeClr>
              </a:solidFill>
            </a:endParaRPr>
          </a:p>
        </p:txBody>
      </p:sp>
    </p:spTree>
    <p:extLst>
      <p:ext uri="{BB962C8B-B14F-4D97-AF65-F5344CB8AC3E}">
        <p14:creationId xmlns:p14="http://schemas.microsoft.com/office/powerpoint/2010/main" val="3254547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5886"/>
            <a:ext cx="10515600" cy="1325563"/>
          </a:xfrm>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OUTPUT OF DATA CLEANSING</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ED9E8A6-0789-45EC-ABDE-F81B2F68CDDC}" type="datetime1">
              <a:rPr lang="en-IN" smtClean="0"/>
              <a:t>28-06-2019</a:t>
            </a:fld>
            <a:endParaRPr lang="en-IN"/>
          </a:p>
        </p:txBody>
      </p:sp>
      <p:sp>
        <p:nvSpPr>
          <p:cNvPr id="5" name="Footer Placeholder 4"/>
          <p:cNvSpPr>
            <a:spLocks noGrp="1"/>
          </p:cNvSpPr>
          <p:nvPr>
            <p:ph type="ftr" sz="quarter" idx="11"/>
          </p:nvPr>
        </p:nvSpPr>
        <p:spPr/>
        <p:txBody>
          <a:bodyPr/>
          <a:lstStyle/>
          <a:p>
            <a:r>
              <a:rPr lang="en-IN" smtClean="0"/>
              <a:t>Group 7</a:t>
            </a:r>
            <a:endParaRPr lang="en-IN"/>
          </a:p>
        </p:txBody>
      </p:sp>
      <p:sp>
        <p:nvSpPr>
          <p:cNvPr id="6" name="Slide Number Placeholder 5"/>
          <p:cNvSpPr>
            <a:spLocks noGrp="1"/>
          </p:cNvSpPr>
          <p:nvPr>
            <p:ph type="sldNum" sz="quarter" idx="12"/>
          </p:nvPr>
        </p:nvSpPr>
        <p:spPr/>
        <p:txBody>
          <a:bodyPr/>
          <a:lstStyle/>
          <a:p>
            <a:fld id="{68028372-896B-4050-9ED9-D791872FB421}" type="slidenum">
              <a:rPr lang="en-IN" smtClean="0"/>
              <a:t>10</a:t>
            </a:fld>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085060"/>
            <a:ext cx="6755760" cy="4733927"/>
          </a:xfrm>
          <a:prstGeom prst="rect">
            <a:avLst/>
          </a:prstGeom>
        </p:spPr>
      </p:pic>
      <p:sp>
        <p:nvSpPr>
          <p:cNvPr id="8" name="TextBox 7"/>
          <p:cNvSpPr txBox="1"/>
          <p:nvPr/>
        </p:nvSpPr>
        <p:spPr>
          <a:xfrm>
            <a:off x="7639050" y="2981325"/>
            <a:ext cx="371475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002060"/>
                </a:solidFill>
              </a:rPr>
              <a:t>NULL values have been removed.</a:t>
            </a:r>
          </a:p>
          <a:p>
            <a:pPr marL="285750" indent="-285750">
              <a:buFont typeface="Arial" panose="020B0604020202020204" pitchFamily="34" charset="0"/>
              <a:buChar char="•"/>
            </a:pPr>
            <a:r>
              <a:rPr lang="en-US" dirty="0" smtClean="0">
                <a:solidFill>
                  <a:srgbClr val="002060"/>
                </a:solidFill>
              </a:rPr>
              <a:t>Cleansed value into new table.</a:t>
            </a:r>
            <a:endParaRPr lang="en-IN" dirty="0">
              <a:solidFill>
                <a:srgbClr val="002060"/>
              </a:solidFill>
            </a:endParaRPr>
          </a:p>
        </p:txBody>
      </p:sp>
    </p:spTree>
    <p:extLst>
      <p:ext uri="{BB962C8B-B14F-4D97-AF65-F5344CB8AC3E}">
        <p14:creationId xmlns:p14="http://schemas.microsoft.com/office/powerpoint/2010/main" val="1194090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10515600" cy="1325563"/>
          </a:xfrm>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COUNT OF THE DATA</a:t>
            </a:r>
            <a:endParaRPr lang="en-IN" b="1" dirty="0">
              <a:solidFill>
                <a:srgbClr val="C00000"/>
              </a:solidFill>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54149"/>
            <a:ext cx="6703440" cy="4479925"/>
          </a:xfrm>
        </p:spPr>
      </p:pic>
      <p:sp>
        <p:nvSpPr>
          <p:cNvPr id="4" name="Date Placeholder 3"/>
          <p:cNvSpPr>
            <a:spLocks noGrp="1"/>
          </p:cNvSpPr>
          <p:nvPr>
            <p:ph type="dt" sz="half" idx="10"/>
          </p:nvPr>
        </p:nvSpPr>
        <p:spPr/>
        <p:txBody>
          <a:bodyPr/>
          <a:lstStyle/>
          <a:p>
            <a:fld id="{4ED9E8A6-0789-45EC-ABDE-F81B2F68CDDC}" type="datetime1">
              <a:rPr lang="en-IN" smtClean="0"/>
              <a:t>28-06-2019</a:t>
            </a:fld>
            <a:endParaRPr lang="en-IN"/>
          </a:p>
        </p:txBody>
      </p:sp>
      <p:sp>
        <p:nvSpPr>
          <p:cNvPr id="5" name="Footer Placeholder 4"/>
          <p:cNvSpPr>
            <a:spLocks noGrp="1"/>
          </p:cNvSpPr>
          <p:nvPr>
            <p:ph type="ftr" sz="quarter" idx="11"/>
          </p:nvPr>
        </p:nvSpPr>
        <p:spPr/>
        <p:txBody>
          <a:bodyPr/>
          <a:lstStyle/>
          <a:p>
            <a:r>
              <a:rPr lang="en-IN" smtClean="0"/>
              <a:t>Group 7</a:t>
            </a:r>
            <a:endParaRPr lang="en-IN"/>
          </a:p>
        </p:txBody>
      </p:sp>
      <p:sp>
        <p:nvSpPr>
          <p:cNvPr id="6" name="Slide Number Placeholder 5"/>
          <p:cNvSpPr>
            <a:spLocks noGrp="1"/>
          </p:cNvSpPr>
          <p:nvPr>
            <p:ph type="sldNum" sz="quarter" idx="12"/>
          </p:nvPr>
        </p:nvSpPr>
        <p:spPr/>
        <p:txBody>
          <a:bodyPr/>
          <a:lstStyle/>
          <a:p>
            <a:fld id="{68028372-896B-4050-9ED9-D791872FB421}" type="slidenum">
              <a:rPr lang="en-IN" smtClean="0"/>
              <a:t>11</a:t>
            </a:fld>
            <a:endParaRPr lang="en-IN"/>
          </a:p>
        </p:txBody>
      </p:sp>
      <p:sp>
        <p:nvSpPr>
          <p:cNvPr id="8" name="TextBox 7"/>
          <p:cNvSpPr txBox="1"/>
          <p:nvPr/>
        </p:nvSpPr>
        <p:spPr>
          <a:xfrm>
            <a:off x="8153400" y="2047875"/>
            <a:ext cx="320040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002060"/>
                </a:solidFill>
              </a:rPr>
              <a:t>Count of total number of reviews for all airlines.</a:t>
            </a:r>
            <a:endParaRPr lang="en-IN" dirty="0">
              <a:solidFill>
                <a:srgbClr val="002060"/>
              </a:solidFill>
            </a:endParaRPr>
          </a:p>
        </p:txBody>
      </p:sp>
    </p:spTree>
    <p:extLst>
      <p:ext uri="{BB962C8B-B14F-4D97-AF65-F5344CB8AC3E}">
        <p14:creationId xmlns:p14="http://schemas.microsoft.com/office/powerpoint/2010/main" val="2460759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10A13-7AB0-47AC-9CA5-2BE254DA6E2A}"/>
              </a:ext>
            </a:extLst>
          </p:cNvPr>
          <p:cNvSpPr>
            <a:spLocks noGrp="1"/>
          </p:cNvSpPr>
          <p:nvPr>
            <p:ph type="title"/>
          </p:nvPr>
        </p:nvSpPr>
        <p:spPr>
          <a:xfrm>
            <a:off x="838200" y="118367"/>
            <a:ext cx="10306050" cy="1325563"/>
          </a:xfrm>
        </p:spPr>
        <p:txBody>
          <a:bodyPr>
            <a:normAutofit/>
          </a:bodyPr>
          <a:lstStyle/>
          <a:p>
            <a:pPr algn="ctr"/>
            <a:r>
              <a:rPr lang="en-US" sz="3600" b="1" dirty="0" smtClean="0">
                <a:solidFill>
                  <a:srgbClr val="C00000"/>
                </a:solidFill>
                <a:latin typeface="Times New Roman" panose="02020603050405020304" pitchFamily="18" charset="0"/>
                <a:cs typeface="Times New Roman" panose="02020603050405020304" pitchFamily="18" charset="0"/>
              </a:rPr>
              <a:t>FINDING AIRLINE SPECIFIC NEGATIVE REVIEWS</a:t>
            </a:r>
            <a:endParaRPr lang="en-IN" sz="3600" b="1" dirty="0">
              <a:solidFill>
                <a:srgbClr val="C0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31EDF3D-2D6A-4692-9732-F04E67D61D5D}" type="datetime1">
              <a:rPr lang="en-IN" smtClean="0"/>
              <a:t>28-06-2019</a:t>
            </a:fld>
            <a:endParaRPr lang="en-IN"/>
          </a:p>
        </p:txBody>
      </p:sp>
      <p:sp>
        <p:nvSpPr>
          <p:cNvPr id="5" name="Footer Placeholder 4"/>
          <p:cNvSpPr>
            <a:spLocks noGrp="1"/>
          </p:cNvSpPr>
          <p:nvPr>
            <p:ph type="ftr" sz="quarter" idx="11"/>
          </p:nvPr>
        </p:nvSpPr>
        <p:spPr/>
        <p:txBody>
          <a:bodyPr/>
          <a:lstStyle/>
          <a:p>
            <a:r>
              <a:rPr lang="en-IN" smtClean="0"/>
              <a:t>Group 7</a:t>
            </a:r>
            <a:endParaRPr lang="en-IN"/>
          </a:p>
        </p:txBody>
      </p:sp>
      <p:sp>
        <p:nvSpPr>
          <p:cNvPr id="6" name="Slide Number Placeholder 5"/>
          <p:cNvSpPr>
            <a:spLocks noGrp="1"/>
          </p:cNvSpPr>
          <p:nvPr>
            <p:ph type="sldNum" sz="quarter" idx="12"/>
          </p:nvPr>
        </p:nvSpPr>
        <p:spPr/>
        <p:txBody>
          <a:bodyPr/>
          <a:lstStyle/>
          <a:p>
            <a:fld id="{68028372-896B-4050-9ED9-D791872FB421}" type="slidenum">
              <a:rPr lang="en-IN" smtClean="0"/>
              <a:t>12</a:t>
            </a:fld>
            <a:endParaRPr lang="en-IN"/>
          </a:p>
        </p:txBody>
      </p:sp>
      <p:sp>
        <p:nvSpPr>
          <p:cNvPr id="8" name="TextBox 7"/>
          <p:cNvSpPr txBox="1"/>
          <p:nvPr/>
        </p:nvSpPr>
        <p:spPr>
          <a:xfrm>
            <a:off x="8448585" y="1863031"/>
            <a:ext cx="3067230"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solidFill>
                  <a:srgbClr val="002060"/>
                </a:solidFill>
              </a:rPr>
              <a:t>Query to put the negative reason, its count and which airline is the reason for it in a table.</a:t>
            </a:r>
          </a:p>
          <a:p>
            <a:pPr marL="285750" indent="-285750">
              <a:buFont typeface="Arial" panose="020B0604020202020204" pitchFamily="34" charset="0"/>
              <a:buChar char="•"/>
            </a:pPr>
            <a:r>
              <a:rPr lang="en-US" sz="2000" dirty="0" smtClean="0">
                <a:solidFill>
                  <a:srgbClr val="002060"/>
                </a:solidFill>
              </a:rPr>
              <a:t>Selecting this newly created table </a:t>
            </a:r>
            <a:r>
              <a:rPr lang="en-US" sz="2000" dirty="0" err="1" smtClean="0">
                <a:solidFill>
                  <a:srgbClr val="002060"/>
                </a:solidFill>
              </a:rPr>
              <a:t>twitter_as</a:t>
            </a:r>
            <a:r>
              <a:rPr lang="en-US" sz="2000" dirty="0" smtClean="0">
                <a:solidFill>
                  <a:srgbClr val="002060"/>
                </a:solidFill>
              </a:rPr>
              <a:t> will give us the output of the query.</a:t>
            </a:r>
          </a:p>
          <a:p>
            <a:pPr marL="285750" indent="-285750">
              <a:buFont typeface="Arial" panose="020B0604020202020204" pitchFamily="34" charset="0"/>
              <a:buChar char="•"/>
            </a:pPr>
            <a:endParaRPr lang="en-IN" sz="2000" dirty="0">
              <a:solidFill>
                <a:srgbClr val="002060"/>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148" y="1311473"/>
            <a:ext cx="7148179" cy="5044877"/>
          </a:xfrm>
          <a:prstGeom prst="rect">
            <a:avLst/>
          </a:prstGeom>
        </p:spPr>
      </p:pic>
    </p:spTree>
    <p:extLst>
      <p:ext uri="{BB962C8B-B14F-4D97-AF65-F5344CB8AC3E}">
        <p14:creationId xmlns:p14="http://schemas.microsoft.com/office/powerpoint/2010/main" val="2040107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52479-29A1-4BC6-82EE-40BAB8BACED9}"/>
              </a:ext>
            </a:extLst>
          </p:cNvPr>
          <p:cNvSpPr>
            <a:spLocks noGrp="1"/>
          </p:cNvSpPr>
          <p:nvPr>
            <p:ph type="title"/>
          </p:nvPr>
        </p:nvSpPr>
        <p:spPr>
          <a:xfrm>
            <a:off x="838200" y="101362"/>
            <a:ext cx="10515600" cy="912019"/>
          </a:xfrm>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OUTPUT OF THE QUERY</a:t>
            </a:r>
            <a:endParaRPr lang="en-IN" b="1" dirty="0">
              <a:solidFill>
                <a:srgbClr val="C00000"/>
              </a:solidFill>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978694"/>
            <a:ext cx="4257675" cy="5204621"/>
          </a:xfrm>
        </p:spPr>
      </p:pic>
      <p:sp>
        <p:nvSpPr>
          <p:cNvPr id="4" name="Date Placeholder 3"/>
          <p:cNvSpPr>
            <a:spLocks noGrp="1"/>
          </p:cNvSpPr>
          <p:nvPr>
            <p:ph type="dt" sz="half" idx="10"/>
          </p:nvPr>
        </p:nvSpPr>
        <p:spPr/>
        <p:txBody>
          <a:bodyPr/>
          <a:lstStyle/>
          <a:p>
            <a:fld id="{449F370D-C6B5-47FA-8A22-E25B2DED6014}" type="datetime1">
              <a:rPr lang="en-IN" smtClean="0"/>
              <a:t>28-06-2019</a:t>
            </a:fld>
            <a:endParaRPr lang="en-IN"/>
          </a:p>
        </p:txBody>
      </p:sp>
      <p:sp>
        <p:nvSpPr>
          <p:cNvPr id="5" name="Footer Placeholder 4"/>
          <p:cNvSpPr>
            <a:spLocks noGrp="1"/>
          </p:cNvSpPr>
          <p:nvPr>
            <p:ph type="ftr" sz="quarter" idx="11"/>
          </p:nvPr>
        </p:nvSpPr>
        <p:spPr/>
        <p:txBody>
          <a:bodyPr/>
          <a:lstStyle/>
          <a:p>
            <a:r>
              <a:rPr lang="en-IN" smtClean="0"/>
              <a:t>Group 7</a:t>
            </a:r>
            <a:endParaRPr lang="en-IN"/>
          </a:p>
        </p:txBody>
      </p:sp>
      <p:sp>
        <p:nvSpPr>
          <p:cNvPr id="6" name="Slide Number Placeholder 5"/>
          <p:cNvSpPr>
            <a:spLocks noGrp="1"/>
          </p:cNvSpPr>
          <p:nvPr>
            <p:ph type="sldNum" sz="quarter" idx="12"/>
          </p:nvPr>
        </p:nvSpPr>
        <p:spPr/>
        <p:txBody>
          <a:bodyPr/>
          <a:lstStyle/>
          <a:p>
            <a:fld id="{68028372-896B-4050-9ED9-D791872FB421}" type="slidenum">
              <a:rPr lang="en-IN" smtClean="0"/>
              <a:t>13</a:t>
            </a:fld>
            <a:endParaRPr lang="en-IN"/>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543" y="978694"/>
            <a:ext cx="5738063" cy="2949196"/>
          </a:xfrm>
          <a:prstGeom prst="rect">
            <a:avLst/>
          </a:prstGeom>
        </p:spPr>
      </p:pic>
      <p:sp>
        <p:nvSpPr>
          <p:cNvPr id="9" name="TextBox 8"/>
          <p:cNvSpPr txBox="1"/>
          <p:nvPr/>
        </p:nvSpPr>
        <p:spPr>
          <a:xfrm>
            <a:off x="6019799" y="4403456"/>
            <a:ext cx="5543550"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002060"/>
                </a:solidFill>
              </a:rPr>
              <a:t>From this, an inference can be made that certain airlines lack their service in certain areas.</a:t>
            </a:r>
          </a:p>
          <a:p>
            <a:pPr marL="285750" indent="-285750">
              <a:buFont typeface="Arial" panose="020B0604020202020204" pitchFamily="34" charset="0"/>
              <a:buChar char="•"/>
            </a:pPr>
            <a:r>
              <a:rPr lang="en-US" dirty="0" smtClean="0">
                <a:solidFill>
                  <a:srgbClr val="002060"/>
                </a:solidFill>
              </a:rPr>
              <a:t>Highest number of complaints was recorded for Customer Service Issue.</a:t>
            </a:r>
          </a:p>
          <a:p>
            <a:pPr marL="285750" indent="-285750">
              <a:buFont typeface="Arial" panose="020B0604020202020204" pitchFamily="34" charset="0"/>
              <a:buChar char="•"/>
            </a:pPr>
            <a:r>
              <a:rPr lang="en-US" dirty="0" smtClean="0">
                <a:solidFill>
                  <a:srgbClr val="002060"/>
                </a:solidFill>
              </a:rPr>
              <a:t>Many Inferences are possible from this output.</a:t>
            </a:r>
            <a:endParaRPr lang="en-IN" dirty="0">
              <a:solidFill>
                <a:srgbClr val="002060"/>
              </a:solidFill>
            </a:endParaRPr>
          </a:p>
        </p:txBody>
      </p:sp>
    </p:spTree>
    <p:extLst>
      <p:ext uri="{BB962C8B-B14F-4D97-AF65-F5344CB8AC3E}">
        <p14:creationId xmlns:p14="http://schemas.microsoft.com/office/powerpoint/2010/main" val="1189678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SENTIMENTS OF PASSENGERS</a:t>
            </a:r>
            <a:endParaRPr lang="en-IN" b="1" dirty="0">
              <a:solidFill>
                <a:srgbClr val="C00000"/>
              </a:solidFill>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62088"/>
            <a:ext cx="7281410" cy="4351338"/>
          </a:xfrm>
        </p:spPr>
      </p:pic>
      <p:sp>
        <p:nvSpPr>
          <p:cNvPr id="4" name="Date Placeholder 3"/>
          <p:cNvSpPr>
            <a:spLocks noGrp="1"/>
          </p:cNvSpPr>
          <p:nvPr>
            <p:ph type="dt" sz="half" idx="10"/>
          </p:nvPr>
        </p:nvSpPr>
        <p:spPr/>
        <p:txBody>
          <a:bodyPr/>
          <a:lstStyle/>
          <a:p>
            <a:fld id="{4ED9E8A6-0789-45EC-ABDE-F81B2F68CDDC}" type="datetime1">
              <a:rPr lang="en-IN" smtClean="0"/>
              <a:t>28-06-2019</a:t>
            </a:fld>
            <a:endParaRPr lang="en-IN"/>
          </a:p>
        </p:txBody>
      </p:sp>
      <p:sp>
        <p:nvSpPr>
          <p:cNvPr id="5" name="Footer Placeholder 4"/>
          <p:cNvSpPr>
            <a:spLocks noGrp="1"/>
          </p:cNvSpPr>
          <p:nvPr>
            <p:ph type="ftr" sz="quarter" idx="11"/>
          </p:nvPr>
        </p:nvSpPr>
        <p:spPr/>
        <p:txBody>
          <a:bodyPr/>
          <a:lstStyle/>
          <a:p>
            <a:r>
              <a:rPr lang="en-IN" smtClean="0"/>
              <a:t>Group 7</a:t>
            </a:r>
            <a:endParaRPr lang="en-IN"/>
          </a:p>
        </p:txBody>
      </p:sp>
      <p:sp>
        <p:nvSpPr>
          <p:cNvPr id="6" name="Slide Number Placeholder 5"/>
          <p:cNvSpPr>
            <a:spLocks noGrp="1"/>
          </p:cNvSpPr>
          <p:nvPr>
            <p:ph type="sldNum" sz="quarter" idx="12"/>
          </p:nvPr>
        </p:nvSpPr>
        <p:spPr/>
        <p:txBody>
          <a:bodyPr/>
          <a:lstStyle/>
          <a:p>
            <a:fld id="{68028372-896B-4050-9ED9-D791872FB421}" type="slidenum">
              <a:rPr lang="en-IN" smtClean="0"/>
              <a:t>14</a:t>
            </a:fld>
            <a:endParaRPr lang="en-IN"/>
          </a:p>
        </p:txBody>
      </p:sp>
      <p:sp>
        <p:nvSpPr>
          <p:cNvPr id="8" name="TextBox 7"/>
          <p:cNvSpPr txBox="1"/>
          <p:nvPr/>
        </p:nvSpPr>
        <p:spPr>
          <a:xfrm>
            <a:off x="8782050" y="2011363"/>
            <a:ext cx="2857500"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002060"/>
                </a:solidFill>
              </a:rPr>
              <a:t>Count of positive, negative and neutral reviews for all the airlines.</a:t>
            </a:r>
          </a:p>
          <a:p>
            <a:pPr marL="285750" indent="-285750">
              <a:buFont typeface="Arial" panose="020B0604020202020204" pitchFamily="34" charset="0"/>
              <a:buChar char="•"/>
            </a:pPr>
            <a:r>
              <a:rPr lang="en-US" dirty="0" smtClean="0">
                <a:solidFill>
                  <a:srgbClr val="002060"/>
                </a:solidFill>
              </a:rPr>
              <a:t>A priority ranking can be made from this output.</a:t>
            </a:r>
          </a:p>
          <a:p>
            <a:pPr marL="285750" indent="-285750">
              <a:buFont typeface="Arial" panose="020B0604020202020204" pitchFamily="34" charset="0"/>
              <a:buChar char="•"/>
            </a:pPr>
            <a:endParaRPr lang="en-US" dirty="0">
              <a:solidFill>
                <a:srgbClr val="002060"/>
              </a:solidFill>
            </a:endParaRPr>
          </a:p>
          <a:p>
            <a:pPr marL="285750" indent="-285750">
              <a:buFont typeface="Arial" panose="020B0604020202020204" pitchFamily="34" charset="0"/>
              <a:buChar char="•"/>
            </a:pPr>
            <a:r>
              <a:rPr lang="en-US" dirty="0" smtClean="0">
                <a:solidFill>
                  <a:srgbClr val="002060"/>
                </a:solidFill>
              </a:rPr>
              <a:t>GROUPBY divides table into smaller groups.</a:t>
            </a:r>
            <a:r>
              <a:rPr lang="en-US" dirty="0" smtClean="0"/>
              <a:t> </a:t>
            </a:r>
            <a:endParaRPr lang="en-IN" dirty="0"/>
          </a:p>
        </p:txBody>
      </p:sp>
    </p:spTree>
    <p:extLst>
      <p:ext uri="{BB962C8B-B14F-4D97-AF65-F5344CB8AC3E}">
        <p14:creationId xmlns:p14="http://schemas.microsoft.com/office/powerpoint/2010/main" val="3157100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CONFIDENCE OF THE TWEETS</a:t>
            </a:r>
            <a:endParaRPr lang="en-IN" b="1" dirty="0">
              <a:solidFill>
                <a:srgbClr val="C00000"/>
              </a:solidFill>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46448"/>
            <a:ext cx="10515600" cy="3918992"/>
          </a:xfrm>
        </p:spPr>
      </p:pic>
      <p:sp>
        <p:nvSpPr>
          <p:cNvPr id="4" name="Date Placeholder 3"/>
          <p:cNvSpPr>
            <a:spLocks noGrp="1"/>
          </p:cNvSpPr>
          <p:nvPr>
            <p:ph type="dt" sz="half" idx="10"/>
          </p:nvPr>
        </p:nvSpPr>
        <p:spPr/>
        <p:txBody>
          <a:bodyPr/>
          <a:lstStyle/>
          <a:p>
            <a:fld id="{4ED9E8A6-0789-45EC-ABDE-F81B2F68CDDC}" type="datetime1">
              <a:rPr lang="en-IN" smtClean="0"/>
              <a:t>28-06-2019</a:t>
            </a:fld>
            <a:endParaRPr lang="en-IN"/>
          </a:p>
        </p:txBody>
      </p:sp>
      <p:sp>
        <p:nvSpPr>
          <p:cNvPr id="5" name="Footer Placeholder 4"/>
          <p:cNvSpPr>
            <a:spLocks noGrp="1"/>
          </p:cNvSpPr>
          <p:nvPr>
            <p:ph type="ftr" sz="quarter" idx="11"/>
          </p:nvPr>
        </p:nvSpPr>
        <p:spPr/>
        <p:txBody>
          <a:bodyPr/>
          <a:lstStyle/>
          <a:p>
            <a:r>
              <a:rPr lang="en-IN" smtClean="0"/>
              <a:t>Group 7</a:t>
            </a:r>
            <a:endParaRPr lang="en-IN"/>
          </a:p>
        </p:txBody>
      </p:sp>
      <p:sp>
        <p:nvSpPr>
          <p:cNvPr id="6" name="Slide Number Placeholder 5"/>
          <p:cNvSpPr>
            <a:spLocks noGrp="1"/>
          </p:cNvSpPr>
          <p:nvPr>
            <p:ph type="sldNum" sz="quarter" idx="12"/>
          </p:nvPr>
        </p:nvSpPr>
        <p:spPr/>
        <p:txBody>
          <a:bodyPr/>
          <a:lstStyle/>
          <a:p>
            <a:fld id="{68028372-896B-4050-9ED9-D791872FB421}" type="slidenum">
              <a:rPr lang="en-IN" smtClean="0"/>
              <a:t>15</a:t>
            </a:fld>
            <a:endParaRPr lang="en-IN"/>
          </a:p>
        </p:txBody>
      </p:sp>
      <p:sp>
        <p:nvSpPr>
          <p:cNvPr id="8" name="TextBox 7"/>
          <p:cNvSpPr txBox="1"/>
          <p:nvPr/>
        </p:nvSpPr>
        <p:spPr>
          <a:xfrm>
            <a:off x="1181100" y="5257800"/>
            <a:ext cx="880110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002060"/>
                </a:solidFill>
              </a:rPr>
              <a:t>Finding the reliability of the tweets.</a:t>
            </a:r>
          </a:p>
          <a:p>
            <a:pPr marL="285750" indent="-285750">
              <a:buFont typeface="Arial" panose="020B0604020202020204" pitchFamily="34" charset="0"/>
              <a:buChar char="•"/>
            </a:pPr>
            <a:r>
              <a:rPr lang="en-US" dirty="0" smtClean="0">
                <a:solidFill>
                  <a:srgbClr val="002060"/>
                </a:solidFill>
              </a:rPr>
              <a:t>Idea is to help people find out which tweet/review they can trust more.</a:t>
            </a:r>
            <a:endParaRPr lang="en-IN" dirty="0">
              <a:solidFill>
                <a:srgbClr val="002060"/>
              </a:solidFill>
            </a:endParaRPr>
          </a:p>
        </p:txBody>
      </p:sp>
    </p:spTree>
    <p:extLst>
      <p:ext uri="{BB962C8B-B14F-4D97-AF65-F5344CB8AC3E}">
        <p14:creationId xmlns:p14="http://schemas.microsoft.com/office/powerpoint/2010/main" val="971156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1D43-0ACD-4C0D-8E0F-65C4E008FC60}"/>
              </a:ext>
            </a:extLst>
          </p:cNvPr>
          <p:cNvSpPr>
            <a:spLocks noGrp="1"/>
          </p:cNvSpPr>
          <p:nvPr>
            <p:ph type="title"/>
          </p:nvPr>
        </p:nvSpPr>
        <p:spPr>
          <a:xfrm>
            <a:off x="838200" y="365126"/>
            <a:ext cx="10515600" cy="920750"/>
          </a:xfrm>
        </p:spPr>
        <p:txBody>
          <a:bodyPr>
            <a:normAutofit/>
          </a:bodyPr>
          <a:lstStyle/>
          <a:p>
            <a:pPr algn="ctr"/>
            <a:r>
              <a:rPr lang="en-US" sz="4800" b="1" dirty="0">
                <a:solidFill>
                  <a:srgbClr val="C00000"/>
                </a:solidFill>
                <a:latin typeface="Times New Roman" panose="02020603050405020304" pitchFamily="18" charset="0"/>
                <a:cs typeface="Times New Roman" panose="02020603050405020304" pitchFamily="18" charset="0"/>
              </a:rPr>
              <a:t>BUISNESS CASE SCENARIO</a:t>
            </a:r>
            <a:endParaRPr lang="en-IN" sz="48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4237AF-BD33-4EE1-8753-9D905FD48447}"/>
              </a:ext>
            </a:extLst>
          </p:cNvPr>
          <p:cNvSpPr>
            <a:spLocks noGrp="1"/>
          </p:cNvSpPr>
          <p:nvPr>
            <p:ph idx="1"/>
          </p:nvPr>
        </p:nvSpPr>
        <p:spPr>
          <a:xfrm>
            <a:off x="838200" y="1533526"/>
            <a:ext cx="10515600" cy="4351338"/>
          </a:xfrm>
        </p:spPr>
        <p:txBody>
          <a:bodyPr>
            <a:normAutofit lnSpcReduction="10000"/>
          </a:bodyPr>
          <a:lstStyle/>
          <a:p>
            <a:pPr marL="514350" indent="-514350">
              <a:buAutoNum type="arabicPeriod"/>
            </a:pPr>
            <a:r>
              <a:rPr lang="en-US" sz="3600" dirty="0" smtClean="0">
                <a:solidFill>
                  <a:srgbClr val="002060"/>
                </a:solidFill>
              </a:rPr>
              <a:t>Passengers would be able to know which airline to choose according to their priorities.</a:t>
            </a:r>
          </a:p>
          <a:p>
            <a:pPr marL="514350" indent="-514350">
              <a:buAutoNum type="arabicPeriod"/>
            </a:pPr>
            <a:r>
              <a:rPr lang="en-US" sz="3600" dirty="0" smtClean="0">
                <a:solidFill>
                  <a:srgbClr val="002060"/>
                </a:solidFill>
              </a:rPr>
              <a:t>They would also get to know which airline they must avoid for specified reasons</a:t>
            </a:r>
            <a:r>
              <a:rPr lang="en-US" sz="3600" dirty="0" smtClean="0">
                <a:solidFill>
                  <a:srgbClr val="002060"/>
                </a:solidFill>
              </a:rPr>
              <a:t>.</a:t>
            </a:r>
          </a:p>
          <a:p>
            <a:pPr marL="514350" indent="-514350">
              <a:buFont typeface="Arial" panose="020B0604020202020204" pitchFamily="34" charset="0"/>
              <a:buAutoNum type="arabicPeriod"/>
            </a:pPr>
            <a:r>
              <a:rPr lang="en-US" sz="3600" dirty="0">
                <a:solidFill>
                  <a:srgbClr val="002060"/>
                </a:solidFill>
              </a:rPr>
              <a:t>Companies also get to know where their competitors are better than </a:t>
            </a:r>
            <a:r>
              <a:rPr lang="en-US" sz="3600" dirty="0" smtClean="0">
                <a:solidFill>
                  <a:srgbClr val="002060"/>
                </a:solidFill>
              </a:rPr>
              <a:t>them.</a:t>
            </a:r>
          </a:p>
          <a:p>
            <a:pPr marL="514350" indent="-514350">
              <a:buFont typeface="Arial" panose="020B0604020202020204" pitchFamily="34" charset="0"/>
              <a:buAutoNum type="arabicPeriod"/>
            </a:pPr>
            <a:r>
              <a:rPr lang="en-US" sz="3600" dirty="0" smtClean="0">
                <a:solidFill>
                  <a:srgbClr val="002060"/>
                </a:solidFill>
              </a:rPr>
              <a:t>Companies </a:t>
            </a:r>
            <a:r>
              <a:rPr lang="en-US" sz="3600" dirty="0" smtClean="0">
                <a:solidFill>
                  <a:srgbClr val="002060"/>
                </a:solidFill>
              </a:rPr>
              <a:t>will be able to get to know where they lack in their services and improve them</a:t>
            </a:r>
            <a:r>
              <a:rPr lang="en-US" sz="3600" dirty="0" smtClean="0">
                <a:solidFill>
                  <a:srgbClr val="002060"/>
                </a:solidFill>
              </a:rPr>
              <a:t>.</a:t>
            </a:r>
          </a:p>
          <a:p>
            <a:pPr marL="0" indent="0">
              <a:buNone/>
            </a:pPr>
            <a:endParaRPr lang="en-US" dirty="0" smtClean="0">
              <a:solidFill>
                <a:srgbClr val="002060"/>
              </a:solidFill>
            </a:endParaRPr>
          </a:p>
        </p:txBody>
      </p:sp>
      <p:sp>
        <p:nvSpPr>
          <p:cNvPr id="4" name="Date Placeholder 3"/>
          <p:cNvSpPr>
            <a:spLocks noGrp="1"/>
          </p:cNvSpPr>
          <p:nvPr>
            <p:ph type="dt" sz="half" idx="10"/>
          </p:nvPr>
        </p:nvSpPr>
        <p:spPr/>
        <p:txBody>
          <a:bodyPr/>
          <a:lstStyle/>
          <a:p>
            <a:fld id="{8E15FC8C-73D5-4DD0-8A8D-E32D09D223CB}" type="datetime1">
              <a:rPr lang="en-IN" smtClean="0"/>
              <a:t>28-06-2019</a:t>
            </a:fld>
            <a:endParaRPr lang="en-IN"/>
          </a:p>
        </p:txBody>
      </p:sp>
      <p:sp>
        <p:nvSpPr>
          <p:cNvPr id="5" name="Footer Placeholder 4"/>
          <p:cNvSpPr>
            <a:spLocks noGrp="1"/>
          </p:cNvSpPr>
          <p:nvPr>
            <p:ph type="ftr" sz="quarter" idx="11"/>
          </p:nvPr>
        </p:nvSpPr>
        <p:spPr/>
        <p:txBody>
          <a:bodyPr/>
          <a:lstStyle/>
          <a:p>
            <a:r>
              <a:rPr lang="en-IN" smtClean="0"/>
              <a:t>Group 7</a:t>
            </a:r>
            <a:endParaRPr lang="en-IN"/>
          </a:p>
        </p:txBody>
      </p:sp>
      <p:sp>
        <p:nvSpPr>
          <p:cNvPr id="6" name="Slide Number Placeholder 5"/>
          <p:cNvSpPr>
            <a:spLocks noGrp="1"/>
          </p:cNvSpPr>
          <p:nvPr>
            <p:ph type="sldNum" sz="quarter" idx="12"/>
          </p:nvPr>
        </p:nvSpPr>
        <p:spPr/>
        <p:txBody>
          <a:bodyPr/>
          <a:lstStyle/>
          <a:p>
            <a:fld id="{68028372-896B-4050-9ED9-D791872FB421}" type="slidenum">
              <a:rPr lang="en-IN" smtClean="0"/>
              <a:t>16</a:t>
            </a:fld>
            <a:endParaRPr lang="en-IN"/>
          </a:p>
        </p:txBody>
      </p:sp>
    </p:spTree>
    <p:extLst>
      <p:ext uri="{BB962C8B-B14F-4D97-AF65-F5344CB8AC3E}">
        <p14:creationId xmlns:p14="http://schemas.microsoft.com/office/powerpoint/2010/main" val="910336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CONCLUSION AND FUTURE WORK</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8925"/>
            <a:ext cx="10515600" cy="4351338"/>
          </a:xfrm>
        </p:spPr>
        <p:txBody>
          <a:bodyPr>
            <a:normAutofit lnSpcReduction="10000"/>
          </a:bodyPr>
          <a:lstStyle/>
          <a:p>
            <a:r>
              <a:rPr lang="en-US" sz="2400" dirty="0" smtClean="0">
                <a:solidFill>
                  <a:srgbClr val="002060"/>
                </a:solidFill>
              </a:rPr>
              <a:t>Twitter Sentiment Analysis has been a trending topic for all companies world wide to get to know about themselves from their customers.</a:t>
            </a:r>
          </a:p>
          <a:p>
            <a:r>
              <a:rPr lang="en-US" sz="2400" dirty="0" smtClean="0">
                <a:solidFill>
                  <a:srgbClr val="002060"/>
                </a:solidFill>
              </a:rPr>
              <a:t>People can also get to know about these companies before becoming their customers.</a:t>
            </a:r>
          </a:p>
          <a:p>
            <a:r>
              <a:rPr lang="en-US" sz="2400" dirty="0" smtClean="0">
                <a:solidFill>
                  <a:srgbClr val="002060"/>
                </a:solidFill>
              </a:rPr>
              <a:t>Companies can improve their sales and service based on this analysis.</a:t>
            </a:r>
          </a:p>
          <a:p>
            <a:endParaRPr lang="en-US" sz="2400" dirty="0">
              <a:solidFill>
                <a:srgbClr val="002060"/>
              </a:solidFill>
            </a:endParaRPr>
          </a:p>
          <a:p>
            <a:r>
              <a:rPr lang="en-US" sz="2400" dirty="0" smtClean="0">
                <a:solidFill>
                  <a:srgbClr val="002060"/>
                </a:solidFill>
              </a:rPr>
              <a:t>More analysis can be done on the data that will provide better insights for the people.</a:t>
            </a:r>
          </a:p>
          <a:p>
            <a:r>
              <a:rPr lang="en-US" sz="2400" dirty="0" smtClean="0">
                <a:solidFill>
                  <a:srgbClr val="002060"/>
                </a:solidFill>
              </a:rPr>
              <a:t>Increasing the Volume and acquiring real time data and processing on it will provide live and better results for people to rely on.</a:t>
            </a:r>
          </a:p>
          <a:p>
            <a:r>
              <a:rPr lang="en-US" sz="2400" dirty="0" smtClean="0">
                <a:solidFill>
                  <a:srgbClr val="002060"/>
                </a:solidFill>
              </a:rPr>
              <a:t>Extracting the queried data and visualizing using graphs can be done. </a:t>
            </a:r>
            <a:endParaRPr lang="en-IN" sz="2400" dirty="0">
              <a:solidFill>
                <a:srgbClr val="002060"/>
              </a:solidFill>
            </a:endParaRPr>
          </a:p>
        </p:txBody>
      </p:sp>
      <p:sp>
        <p:nvSpPr>
          <p:cNvPr id="4" name="Date Placeholder 3"/>
          <p:cNvSpPr>
            <a:spLocks noGrp="1"/>
          </p:cNvSpPr>
          <p:nvPr>
            <p:ph type="dt" sz="half" idx="10"/>
          </p:nvPr>
        </p:nvSpPr>
        <p:spPr/>
        <p:txBody>
          <a:bodyPr/>
          <a:lstStyle/>
          <a:p>
            <a:fld id="{4ED9E8A6-0789-45EC-ABDE-F81B2F68CDDC}" type="datetime1">
              <a:rPr lang="en-IN" smtClean="0"/>
              <a:t>28-06-2019</a:t>
            </a:fld>
            <a:endParaRPr lang="en-IN"/>
          </a:p>
        </p:txBody>
      </p:sp>
      <p:sp>
        <p:nvSpPr>
          <p:cNvPr id="5" name="Footer Placeholder 4"/>
          <p:cNvSpPr>
            <a:spLocks noGrp="1"/>
          </p:cNvSpPr>
          <p:nvPr>
            <p:ph type="ftr" sz="quarter" idx="11"/>
          </p:nvPr>
        </p:nvSpPr>
        <p:spPr/>
        <p:txBody>
          <a:bodyPr/>
          <a:lstStyle/>
          <a:p>
            <a:r>
              <a:rPr lang="en-IN" smtClean="0"/>
              <a:t>Group 7</a:t>
            </a:r>
            <a:endParaRPr lang="en-IN"/>
          </a:p>
        </p:txBody>
      </p:sp>
      <p:sp>
        <p:nvSpPr>
          <p:cNvPr id="6" name="Slide Number Placeholder 5"/>
          <p:cNvSpPr>
            <a:spLocks noGrp="1"/>
          </p:cNvSpPr>
          <p:nvPr>
            <p:ph type="sldNum" sz="quarter" idx="12"/>
          </p:nvPr>
        </p:nvSpPr>
        <p:spPr/>
        <p:txBody>
          <a:bodyPr/>
          <a:lstStyle/>
          <a:p>
            <a:fld id="{68028372-896B-4050-9ED9-D791872FB421}" type="slidenum">
              <a:rPr lang="en-IN" smtClean="0"/>
              <a:t>17</a:t>
            </a:fld>
            <a:endParaRPr lang="en-IN"/>
          </a:p>
        </p:txBody>
      </p:sp>
    </p:spTree>
    <p:extLst>
      <p:ext uri="{BB962C8B-B14F-4D97-AF65-F5344CB8AC3E}">
        <p14:creationId xmlns:p14="http://schemas.microsoft.com/office/powerpoint/2010/main" val="4239017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79650"/>
            <a:ext cx="10515600" cy="1325563"/>
          </a:xfrm>
        </p:spPr>
        <p:txBody>
          <a:bodyPr>
            <a:normAutofit/>
          </a:bodyPr>
          <a:lstStyle/>
          <a:p>
            <a:pPr algn="ctr"/>
            <a:r>
              <a:rPr lang="en-US" sz="6600" b="1" dirty="0" smtClean="0">
                <a:solidFill>
                  <a:srgbClr val="C00000"/>
                </a:solidFill>
                <a:latin typeface="Times New Roman" panose="02020603050405020304" pitchFamily="18" charset="0"/>
                <a:cs typeface="Times New Roman" panose="02020603050405020304" pitchFamily="18" charset="0"/>
              </a:rPr>
              <a:t>QUESTIONS?</a:t>
            </a:r>
            <a:endParaRPr lang="en-IN" sz="6600" b="1" dirty="0">
              <a:solidFill>
                <a:srgbClr val="C0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ED9E8A6-0789-45EC-ABDE-F81B2F68CDDC}" type="datetime1">
              <a:rPr lang="en-IN" smtClean="0"/>
              <a:t>28-06-2019</a:t>
            </a:fld>
            <a:endParaRPr lang="en-IN"/>
          </a:p>
        </p:txBody>
      </p:sp>
      <p:sp>
        <p:nvSpPr>
          <p:cNvPr id="5" name="Footer Placeholder 4"/>
          <p:cNvSpPr>
            <a:spLocks noGrp="1"/>
          </p:cNvSpPr>
          <p:nvPr>
            <p:ph type="ftr" sz="quarter" idx="11"/>
          </p:nvPr>
        </p:nvSpPr>
        <p:spPr/>
        <p:txBody>
          <a:bodyPr/>
          <a:lstStyle/>
          <a:p>
            <a:r>
              <a:rPr lang="en-IN" smtClean="0"/>
              <a:t>Group 7</a:t>
            </a:r>
            <a:endParaRPr lang="en-IN"/>
          </a:p>
        </p:txBody>
      </p:sp>
      <p:sp>
        <p:nvSpPr>
          <p:cNvPr id="6" name="Slide Number Placeholder 5"/>
          <p:cNvSpPr>
            <a:spLocks noGrp="1"/>
          </p:cNvSpPr>
          <p:nvPr>
            <p:ph type="sldNum" sz="quarter" idx="12"/>
          </p:nvPr>
        </p:nvSpPr>
        <p:spPr/>
        <p:txBody>
          <a:bodyPr/>
          <a:lstStyle/>
          <a:p>
            <a:fld id="{68028372-896B-4050-9ED9-D791872FB421}" type="slidenum">
              <a:rPr lang="en-IN" smtClean="0"/>
              <a:t>18</a:t>
            </a:fld>
            <a:endParaRPr lang="en-IN"/>
          </a:p>
        </p:txBody>
      </p:sp>
    </p:spTree>
    <p:extLst>
      <p:ext uri="{BB962C8B-B14F-4D97-AF65-F5344CB8AC3E}">
        <p14:creationId xmlns:p14="http://schemas.microsoft.com/office/powerpoint/2010/main" val="830647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08225"/>
            <a:ext cx="10515600" cy="1325563"/>
          </a:xfrm>
        </p:spPr>
        <p:txBody>
          <a:bodyPr>
            <a:normAutofit/>
          </a:bodyPr>
          <a:lstStyle/>
          <a:p>
            <a:pPr algn="ctr"/>
            <a:r>
              <a:rPr lang="en-US" sz="7200" b="1" dirty="0" smtClean="0">
                <a:solidFill>
                  <a:srgbClr val="C00000"/>
                </a:solidFill>
                <a:latin typeface="Times New Roman" panose="02020603050405020304" pitchFamily="18" charset="0"/>
                <a:cs typeface="Times New Roman" panose="02020603050405020304" pitchFamily="18" charset="0"/>
              </a:rPr>
              <a:t>THANK YOU</a:t>
            </a:r>
            <a:endParaRPr lang="en-IN" sz="7200" b="1" dirty="0">
              <a:solidFill>
                <a:srgbClr val="C0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ED9E8A6-0789-45EC-ABDE-F81B2F68CDDC}" type="datetime1">
              <a:rPr lang="en-IN" smtClean="0"/>
              <a:t>28-06-2019</a:t>
            </a:fld>
            <a:endParaRPr lang="en-IN"/>
          </a:p>
        </p:txBody>
      </p:sp>
      <p:sp>
        <p:nvSpPr>
          <p:cNvPr id="5" name="Footer Placeholder 4"/>
          <p:cNvSpPr>
            <a:spLocks noGrp="1"/>
          </p:cNvSpPr>
          <p:nvPr>
            <p:ph type="ftr" sz="quarter" idx="11"/>
          </p:nvPr>
        </p:nvSpPr>
        <p:spPr/>
        <p:txBody>
          <a:bodyPr/>
          <a:lstStyle/>
          <a:p>
            <a:r>
              <a:rPr lang="en-IN" smtClean="0"/>
              <a:t>Group 7</a:t>
            </a:r>
            <a:endParaRPr lang="en-IN"/>
          </a:p>
        </p:txBody>
      </p:sp>
      <p:sp>
        <p:nvSpPr>
          <p:cNvPr id="6" name="Slide Number Placeholder 5"/>
          <p:cNvSpPr>
            <a:spLocks noGrp="1"/>
          </p:cNvSpPr>
          <p:nvPr>
            <p:ph type="sldNum" sz="quarter" idx="12"/>
          </p:nvPr>
        </p:nvSpPr>
        <p:spPr/>
        <p:txBody>
          <a:bodyPr/>
          <a:lstStyle/>
          <a:p>
            <a:fld id="{68028372-896B-4050-9ED9-D791872FB421}" type="slidenum">
              <a:rPr lang="en-IN" smtClean="0"/>
              <a:t>19</a:t>
            </a:fld>
            <a:endParaRPr lang="en-IN"/>
          </a:p>
        </p:txBody>
      </p:sp>
    </p:spTree>
    <p:extLst>
      <p:ext uri="{BB962C8B-B14F-4D97-AF65-F5344CB8AC3E}">
        <p14:creationId xmlns:p14="http://schemas.microsoft.com/office/powerpoint/2010/main" val="3123222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TABLE OF CONTENTS</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77925"/>
            <a:ext cx="10744200" cy="4775200"/>
          </a:xfrm>
        </p:spPr>
        <p:txBody>
          <a:bodyPr>
            <a:normAutofit fontScale="40000" lnSpcReduction="20000"/>
          </a:bodyPr>
          <a:lstStyle/>
          <a:p>
            <a:r>
              <a:rPr lang="en-US" sz="4200" dirty="0" smtClean="0">
                <a:solidFill>
                  <a:srgbClr val="002060"/>
                </a:solidFill>
              </a:rPr>
              <a:t>Abstract</a:t>
            </a:r>
          </a:p>
          <a:p>
            <a:r>
              <a:rPr lang="en-US" sz="4200" dirty="0" smtClean="0">
                <a:solidFill>
                  <a:srgbClr val="002060"/>
                </a:solidFill>
              </a:rPr>
              <a:t>Dataset</a:t>
            </a:r>
            <a:endParaRPr lang="en-US" sz="4200" dirty="0" smtClean="0">
              <a:solidFill>
                <a:srgbClr val="002060"/>
              </a:solidFill>
            </a:endParaRPr>
          </a:p>
          <a:p>
            <a:r>
              <a:rPr lang="en-US" sz="4200" dirty="0" smtClean="0">
                <a:solidFill>
                  <a:srgbClr val="002060"/>
                </a:solidFill>
              </a:rPr>
              <a:t>Fundamentals</a:t>
            </a:r>
            <a:endParaRPr lang="en-US" sz="4200" dirty="0" smtClean="0">
              <a:solidFill>
                <a:srgbClr val="002060"/>
              </a:solidFill>
            </a:endParaRPr>
          </a:p>
          <a:p>
            <a:r>
              <a:rPr lang="en-US" sz="4200" dirty="0" smtClean="0">
                <a:solidFill>
                  <a:srgbClr val="002060"/>
                </a:solidFill>
              </a:rPr>
              <a:t>Python File for Pre Processing</a:t>
            </a:r>
          </a:p>
          <a:p>
            <a:r>
              <a:rPr lang="en-US" sz="4200" dirty="0" smtClean="0">
                <a:solidFill>
                  <a:srgbClr val="002060"/>
                </a:solidFill>
              </a:rPr>
              <a:t>Add user and Data Ingestion</a:t>
            </a:r>
          </a:p>
          <a:p>
            <a:r>
              <a:rPr lang="en-US" sz="4200" dirty="0" smtClean="0">
                <a:solidFill>
                  <a:srgbClr val="002060"/>
                </a:solidFill>
              </a:rPr>
              <a:t>Setting Permission and starting hive</a:t>
            </a:r>
          </a:p>
          <a:p>
            <a:r>
              <a:rPr lang="en-US" sz="4200" dirty="0" smtClean="0">
                <a:solidFill>
                  <a:srgbClr val="002060"/>
                </a:solidFill>
              </a:rPr>
              <a:t>Create Table</a:t>
            </a:r>
          </a:p>
          <a:p>
            <a:r>
              <a:rPr lang="en-US" sz="4200" dirty="0" smtClean="0">
                <a:solidFill>
                  <a:srgbClr val="002060"/>
                </a:solidFill>
              </a:rPr>
              <a:t>Data Cleansing</a:t>
            </a:r>
          </a:p>
          <a:p>
            <a:r>
              <a:rPr lang="en-US" sz="4200" dirty="0" smtClean="0">
                <a:solidFill>
                  <a:srgbClr val="002060"/>
                </a:solidFill>
              </a:rPr>
              <a:t>Count of the Data</a:t>
            </a:r>
          </a:p>
          <a:p>
            <a:r>
              <a:rPr lang="en-US" sz="4200" dirty="0" smtClean="0">
                <a:solidFill>
                  <a:srgbClr val="002060"/>
                </a:solidFill>
              </a:rPr>
              <a:t>Finding Airline specific Negative Reviews</a:t>
            </a:r>
          </a:p>
          <a:p>
            <a:r>
              <a:rPr lang="en-US" sz="4200" dirty="0" smtClean="0">
                <a:solidFill>
                  <a:srgbClr val="002060"/>
                </a:solidFill>
              </a:rPr>
              <a:t>Output of the Query</a:t>
            </a:r>
          </a:p>
          <a:p>
            <a:r>
              <a:rPr lang="en-US" sz="4200" dirty="0" smtClean="0">
                <a:solidFill>
                  <a:srgbClr val="002060"/>
                </a:solidFill>
              </a:rPr>
              <a:t>Sentiments of Passengers</a:t>
            </a:r>
          </a:p>
          <a:p>
            <a:r>
              <a:rPr lang="en-US" sz="4200" dirty="0" smtClean="0">
                <a:solidFill>
                  <a:srgbClr val="002060"/>
                </a:solidFill>
              </a:rPr>
              <a:t>Confidence of Tweets</a:t>
            </a:r>
          </a:p>
          <a:p>
            <a:r>
              <a:rPr lang="en-US" sz="4200" dirty="0">
                <a:solidFill>
                  <a:srgbClr val="002060"/>
                </a:solidFill>
              </a:rPr>
              <a:t>Business Case </a:t>
            </a:r>
            <a:r>
              <a:rPr lang="en-US" sz="4200" dirty="0" smtClean="0">
                <a:solidFill>
                  <a:srgbClr val="002060"/>
                </a:solidFill>
              </a:rPr>
              <a:t>Scenario</a:t>
            </a:r>
          </a:p>
          <a:p>
            <a:r>
              <a:rPr lang="en-US" sz="4200" dirty="0" smtClean="0">
                <a:solidFill>
                  <a:srgbClr val="002060"/>
                </a:solidFill>
              </a:rPr>
              <a:t>Conclusion and Future Work</a:t>
            </a:r>
          </a:p>
          <a:p>
            <a:endParaRPr lang="en-US" dirty="0" smtClean="0"/>
          </a:p>
          <a:p>
            <a:endParaRPr lang="en-US" dirty="0" smtClean="0"/>
          </a:p>
        </p:txBody>
      </p:sp>
      <p:sp>
        <p:nvSpPr>
          <p:cNvPr id="4" name="Date Placeholder 3"/>
          <p:cNvSpPr>
            <a:spLocks noGrp="1"/>
          </p:cNvSpPr>
          <p:nvPr>
            <p:ph type="dt" sz="half" idx="10"/>
          </p:nvPr>
        </p:nvSpPr>
        <p:spPr/>
        <p:txBody>
          <a:bodyPr/>
          <a:lstStyle/>
          <a:p>
            <a:fld id="{77AD5D70-6B75-40F5-ABBD-492468FAD060}" type="datetime1">
              <a:rPr lang="en-IN" smtClean="0"/>
              <a:t>28-06-2019</a:t>
            </a:fld>
            <a:endParaRPr lang="en-IN"/>
          </a:p>
        </p:txBody>
      </p:sp>
      <p:sp>
        <p:nvSpPr>
          <p:cNvPr id="5" name="Footer Placeholder 4"/>
          <p:cNvSpPr>
            <a:spLocks noGrp="1"/>
          </p:cNvSpPr>
          <p:nvPr>
            <p:ph type="ftr" sz="quarter" idx="11"/>
          </p:nvPr>
        </p:nvSpPr>
        <p:spPr/>
        <p:txBody>
          <a:bodyPr/>
          <a:lstStyle/>
          <a:p>
            <a:r>
              <a:rPr lang="en-IN" smtClean="0"/>
              <a:t>Group 7</a:t>
            </a:r>
            <a:endParaRPr lang="en-IN"/>
          </a:p>
        </p:txBody>
      </p:sp>
      <p:sp>
        <p:nvSpPr>
          <p:cNvPr id="6" name="Slide Number Placeholder 5"/>
          <p:cNvSpPr>
            <a:spLocks noGrp="1"/>
          </p:cNvSpPr>
          <p:nvPr>
            <p:ph type="sldNum" sz="quarter" idx="12"/>
          </p:nvPr>
        </p:nvSpPr>
        <p:spPr/>
        <p:txBody>
          <a:bodyPr/>
          <a:lstStyle/>
          <a:p>
            <a:fld id="{68028372-896B-4050-9ED9-D791872FB421}" type="slidenum">
              <a:rPr lang="en-IN" smtClean="0"/>
              <a:t>2</a:t>
            </a:fld>
            <a:endParaRPr lang="en-IN"/>
          </a:p>
        </p:txBody>
      </p:sp>
    </p:spTree>
    <p:extLst>
      <p:ext uri="{BB962C8B-B14F-4D97-AF65-F5344CB8AC3E}">
        <p14:creationId xmlns:p14="http://schemas.microsoft.com/office/powerpoint/2010/main" val="652697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C8C69-6212-4CFD-A445-1E6CC46ACEE3}"/>
              </a:ext>
            </a:extLst>
          </p:cNvPr>
          <p:cNvSpPr>
            <a:spLocks noGrp="1"/>
          </p:cNvSpPr>
          <p:nvPr>
            <p:ph type="title"/>
          </p:nvPr>
        </p:nvSpPr>
        <p:spPr/>
        <p:txBody>
          <a:bodyPr>
            <a:normAutofit/>
          </a:bodyPr>
          <a:lstStyle/>
          <a:p>
            <a:pPr algn="ctr"/>
            <a:r>
              <a:rPr lang="en-US" sz="4800" b="1" dirty="0">
                <a:solidFill>
                  <a:srgbClr val="C00000"/>
                </a:solidFill>
                <a:latin typeface="Times New Roman" panose="02020603050405020304" pitchFamily="18" charset="0"/>
                <a:cs typeface="Times New Roman" panose="02020603050405020304" pitchFamily="18" charset="0"/>
              </a:rPr>
              <a:t>ABSTRACT</a:t>
            </a:r>
            <a:endParaRPr lang="en-IN" sz="4800" b="1" dirty="0">
              <a:solidFill>
                <a:srgbClr val="C00000"/>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8F0020BF-CC32-476D-95F0-AF25E034D087}"/>
              </a:ext>
            </a:extLst>
          </p:cNvPr>
          <p:cNvSpPr>
            <a:spLocks noGrp="1" noChangeArrowheads="1"/>
          </p:cNvSpPr>
          <p:nvPr>
            <p:ph idx="1"/>
          </p:nvPr>
        </p:nvSpPr>
        <p:spPr bwMode="auto">
          <a:xfrm>
            <a:off x="838200" y="1389877"/>
            <a:ext cx="10429875" cy="30162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1" u="none" strike="noStrike" cap="none" normalizeH="0" baseline="0" dirty="0">
              <a:ln>
                <a:noFill/>
              </a:ln>
              <a:solidFill>
                <a:srgbClr val="0070C0"/>
              </a:solidFill>
              <a:effectLst/>
              <a:latin typeface="+mn-lt"/>
            </a:endParaRPr>
          </a:p>
          <a:p>
            <a:pPr marL="0" indent="0">
              <a:lnSpc>
                <a:spcPct val="100000"/>
              </a:lnSpc>
              <a:buNone/>
            </a:pPr>
            <a:r>
              <a:rPr kumimoji="0" lang="en-US" altLang="en-US" b="0" i="1" u="none" strike="noStrike" cap="none" normalizeH="0" baseline="0" dirty="0">
                <a:ln>
                  <a:noFill/>
                </a:ln>
                <a:solidFill>
                  <a:srgbClr val="002060"/>
                </a:solidFill>
                <a:effectLst/>
                <a:latin typeface="+mn-lt"/>
              </a:rPr>
              <a:t>This data originally came from </a:t>
            </a:r>
            <a:r>
              <a:rPr kumimoji="0" lang="en-US" altLang="en-US" b="1" i="1" strike="noStrike" cap="none" normalizeH="0" baseline="0" dirty="0" err="1">
                <a:ln>
                  <a:noFill/>
                </a:ln>
                <a:solidFill>
                  <a:srgbClr val="002060"/>
                </a:solidFill>
                <a:effectLst/>
                <a:latin typeface="+mn-lt"/>
                <a:hlinkClick r:id="rId2">
                  <a:extLst>
                    <a:ext uri="{A12FA001-AC4F-418D-AE19-62706E023703}">
                      <ahyp:hlinkClr xmlns="" xmlns:ahyp="http://schemas.microsoft.com/office/drawing/2018/hyperlinkcolor" val="tx"/>
                    </a:ext>
                  </a:extLst>
                </a:hlinkClick>
              </a:rPr>
              <a:t>Crowdflowers</a:t>
            </a:r>
            <a:r>
              <a:rPr kumimoji="0" lang="en-US" altLang="en-US" b="1" i="1" strike="noStrike" cap="none" normalizeH="0" baseline="0" dirty="0">
                <a:ln>
                  <a:noFill/>
                </a:ln>
                <a:solidFill>
                  <a:srgbClr val="002060"/>
                </a:solidFill>
                <a:effectLst/>
                <a:latin typeface="+mn-lt"/>
                <a:hlinkClick r:id="rId2">
                  <a:extLst>
                    <a:ext uri="{A12FA001-AC4F-418D-AE19-62706E023703}">
                      <ahyp:hlinkClr xmlns="" xmlns:ahyp="http://schemas.microsoft.com/office/drawing/2018/hyperlinkcolor" val="tx"/>
                    </a:ext>
                  </a:extLst>
                </a:hlinkClick>
              </a:rPr>
              <a:t> Data for Everyone </a:t>
            </a:r>
            <a:r>
              <a:rPr kumimoji="0" lang="en-US" altLang="en-US" b="1" i="1" strike="noStrike" cap="none" normalizeH="0" baseline="0" dirty="0" smtClean="0">
                <a:ln>
                  <a:noFill/>
                </a:ln>
                <a:solidFill>
                  <a:srgbClr val="002060"/>
                </a:solidFill>
                <a:effectLst/>
                <a:latin typeface="+mn-lt"/>
                <a:hlinkClick r:id="rId2">
                  <a:extLst>
                    <a:ext uri="{A12FA001-AC4F-418D-AE19-62706E023703}">
                      <ahyp:hlinkClr xmlns="" xmlns:ahyp="http://schemas.microsoft.com/office/drawing/2018/hyperlinkcolor" val="tx"/>
                    </a:ext>
                  </a:extLst>
                </a:hlinkClick>
              </a:rPr>
              <a:t>library</a:t>
            </a:r>
            <a:r>
              <a:rPr kumimoji="0" lang="en-US" altLang="en-US" b="1" i="1" strike="noStrike" cap="none" normalizeH="0" baseline="0" dirty="0" smtClean="0">
                <a:ln>
                  <a:noFill/>
                </a:ln>
                <a:solidFill>
                  <a:srgbClr val="002060"/>
                </a:solidFill>
                <a:effectLst/>
                <a:latin typeface="+mn-lt"/>
              </a:rPr>
              <a:t>. </a:t>
            </a:r>
            <a:r>
              <a:rPr lang="en-US" altLang="en-US" dirty="0" smtClean="0">
                <a:solidFill>
                  <a:srgbClr val="002060"/>
                </a:solidFill>
                <a:latin typeface="+mn-lt"/>
              </a:rPr>
              <a:t>This is a </a:t>
            </a:r>
            <a:r>
              <a:rPr lang="en-US" altLang="en-US" dirty="0">
                <a:solidFill>
                  <a:srgbClr val="002060"/>
                </a:solidFill>
                <a:latin typeface="+mn-lt"/>
              </a:rPr>
              <a:t>S</a:t>
            </a:r>
            <a:r>
              <a:rPr kumimoji="0" lang="en-US" altLang="en-US" b="0" i="0" u="none" strike="noStrike" cap="none" normalizeH="0" baseline="0" dirty="0" smtClean="0">
                <a:ln>
                  <a:noFill/>
                </a:ln>
                <a:solidFill>
                  <a:srgbClr val="002060"/>
                </a:solidFill>
                <a:effectLst/>
                <a:latin typeface="+mn-lt"/>
              </a:rPr>
              <a:t>entiment </a:t>
            </a:r>
            <a:r>
              <a:rPr lang="en-US" altLang="en-US" dirty="0">
                <a:solidFill>
                  <a:srgbClr val="002060"/>
                </a:solidFill>
                <a:latin typeface="+mn-lt"/>
              </a:rPr>
              <a:t>A</a:t>
            </a:r>
            <a:r>
              <a:rPr kumimoji="0" lang="en-US" altLang="en-US" b="0" i="0" u="none" strike="noStrike" cap="none" normalizeH="0" baseline="0" dirty="0" smtClean="0">
                <a:ln>
                  <a:noFill/>
                </a:ln>
                <a:solidFill>
                  <a:srgbClr val="002060"/>
                </a:solidFill>
                <a:effectLst/>
                <a:latin typeface="+mn-lt"/>
              </a:rPr>
              <a:t>nalysis </a:t>
            </a:r>
            <a:r>
              <a:rPr lang="en-US" altLang="en-US" dirty="0" smtClean="0">
                <a:solidFill>
                  <a:srgbClr val="002060"/>
                </a:solidFill>
                <a:latin typeface="+mn-lt"/>
              </a:rPr>
              <a:t>on </a:t>
            </a:r>
            <a:r>
              <a:rPr kumimoji="0" lang="en-US" altLang="en-US" b="0" i="0" u="none" strike="noStrike" cap="none" normalizeH="0" baseline="0" dirty="0" smtClean="0">
                <a:ln>
                  <a:noFill/>
                </a:ln>
                <a:solidFill>
                  <a:srgbClr val="002060"/>
                </a:solidFill>
                <a:effectLst/>
                <a:latin typeface="+mn-lt"/>
              </a:rPr>
              <a:t>each </a:t>
            </a:r>
            <a:r>
              <a:rPr kumimoji="0" lang="en-US" altLang="en-US" b="0" i="0" u="none" strike="noStrike" cap="none" normalizeH="0" baseline="0" dirty="0">
                <a:ln>
                  <a:noFill/>
                </a:ln>
                <a:solidFill>
                  <a:srgbClr val="002060"/>
                </a:solidFill>
                <a:effectLst/>
                <a:latin typeface="+mn-lt"/>
              </a:rPr>
              <a:t>major U.S</a:t>
            </a:r>
            <a:r>
              <a:rPr kumimoji="0" lang="en-US" altLang="en-US" b="0" i="0" u="none" strike="noStrike" cap="none" normalizeH="0" baseline="0" dirty="0" smtClean="0">
                <a:ln>
                  <a:noFill/>
                </a:ln>
                <a:solidFill>
                  <a:srgbClr val="002060"/>
                </a:solidFill>
                <a:effectLst/>
                <a:latin typeface="+mn-lt"/>
              </a:rPr>
              <a:t>. and Canada airlines and their reviews.</a:t>
            </a:r>
            <a:r>
              <a:rPr lang="en-US" altLang="en-US" dirty="0">
                <a:solidFill>
                  <a:srgbClr val="002060"/>
                </a:solidFill>
                <a:latin typeface="+mn-lt"/>
              </a:rPr>
              <a:t> </a:t>
            </a:r>
            <a:r>
              <a:rPr kumimoji="0" lang="en-US" altLang="en-US" b="0" i="0" u="none" strike="noStrike" cap="none" normalizeH="0" baseline="0" dirty="0" smtClean="0">
                <a:ln>
                  <a:noFill/>
                </a:ln>
                <a:solidFill>
                  <a:srgbClr val="002060"/>
                </a:solidFill>
                <a:effectLst/>
                <a:latin typeface="+mn-lt"/>
              </a:rPr>
              <a:t>Twitter </a:t>
            </a:r>
            <a:r>
              <a:rPr kumimoji="0" lang="en-US" altLang="en-US" b="0" i="0" u="none" strike="noStrike" cap="none" normalizeH="0" baseline="0" dirty="0">
                <a:ln>
                  <a:noFill/>
                </a:ln>
                <a:solidFill>
                  <a:srgbClr val="002060"/>
                </a:solidFill>
                <a:effectLst/>
                <a:latin typeface="+mn-lt"/>
              </a:rPr>
              <a:t>data was scraped from February of 2015 and contributors were asked to first classify positive, negative, and neutral tweets, followed by categorizing negative reasons such as "late flight" or "rude service</a:t>
            </a:r>
            <a:r>
              <a:rPr kumimoji="0" lang="en-US" altLang="en-US" b="0" i="0" u="none" strike="noStrike" cap="none" normalizeH="0" baseline="0" dirty="0" smtClean="0">
                <a:ln>
                  <a:noFill/>
                </a:ln>
                <a:solidFill>
                  <a:srgbClr val="002060"/>
                </a:solidFill>
                <a:effectLst/>
                <a:latin typeface="+mn-lt"/>
              </a:rPr>
              <a:t>”. Hive</a:t>
            </a:r>
            <a:r>
              <a:rPr kumimoji="0" lang="en-US" altLang="en-US" b="0" i="0" u="none" strike="noStrike" cap="none" normalizeH="0" dirty="0" smtClean="0">
                <a:ln>
                  <a:noFill/>
                </a:ln>
                <a:solidFill>
                  <a:srgbClr val="002060"/>
                </a:solidFill>
                <a:effectLst/>
                <a:latin typeface="+mn-lt"/>
              </a:rPr>
              <a:t> is used for ingestion and transformation of data.</a:t>
            </a:r>
            <a:endParaRPr kumimoji="0" lang="en-US" altLang="en-US" b="0" i="0" u="none" strike="noStrike" cap="none" normalizeH="0" baseline="0" dirty="0" smtClean="0">
              <a:ln>
                <a:noFill/>
              </a:ln>
              <a:solidFill>
                <a:srgbClr val="002060"/>
              </a:solidFill>
              <a:effectLst/>
              <a:latin typeface="+mn-lt"/>
            </a:endParaRPr>
          </a:p>
        </p:txBody>
      </p:sp>
      <p:sp>
        <p:nvSpPr>
          <p:cNvPr id="3" name="Date Placeholder 2"/>
          <p:cNvSpPr>
            <a:spLocks noGrp="1"/>
          </p:cNvSpPr>
          <p:nvPr>
            <p:ph type="dt" sz="half" idx="10"/>
          </p:nvPr>
        </p:nvSpPr>
        <p:spPr/>
        <p:txBody>
          <a:bodyPr/>
          <a:lstStyle/>
          <a:p>
            <a:fld id="{5E9CE148-04F2-4EE4-8DE8-1E87D0E7A276}" type="datetime1">
              <a:rPr lang="en-IN" smtClean="0"/>
              <a:t>28-06-2019</a:t>
            </a:fld>
            <a:endParaRPr lang="en-IN"/>
          </a:p>
        </p:txBody>
      </p:sp>
      <p:sp>
        <p:nvSpPr>
          <p:cNvPr id="5" name="Footer Placeholder 4"/>
          <p:cNvSpPr>
            <a:spLocks noGrp="1"/>
          </p:cNvSpPr>
          <p:nvPr>
            <p:ph type="ftr" sz="quarter" idx="11"/>
          </p:nvPr>
        </p:nvSpPr>
        <p:spPr/>
        <p:txBody>
          <a:bodyPr/>
          <a:lstStyle/>
          <a:p>
            <a:r>
              <a:rPr lang="en-IN" smtClean="0"/>
              <a:t>Group 7</a:t>
            </a:r>
            <a:endParaRPr lang="en-IN"/>
          </a:p>
        </p:txBody>
      </p:sp>
      <p:sp>
        <p:nvSpPr>
          <p:cNvPr id="6" name="Slide Number Placeholder 5"/>
          <p:cNvSpPr>
            <a:spLocks noGrp="1"/>
          </p:cNvSpPr>
          <p:nvPr>
            <p:ph type="sldNum" sz="quarter" idx="12"/>
          </p:nvPr>
        </p:nvSpPr>
        <p:spPr/>
        <p:txBody>
          <a:bodyPr/>
          <a:lstStyle/>
          <a:p>
            <a:fld id="{68028372-896B-4050-9ED9-D791872FB421}" type="slidenum">
              <a:rPr lang="en-IN" smtClean="0"/>
              <a:t>3</a:t>
            </a:fld>
            <a:endParaRPr lang="en-IN"/>
          </a:p>
        </p:txBody>
      </p:sp>
    </p:spTree>
    <p:extLst>
      <p:ext uri="{BB962C8B-B14F-4D97-AF65-F5344CB8AC3E}">
        <p14:creationId xmlns:p14="http://schemas.microsoft.com/office/powerpoint/2010/main" val="3502082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316"/>
            <a:ext cx="10515600" cy="1325563"/>
          </a:xfrm>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DATASET</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ED9E8A6-0789-45EC-ABDE-F81B2F68CDDC}" type="datetime1">
              <a:rPr lang="en-IN" smtClean="0"/>
              <a:t>28-06-2019</a:t>
            </a:fld>
            <a:endParaRPr lang="en-IN"/>
          </a:p>
        </p:txBody>
      </p:sp>
      <p:sp>
        <p:nvSpPr>
          <p:cNvPr id="5" name="Footer Placeholder 4"/>
          <p:cNvSpPr>
            <a:spLocks noGrp="1"/>
          </p:cNvSpPr>
          <p:nvPr>
            <p:ph type="ftr" sz="quarter" idx="11"/>
          </p:nvPr>
        </p:nvSpPr>
        <p:spPr/>
        <p:txBody>
          <a:bodyPr/>
          <a:lstStyle/>
          <a:p>
            <a:r>
              <a:rPr lang="en-IN" smtClean="0"/>
              <a:t>Group 7</a:t>
            </a:r>
            <a:endParaRPr lang="en-IN"/>
          </a:p>
        </p:txBody>
      </p:sp>
      <p:sp>
        <p:nvSpPr>
          <p:cNvPr id="6" name="Slide Number Placeholder 5"/>
          <p:cNvSpPr>
            <a:spLocks noGrp="1"/>
          </p:cNvSpPr>
          <p:nvPr>
            <p:ph type="sldNum" sz="quarter" idx="12"/>
          </p:nvPr>
        </p:nvSpPr>
        <p:spPr/>
        <p:txBody>
          <a:bodyPr/>
          <a:lstStyle/>
          <a:p>
            <a:fld id="{68028372-896B-4050-9ED9-D791872FB421}" type="slidenum">
              <a:rPr lang="en-IN" smtClean="0"/>
              <a:t>4</a:t>
            </a:fld>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9729"/>
            <a:ext cx="12192000" cy="4242346"/>
          </a:xfrm>
          <a:prstGeom prst="rect">
            <a:avLst/>
          </a:prstGeom>
        </p:spPr>
      </p:pic>
      <p:sp>
        <p:nvSpPr>
          <p:cNvPr id="8" name="TextBox 7"/>
          <p:cNvSpPr txBox="1"/>
          <p:nvPr/>
        </p:nvSpPr>
        <p:spPr>
          <a:xfrm>
            <a:off x="542925" y="5210214"/>
            <a:ext cx="544830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002060"/>
                </a:solidFill>
              </a:rPr>
              <a:t>Preprocessed data that was uploaded in </a:t>
            </a:r>
            <a:r>
              <a:rPr lang="en-US" dirty="0" err="1" smtClean="0">
                <a:solidFill>
                  <a:srgbClr val="002060"/>
                </a:solidFill>
              </a:rPr>
              <a:t>github</a:t>
            </a:r>
            <a:endParaRPr lang="en-IN" dirty="0">
              <a:solidFill>
                <a:srgbClr val="002060"/>
              </a:solidFill>
            </a:endParaRPr>
          </a:p>
        </p:txBody>
      </p:sp>
    </p:spTree>
    <p:extLst>
      <p:ext uri="{BB962C8B-B14F-4D97-AF65-F5344CB8AC3E}">
        <p14:creationId xmlns:p14="http://schemas.microsoft.com/office/powerpoint/2010/main" val="3257455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PYTHON FILE FOR PREPROCESSING</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solidFill>
                  <a:srgbClr val="002060"/>
                </a:solidFill>
              </a:rPr>
              <a:t>Removing columns not relevant to the business case.</a:t>
            </a:r>
          </a:p>
          <a:p>
            <a:r>
              <a:rPr lang="en-US" dirty="0" smtClean="0">
                <a:solidFill>
                  <a:srgbClr val="002060"/>
                </a:solidFill>
              </a:rPr>
              <a:t>Replacing commas with spaces as the ingestion was a problem.</a:t>
            </a:r>
          </a:p>
          <a:p>
            <a:r>
              <a:rPr lang="en-US" dirty="0" smtClean="0">
                <a:solidFill>
                  <a:srgbClr val="002060"/>
                </a:solidFill>
              </a:rPr>
              <a:t>Adding 0 to missing values in the </a:t>
            </a:r>
            <a:r>
              <a:rPr lang="en-US" dirty="0" err="1" smtClean="0">
                <a:solidFill>
                  <a:srgbClr val="002060"/>
                </a:solidFill>
              </a:rPr>
              <a:t>negativereason</a:t>
            </a:r>
            <a:r>
              <a:rPr lang="en-US" dirty="0" smtClean="0">
                <a:solidFill>
                  <a:srgbClr val="002060"/>
                </a:solidFill>
              </a:rPr>
              <a:t> column for all positive and neutral values.</a:t>
            </a:r>
          </a:p>
          <a:p>
            <a:r>
              <a:rPr lang="en-US" dirty="0" smtClean="0">
                <a:solidFill>
                  <a:srgbClr val="002060"/>
                </a:solidFill>
              </a:rPr>
              <a:t>Upload the file.</a:t>
            </a:r>
            <a:endParaRPr lang="en-IN" dirty="0">
              <a:solidFill>
                <a:srgbClr val="002060"/>
              </a:solidFill>
            </a:endParaRPr>
          </a:p>
        </p:txBody>
      </p:sp>
      <p:sp>
        <p:nvSpPr>
          <p:cNvPr id="4" name="Date Placeholder 3"/>
          <p:cNvSpPr>
            <a:spLocks noGrp="1"/>
          </p:cNvSpPr>
          <p:nvPr>
            <p:ph type="dt" sz="half" idx="10"/>
          </p:nvPr>
        </p:nvSpPr>
        <p:spPr/>
        <p:txBody>
          <a:bodyPr/>
          <a:lstStyle/>
          <a:p>
            <a:fld id="{4ED9E8A6-0789-45EC-ABDE-F81B2F68CDDC}" type="datetime1">
              <a:rPr lang="en-IN" smtClean="0"/>
              <a:t>28-06-2019</a:t>
            </a:fld>
            <a:endParaRPr lang="en-IN"/>
          </a:p>
        </p:txBody>
      </p:sp>
      <p:sp>
        <p:nvSpPr>
          <p:cNvPr id="5" name="Footer Placeholder 4"/>
          <p:cNvSpPr>
            <a:spLocks noGrp="1"/>
          </p:cNvSpPr>
          <p:nvPr>
            <p:ph type="ftr" sz="quarter" idx="11"/>
          </p:nvPr>
        </p:nvSpPr>
        <p:spPr/>
        <p:txBody>
          <a:bodyPr/>
          <a:lstStyle/>
          <a:p>
            <a:r>
              <a:rPr lang="en-IN" smtClean="0"/>
              <a:t>Group 7</a:t>
            </a:r>
            <a:endParaRPr lang="en-IN"/>
          </a:p>
        </p:txBody>
      </p:sp>
      <p:sp>
        <p:nvSpPr>
          <p:cNvPr id="6" name="Slide Number Placeholder 5"/>
          <p:cNvSpPr>
            <a:spLocks noGrp="1"/>
          </p:cNvSpPr>
          <p:nvPr>
            <p:ph type="sldNum" sz="quarter" idx="12"/>
          </p:nvPr>
        </p:nvSpPr>
        <p:spPr/>
        <p:txBody>
          <a:bodyPr/>
          <a:lstStyle/>
          <a:p>
            <a:fld id="{68028372-896B-4050-9ED9-D791872FB421}" type="slidenum">
              <a:rPr lang="en-IN" smtClean="0"/>
              <a:t>5</a:t>
            </a:fld>
            <a:endParaRPr lang="en-IN"/>
          </a:p>
        </p:txBody>
      </p:sp>
    </p:spTree>
    <p:extLst>
      <p:ext uri="{BB962C8B-B14F-4D97-AF65-F5344CB8AC3E}">
        <p14:creationId xmlns:p14="http://schemas.microsoft.com/office/powerpoint/2010/main" val="2880748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936"/>
            <a:ext cx="10515600" cy="1325563"/>
          </a:xfrm>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ADD USER AND DATA INGESTION</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ED9E8A6-0789-45EC-ABDE-F81B2F68CDDC}" type="datetime1">
              <a:rPr lang="en-IN" smtClean="0"/>
              <a:t>28-06-2019</a:t>
            </a:fld>
            <a:endParaRPr lang="en-IN"/>
          </a:p>
        </p:txBody>
      </p:sp>
      <p:sp>
        <p:nvSpPr>
          <p:cNvPr id="5" name="Footer Placeholder 4"/>
          <p:cNvSpPr>
            <a:spLocks noGrp="1"/>
          </p:cNvSpPr>
          <p:nvPr>
            <p:ph type="ftr" sz="quarter" idx="11"/>
          </p:nvPr>
        </p:nvSpPr>
        <p:spPr/>
        <p:txBody>
          <a:bodyPr/>
          <a:lstStyle/>
          <a:p>
            <a:r>
              <a:rPr lang="en-IN" smtClean="0"/>
              <a:t>Group 7</a:t>
            </a:r>
            <a:endParaRPr lang="en-IN"/>
          </a:p>
        </p:txBody>
      </p:sp>
      <p:sp>
        <p:nvSpPr>
          <p:cNvPr id="6" name="Slide Number Placeholder 5"/>
          <p:cNvSpPr>
            <a:spLocks noGrp="1"/>
          </p:cNvSpPr>
          <p:nvPr>
            <p:ph type="sldNum" sz="quarter" idx="12"/>
          </p:nvPr>
        </p:nvSpPr>
        <p:spPr/>
        <p:txBody>
          <a:bodyPr/>
          <a:lstStyle/>
          <a:p>
            <a:fld id="{68028372-896B-4050-9ED9-D791872FB421}" type="slidenum">
              <a:rPr lang="en-IN" smtClean="0"/>
              <a:t>6</a:t>
            </a:fld>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49" y="1199999"/>
            <a:ext cx="11068051" cy="3514876"/>
          </a:xfrm>
          <a:prstGeom prst="rect">
            <a:avLst/>
          </a:prstGeom>
        </p:spPr>
      </p:pic>
      <p:sp>
        <p:nvSpPr>
          <p:cNvPr id="8" name="TextBox 7"/>
          <p:cNvSpPr txBox="1"/>
          <p:nvPr/>
        </p:nvSpPr>
        <p:spPr>
          <a:xfrm>
            <a:off x="1104900" y="4935448"/>
            <a:ext cx="6305550"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2060"/>
                </a:solidFill>
              </a:rPr>
              <a:t>Downloading the csv file using </a:t>
            </a:r>
            <a:r>
              <a:rPr lang="en-US" dirty="0" err="1">
                <a:solidFill>
                  <a:srgbClr val="002060"/>
                </a:solidFill>
              </a:rPr>
              <a:t>wget</a:t>
            </a:r>
            <a:r>
              <a:rPr lang="en-US" dirty="0" smtClean="0">
                <a:solidFill>
                  <a:srgbClr val="002060"/>
                </a:solidFill>
              </a:rPr>
              <a:t>.</a:t>
            </a:r>
          </a:p>
          <a:p>
            <a:pPr marL="285750" indent="-285750">
              <a:buFont typeface="Arial" panose="020B0604020202020204" pitchFamily="34" charset="0"/>
              <a:buChar char="•"/>
            </a:pPr>
            <a:r>
              <a:rPr lang="en-US" dirty="0" smtClean="0">
                <a:solidFill>
                  <a:srgbClr val="002060"/>
                </a:solidFill>
              </a:rPr>
              <a:t>Create a new user </a:t>
            </a:r>
            <a:r>
              <a:rPr lang="en-US" dirty="0" err="1" smtClean="0">
                <a:solidFill>
                  <a:srgbClr val="002060"/>
                </a:solidFill>
              </a:rPr>
              <a:t>proj</a:t>
            </a:r>
            <a:r>
              <a:rPr lang="en-US" dirty="0" smtClean="0">
                <a:solidFill>
                  <a:srgbClr val="002060"/>
                </a:solidFill>
              </a:rPr>
              <a:t>.</a:t>
            </a:r>
          </a:p>
          <a:p>
            <a:pPr marL="285750" indent="-285750">
              <a:buFont typeface="Arial" panose="020B0604020202020204" pitchFamily="34" charset="0"/>
              <a:buChar char="•"/>
            </a:pPr>
            <a:r>
              <a:rPr lang="en-US" dirty="0" smtClean="0">
                <a:solidFill>
                  <a:srgbClr val="002060"/>
                </a:solidFill>
              </a:rPr>
              <a:t>Change owner of the downloaded file flight.csv.</a:t>
            </a:r>
          </a:p>
          <a:p>
            <a:pPr marL="285750" indent="-285750">
              <a:buFont typeface="Arial" panose="020B0604020202020204" pitchFamily="34" charset="0"/>
              <a:buChar char="•"/>
            </a:pPr>
            <a:r>
              <a:rPr lang="en-US" dirty="0" smtClean="0">
                <a:solidFill>
                  <a:srgbClr val="002060"/>
                </a:solidFill>
              </a:rPr>
              <a:t>Using </a:t>
            </a:r>
            <a:r>
              <a:rPr lang="en-US" dirty="0" err="1" smtClean="0">
                <a:solidFill>
                  <a:srgbClr val="002060"/>
                </a:solidFill>
              </a:rPr>
              <a:t>hdfs</a:t>
            </a:r>
            <a:r>
              <a:rPr lang="en-US" dirty="0" smtClean="0">
                <a:solidFill>
                  <a:srgbClr val="002060"/>
                </a:solidFill>
              </a:rPr>
              <a:t> </a:t>
            </a:r>
            <a:r>
              <a:rPr lang="en-US" dirty="0" err="1" smtClean="0">
                <a:solidFill>
                  <a:srgbClr val="002060"/>
                </a:solidFill>
              </a:rPr>
              <a:t>dfs</a:t>
            </a:r>
            <a:r>
              <a:rPr lang="en-US" dirty="0" smtClean="0">
                <a:solidFill>
                  <a:srgbClr val="002060"/>
                </a:solidFill>
              </a:rPr>
              <a:t> –put ‘filename’ ‘directory’.</a:t>
            </a:r>
            <a:endParaRPr lang="en-IN" dirty="0">
              <a:solidFill>
                <a:srgbClr val="002060"/>
              </a:solidFill>
            </a:endParaRPr>
          </a:p>
        </p:txBody>
      </p:sp>
    </p:spTree>
    <p:extLst>
      <p:ext uri="{BB962C8B-B14F-4D97-AF65-F5344CB8AC3E}">
        <p14:creationId xmlns:p14="http://schemas.microsoft.com/office/powerpoint/2010/main" val="1767851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SETTING PERMISSIONS AND STARTING HIVE</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ED9E8A6-0789-45EC-ABDE-F81B2F68CDDC}" type="datetime1">
              <a:rPr lang="en-IN" smtClean="0"/>
              <a:t>28-06-2019</a:t>
            </a:fld>
            <a:endParaRPr lang="en-IN"/>
          </a:p>
        </p:txBody>
      </p:sp>
      <p:sp>
        <p:nvSpPr>
          <p:cNvPr id="5" name="Footer Placeholder 4"/>
          <p:cNvSpPr>
            <a:spLocks noGrp="1"/>
          </p:cNvSpPr>
          <p:nvPr>
            <p:ph type="ftr" sz="quarter" idx="11"/>
          </p:nvPr>
        </p:nvSpPr>
        <p:spPr/>
        <p:txBody>
          <a:bodyPr/>
          <a:lstStyle/>
          <a:p>
            <a:r>
              <a:rPr lang="en-IN" smtClean="0"/>
              <a:t>Group 7</a:t>
            </a:r>
            <a:endParaRPr lang="en-IN"/>
          </a:p>
        </p:txBody>
      </p:sp>
      <p:sp>
        <p:nvSpPr>
          <p:cNvPr id="6" name="Slide Number Placeholder 5"/>
          <p:cNvSpPr>
            <a:spLocks noGrp="1"/>
          </p:cNvSpPr>
          <p:nvPr>
            <p:ph type="sldNum" sz="quarter" idx="12"/>
          </p:nvPr>
        </p:nvSpPr>
        <p:spPr/>
        <p:txBody>
          <a:bodyPr/>
          <a:lstStyle/>
          <a:p>
            <a:fld id="{68028372-896B-4050-9ED9-D791872FB421}" type="slidenum">
              <a:rPr lang="en-IN" smtClean="0"/>
              <a:t>7</a:t>
            </a:fld>
            <a:endParaRPr lang="en-IN"/>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95463"/>
            <a:ext cx="10515600" cy="1590164"/>
          </a:xfrm>
        </p:spPr>
      </p:pic>
      <p:sp>
        <p:nvSpPr>
          <p:cNvPr id="9" name="TextBox 8"/>
          <p:cNvSpPr txBox="1"/>
          <p:nvPr/>
        </p:nvSpPr>
        <p:spPr>
          <a:xfrm>
            <a:off x="1000125" y="4015080"/>
            <a:ext cx="849630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solidFill>
                  <a:srgbClr val="002060"/>
                </a:solidFill>
              </a:rPr>
              <a:t>Setting permission to the file.</a:t>
            </a:r>
          </a:p>
          <a:p>
            <a:pPr marL="285750" indent="-285750">
              <a:buFont typeface="Arial" panose="020B0604020202020204" pitchFamily="34" charset="0"/>
              <a:buChar char="•"/>
            </a:pPr>
            <a:r>
              <a:rPr lang="en-US" sz="2400" dirty="0" smtClean="0">
                <a:solidFill>
                  <a:srgbClr val="002060"/>
                </a:solidFill>
              </a:rPr>
              <a:t>Open hive from the newly created user.</a:t>
            </a:r>
            <a:endParaRPr lang="en-IN" sz="2400" dirty="0">
              <a:solidFill>
                <a:srgbClr val="002060"/>
              </a:solidFill>
            </a:endParaRPr>
          </a:p>
        </p:txBody>
      </p:sp>
    </p:spTree>
    <p:extLst>
      <p:ext uri="{BB962C8B-B14F-4D97-AF65-F5344CB8AC3E}">
        <p14:creationId xmlns:p14="http://schemas.microsoft.com/office/powerpoint/2010/main" val="3445497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975" y="-7938"/>
            <a:ext cx="10515600" cy="1325563"/>
          </a:xfrm>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CREATE TABLE</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ED9E8A6-0789-45EC-ABDE-F81B2F68CDDC}" type="datetime1">
              <a:rPr lang="en-IN" smtClean="0"/>
              <a:t>28-06-2019</a:t>
            </a:fld>
            <a:endParaRPr lang="en-IN"/>
          </a:p>
        </p:txBody>
      </p:sp>
      <p:sp>
        <p:nvSpPr>
          <p:cNvPr id="5" name="Footer Placeholder 4"/>
          <p:cNvSpPr>
            <a:spLocks noGrp="1"/>
          </p:cNvSpPr>
          <p:nvPr>
            <p:ph type="ftr" sz="quarter" idx="11"/>
          </p:nvPr>
        </p:nvSpPr>
        <p:spPr/>
        <p:txBody>
          <a:bodyPr/>
          <a:lstStyle/>
          <a:p>
            <a:r>
              <a:rPr lang="en-IN" smtClean="0"/>
              <a:t>Group 7</a:t>
            </a:r>
            <a:endParaRPr lang="en-IN"/>
          </a:p>
        </p:txBody>
      </p:sp>
      <p:sp>
        <p:nvSpPr>
          <p:cNvPr id="6" name="Slide Number Placeholder 5"/>
          <p:cNvSpPr>
            <a:spLocks noGrp="1"/>
          </p:cNvSpPr>
          <p:nvPr>
            <p:ph type="sldNum" sz="quarter" idx="12"/>
          </p:nvPr>
        </p:nvSpPr>
        <p:spPr/>
        <p:txBody>
          <a:bodyPr/>
          <a:lstStyle/>
          <a:p>
            <a:fld id="{68028372-896B-4050-9ED9-D791872FB421}" type="slidenum">
              <a:rPr lang="en-IN" smtClean="0"/>
              <a:t>8</a:t>
            </a:fld>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25" y="1108075"/>
            <a:ext cx="10572750" cy="3387725"/>
          </a:xfrm>
          <a:prstGeom prst="rect">
            <a:avLst/>
          </a:prstGeom>
        </p:spPr>
      </p:pic>
      <p:sp>
        <p:nvSpPr>
          <p:cNvPr id="8" name="TextBox 7"/>
          <p:cNvSpPr txBox="1"/>
          <p:nvPr/>
        </p:nvSpPr>
        <p:spPr>
          <a:xfrm>
            <a:off x="1233487" y="4779743"/>
            <a:ext cx="917257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solidFill>
                  <a:srgbClr val="002060"/>
                </a:solidFill>
              </a:rPr>
              <a:t>Create table </a:t>
            </a:r>
            <a:r>
              <a:rPr lang="en-US" sz="2400" dirty="0" err="1" smtClean="0">
                <a:solidFill>
                  <a:srgbClr val="002060"/>
                </a:solidFill>
              </a:rPr>
              <a:t>airtab</a:t>
            </a:r>
            <a:r>
              <a:rPr lang="en-US" sz="2400" dirty="0" smtClean="0">
                <a:solidFill>
                  <a:srgbClr val="002060"/>
                </a:solidFill>
              </a:rPr>
              <a:t> with all the required columns.</a:t>
            </a:r>
          </a:p>
          <a:p>
            <a:pPr marL="285750" indent="-285750">
              <a:buFont typeface="Arial" panose="020B0604020202020204" pitchFamily="34" charset="0"/>
              <a:buChar char="•"/>
            </a:pPr>
            <a:r>
              <a:rPr lang="en-US" sz="2400" dirty="0" smtClean="0">
                <a:solidFill>
                  <a:srgbClr val="002060"/>
                </a:solidFill>
              </a:rPr>
              <a:t>Printing first 10 values. </a:t>
            </a:r>
            <a:endParaRPr lang="en-IN" sz="2400" dirty="0">
              <a:solidFill>
                <a:srgbClr val="002060"/>
              </a:solidFill>
            </a:endParaRPr>
          </a:p>
        </p:txBody>
      </p:sp>
    </p:spTree>
    <p:extLst>
      <p:ext uri="{BB962C8B-B14F-4D97-AF65-F5344CB8AC3E}">
        <p14:creationId xmlns:p14="http://schemas.microsoft.com/office/powerpoint/2010/main" val="3933296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1BE9A-4509-44C4-A492-DDEA39B52A27}"/>
              </a:ext>
            </a:extLst>
          </p:cNvPr>
          <p:cNvSpPr>
            <a:spLocks noGrp="1"/>
          </p:cNvSpPr>
          <p:nvPr>
            <p:ph type="title"/>
          </p:nvPr>
        </p:nvSpPr>
        <p:spPr>
          <a:xfrm>
            <a:off x="704850" y="-46098"/>
            <a:ext cx="10515600" cy="1325563"/>
          </a:xfrm>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DATA </a:t>
            </a:r>
            <a:r>
              <a:rPr lang="en-US" b="1" dirty="0" smtClean="0">
                <a:solidFill>
                  <a:srgbClr val="C00000"/>
                </a:solidFill>
                <a:latin typeface="Times New Roman" panose="02020603050405020304" pitchFamily="18" charset="0"/>
                <a:cs typeface="Times New Roman" panose="02020603050405020304" pitchFamily="18" charset="0"/>
              </a:rPr>
              <a:t>CLEANSING IN HIVE </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F505E1F-D512-4656-A418-BA04DEEB8175}" type="datetime1">
              <a:rPr lang="en-IN" smtClean="0"/>
              <a:t>28-06-2019</a:t>
            </a:fld>
            <a:endParaRPr lang="en-IN"/>
          </a:p>
        </p:txBody>
      </p:sp>
      <p:sp>
        <p:nvSpPr>
          <p:cNvPr id="5" name="Footer Placeholder 4"/>
          <p:cNvSpPr>
            <a:spLocks noGrp="1"/>
          </p:cNvSpPr>
          <p:nvPr>
            <p:ph type="ftr" sz="quarter" idx="11"/>
          </p:nvPr>
        </p:nvSpPr>
        <p:spPr/>
        <p:txBody>
          <a:bodyPr/>
          <a:lstStyle/>
          <a:p>
            <a:r>
              <a:rPr lang="en-IN" smtClean="0"/>
              <a:t>Group 7</a:t>
            </a:r>
            <a:endParaRPr lang="en-IN"/>
          </a:p>
        </p:txBody>
      </p:sp>
      <p:sp>
        <p:nvSpPr>
          <p:cNvPr id="6" name="Slide Number Placeholder 5"/>
          <p:cNvSpPr>
            <a:spLocks noGrp="1"/>
          </p:cNvSpPr>
          <p:nvPr>
            <p:ph type="sldNum" sz="quarter" idx="12"/>
          </p:nvPr>
        </p:nvSpPr>
        <p:spPr/>
        <p:txBody>
          <a:bodyPr/>
          <a:lstStyle/>
          <a:p>
            <a:fld id="{68028372-896B-4050-9ED9-D791872FB421}" type="slidenum">
              <a:rPr lang="en-IN" smtClean="0"/>
              <a:t>9</a:t>
            </a:fld>
            <a:endParaRPr lang="en-IN"/>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142" y="942974"/>
            <a:ext cx="11255715" cy="4408369"/>
          </a:xfrm>
          <a:prstGeom prst="rect">
            <a:avLst/>
          </a:prstGeom>
        </p:spPr>
      </p:pic>
      <p:sp>
        <p:nvSpPr>
          <p:cNvPr id="10" name="TextBox 9"/>
          <p:cNvSpPr txBox="1"/>
          <p:nvPr/>
        </p:nvSpPr>
        <p:spPr>
          <a:xfrm>
            <a:off x="1114425" y="5591175"/>
            <a:ext cx="8001000"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solidFill>
                  <a:srgbClr val="002060"/>
                </a:solidFill>
              </a:rPr>
              <a:t>Data had NULL values to be cleared.</a:t>
            </a:r>
          </a:p>
          <a:p>
            <a:pPr marL="285750" indent="-285750">
              <a:buFont typeface="Arial" panose="020B0604020202020204" pitchFamily="34" charset="0"/>
              <a:buChar char="•"/>
            </a:pPr>
            <a:r>
              <a:rPr lang="en-US" sz="2000" dirty="0" smtClean="0">
                <a:solidFill>
                  <a:srgbClr val="002060"/>
                </a:solidFill>
              </a:rPr>
              <a:t>Create a new table </a:t>
            </a:r>
            <a:r>
              <a:rPr lang="en-US" sz="2000" dirty="0" err="1" smtClean="0">
                <a:solidFill>
                  <a:srgbClr val="002060"/>
                </a:solidFill>
              </a:rPr>
              <a:t>twitter_air</a:t>
            </a:r>
            <a:r>
              <a:rPr lang="en-US" sz="2000" dirty="0" smtClean="0">
                <a:solidFill>
                  <a:srgbClr val="002060"/>
                </a:solidFill>
              </a:rPr>
              <a:t> which selects column without null values.</a:t>
            </a:r>
            <a:endParaRPr lang="en-IN" sz="2000" dirty="0">
              <a:solidFill>
                <a:srgbClr val="002060"/>
              </a:solidFill>
            </a:endParaRPr>
          </a:p>
        </p:txBody>
      </p:sp>
    </p:spTree>
    <p:extLst>
      <p:ext uri="{BB962C8B-B14F-4D97-AF65-F5344CB8AC3E}">
        <p14:creationId xmlns:p14="http://schemas.microsoft.com/office/powerpoint/2010/main" val="66241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TotalTime>
  <Words>638</Words>
  <Application>Microsoft Office PowerPoint</Application>
  <PresentationFormat>Widescreen</PresentationFormat>
  <Paragraphs>137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        </vt:lpstr>
      <vt:lpstr>TABLE OF CONTENTS</vt:lpstr>
      <vt:lpstr>ABSTRACT</vt:lpstr>
      <vt:lpstr>DATASET</vt:lpstr>
      <vt:lpstr>PYTHON FILE FOR PREPROCESSING</vt:lpstr>
      <vt:lpstr>ADD USER AND DATA INGESTION</vt:lpstr>
      <vt:lpstr>SETTING PERMISSIONS AND STARTING HIVE</vt:lpstr>
      <vt:lpstr>CREATE TABLE</vt:lpstr>
      <vt:lpstr>DATA CLEANSING IN HIVE </vt:lpstr>
      <vt:lpstr>OUTPUT OF DATA CLEANSING</vt:lpstr>
      <vt:lpstr>COUNT OF THE DATA</vt:lpstr>
      <vt:lpstr>FINDING AIRLINE SPECIFIC NEGATIVE REVIEWS</vt:lpstr>
      <vt:lpstr>OUTPUT OF THE QUERY</vt:lpstr>
      <vt:lpstr>SENTIMENTS OF PASSENGERS</vt:lpstr>
      <vt:lpstr>CONFIDENCE OF THE TWEETS</vt:lpstr>
      <vt:lpstr>BUISNESS CASE SCENARIO</vt:lpstr>
      <vt:lpstr>CONCLUSION AND FUTURE WORK</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Suparno Bhatta</dc:creator>
  <cp:lastModifiedBy>Srivats S Ramanujam</cp:lastModifiedBy>
  <cp:revision>33</cp:revision>
  <dcterms:created xsi:type="dcterms:W3CDTF">2019-06-27T14:04:25Z</dcterms:created>
  <dcterms:modified xsi:type="dcterms:W3CDTF">2019-06-28T02:12:44Z</dcterms:modified>
</cp:coreProperties>
</file>