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5"/>
      <p:bold r:id="rId6"/>
    </p:embeddedFont>
    <p:embeddedFont>
      <p:font typeface="Roboto Mon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FA554-87F3-49A3-9D6B-6788A3610069}" v="1" dt="2022-07-07T07:31:43.203"/>
  </p1510:revLst>
</p1510:revInfo>
</file>

<file path=ppt/tableStyles.xml><?xml version="1.0" encoding="utf-8"?>
<a:tblStyleLst xmlns:a="http://schemas.openxmlformats.org/drawingml/2006/main" def="{0C5D4D98-3CA8-44EF-8545-8160B91D691E}">
  <a:tblStyle styleId="{0C5D4D98-3CA8-44EF-8545-8160B91D6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chandran Rhea (BT - Supporting Functions)" userId="dab46046-ec65-4332-a4a4-2908640154b6" providerId="ADAL" clId="{BFCFA554-87F3-49A3-9D6B-6788A3610069}"/>
    <pc:docChg chg="custSel addSld delSld modSld">
      <pc:chgData name="Ramachandran Rhea (BT - Supporting Functions)" userId="dab46046-ec65-4332-a4a4-2908640154b6" providerId="ADAL" clId="{BFCFA554-87F3-49A3-9D6B-6788A3610069}" dt="2022-07-07T07:34:14.950" v="80" actId="1076"/>
      <pc:docMkLst>
        <pc:docMk/>
      </pc:docMkLst>
      <pc:sldChg chg="delSp modSp mod">
        <pc:chgData name="Ramachandran Rhea (BT - Supporting Functions)" userId="dab46046-ec65-4332-a4a4-2908640154b6" providerId="ADAL" clId="{BFCFA554-87F3-49A3-9D6B-6788A3610069}" dt="2022-07-07T07:34:14.950" v="80" actId="1076"/>
        <pc:sldMkLst>
          <pc:docMk/>
          <pc:sldMk cId="0" sldId="261"/>
        </pc:sldMkLst>
        <pc:spChg chg="del">
          <ac:chgData name="Ramachandran Rhea (BT - Supporting Functions)" userId="dab46046-ec65-4332-a4a4-2908640154b6" providerId="ADAL" clId="{BFCFA554-87F3-49A3-9D6B-6788A3610069}" dt="2022-07-07T07:31:47.459" v="1" actId="478"/>
          <ac:spMkLst>
            <pc:docMk/>
            <pc:sldMk cId="0" sldId="261"/>
            <ac:spMk id="19" creationId="{FA5825FE-3CA8-45EB-A940-F08F9715891E}"/>
          </ac:spMkLst>
        </pc:spChg>
        <pc:spChg chg="del">
          <ac:chgData name="Ramachandran Rhea (BT - Supporting Functions)" userId="dab46046-ec65-4332-a4a4-2908640154b6" providerId="ADAL" clId="{BFCFA554-87F3-49A3-9D6B-6788A3610069}" dt="2022-07-07T07:31:52.153" v="3" actId="478"/>
          <ac:spMkLst>
            <pc:docMk/>
            <pc:sldMk cId="0" sldId="261"/>
            <ac:spMk id="20" creationId="{DE0C2219-D71F-430E-B220-E8ECA747FC49}"/>
          </ac:spMkLst>
        </pc:spChg>
        <pc:spChg chg="del">
          <ac:chgData name="Ramachandran Rhea (BT - Supporting Functions)" userId="dab46046-ec65-4332-a4a4-2908640154b6" providerId="ADAL" clId="{BFCFA554-87F3-49A3-9D6B-6788A3610069}" dt="2022-07-07T07:31:54.056" v="4" actId="478"/>
          <ac:spMkLst>
            <pc:docMk/>
            <pc:sldMk cId="0" sldId="261"/>
            <ac:spMk id="21" creationId="{E560A2C1-7D64-44EF-9D23-93A2EDF9887E}"/>
          </ac:spMkLst>
        </pc:spChg>
        <pc:spChg chg="mod">
          <ac:chgData name="Ramachandran Rhea (BT - Supporting Functions)" userId="dab46046-ec65-4332-a4a4-2908640154b6" providerId="ADAL" clId="{BFCFA554-87F3-49A3-9D6B-6788A3610069}" dt="2022-07-07T07:33:43.939" v="68" actId="14100"/>
          <ac:spMkLst>
            <pc:docMk/>
            <pc:sldMk cId="0" sldId="261"/>
            <ac:spMk id="299" creationId="{00000000-0000-0000-0000-000000000000}"/>
          </ac:spMkLst>
        </pc:spChg>
        <pc:spChg chg="mod">
          <ac:chgData name="Ramachandran Rhea (BT - Supporting Functions)" userId="dab46046-ec65-4332-a4a4-2908640154b6" providerId="ADAL" clId="{BFCFA554-87F3-49A3-9D6B-6788A3610069}" dt="2022-07-07T07:34:14.950" v="80" actId="1076"/>
          <ac:spMkLst>
            <pc:docMk/>
            <pc:sldMk cId="0" sldId="261"/>
            <ac:spMk id="300" creationId="{00000000-0000-0000-0000-000000000000}"/>
          </ac:spMkLst>
        </pc:spChg>
      </pc:sldChg>
      <pc:sldChg chg="add del">
        <pc:chgData name="Ramachandran Rhea (BT - Supporting Functions)" userId="dab46046-ec65-4332-a4a4-2908640154b6" providerId="ADAL" clId="{BFCFA554-87F3-49A3-9D6B-6788A3610069}" dt="2022-07-07T07:33:31.854" v="47" actId="47"/>
        <pc:sldMkLst>
          <pc:docMk/>
          <pc:sldMk cId="2464177654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" name="MSIPCMContentMarking" descr="{&quot;HashCode&quot;:-234554588,&quot;Placement&quot;:&quot;Footer&quot;,&quot;Top&quot;:390.346863,&quot;Left&quot;:650.187744,&quot;SlideWidth&quot;:720,&quot;SlideHeight&quot;:405}">
            <a:extLst>
              <a:ext uri="{FF2B5EF4-FFF2-40B4-BE49-F238E27FC236}">
                <a16:creationId xmlns:a16="http://schemas.microsoft.com/office/drawing/2014/main" id="{0CD039C0-F5DE-4944-98E4-4F138E2D1679}"/>
              </a:ext>
            </a:extLst>
          </p:cNvPr>
          <p:cNvSpPr txBox="1"/>
          <p:nvPr userDrawn="1"/>
        </p:nvSpPr>
        <p:spPr>
          <a:xfrm>
            <a:off x="8257384" y="4957405"/>
            <a:ext cx="886616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E0E0E0"/>
                </a:solidFill>
                <a:latin typeface="Arial" panose="020B0604020202020204" pitchFamily="34" charset="0"/>
              </a:rPr>
              <a:t>General Information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7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Do you Know your new colleagues…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170" name="Google Shape;170;p31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171" name="Google Shape;171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3" name="Google Shape;173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1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177" name="Google Shape;177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9" name="Google Shape;179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31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183" name="Google Shape;183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5" name="Google Shape;185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189" name="Google Shape;189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1" name="Google Shape;191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1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195" name="Google Shape;195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7" name="Google Shape;197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31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201" name="Google Shape;201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03" name="Google Shape;203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31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207" name="Google Shape;207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09" name="Google Shape;209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340263" y="126271"/>
            <a:ext cx="6098012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NAME: Rhea Ramachandran</a:t>
            </a:r>
            <a:endParaRPr sz="5400" dirty="0"/>
          </a:p>
        </p:txBody>
      </p:sp>
      <p:sp>
        <p:nvSpPr>
          <p:cNvPr id="300" name="Google Shape;300;p36"/>
          <p:cNvSpPr txBox="1">
            <a:spLocks noGrp="1"/>
          </p:cNvSpPr>
          <p:nvPr>
            <p:ph type="subTitle" idx="1"/>
          </p:nvPr>
        </p:nvSpPr>
        <p:spPr>
          <a:xfrm>
            <a:off x="378466" y="1116155"/>
            <a:ext cx="5108283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My Profile: </a:t>
            </a:r>
            <a:r>
              <a:rPr lang="en-US" sz="1200" b="1" dirty="0">
                <a:solidFill>
                  <a:schemeClr val="bg1"/>
                </a:solidFill>
              </a:rPr>
              <a:t>Completed my MBA in 2014 in HR &amp; Finance and come with 8.5+ </a:t>
            </a:r>
            <a:r>
              <a:rPr lang="en-US" sz="1200" b="1" dirty="0" err="1">
                <a:solidFill>
                  <a:schemeClr val="bg1"/>
                </a:solidFill>
              </a:rPr>
              <a:t>yrs</a:t>
            </a:r>
            <a:r>
              <a:rPr lang="en-US" sz="1200" b="1" dirty="0">
                <a:solidFill>
                  <a:schemeClr val="bg1"/>
                </a:solidFill>
              </a:rPr>
              <a:t> of experience in talent Acquisition, Employer branding and Campus Hiring.</a:t>
            </a: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r>
              <a:rPr lang="en-US" sz="24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From:</a:t>
            </a:r>
            <a:r>
              <a:rPr lang="en-US" sz="6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Malayalee born and brought up in </a:t>
            </a:r>
            <a:r>
              <a:rPr lang="en-US" sz="1200" b="1" dirty="0" err="1">
                <a:solidFill>
                  <a:schemeClr val="bg1"/>
                </a:solidFill>
              </a:rPr>
              <a:t>gujju</a:t>
            </a:r>
            <a:r>
              <a:rPr lang="en-US" sz="1200" b="1" dirty="0">
                <a:solidFill>
                  <a:schemeClr val="bg1"/>
                </a:solidFill>
              </a:rPr>
              <a:t> land – Ahmedabad</a:t>
            </a: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r>
              <a:rPr lang="en-US" sz="24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Quote that describes </a:t>
            </a:r>
            <a:r>
              <a:rPr lang="en-US" sz="2400" b="1" dirty="0" err="1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you:</a:t>
            </a:r>
            <a:r>
              <a:rPr lang="en-US" sz="1200" b="1" dirty="0" err="1">
                <a:solidFill>
                  <a:schemeClr val="bg1"/>
                </a:solidFill>
              </a:rPr>
              <a:t>“To</a:t>
            </a:r>
            <a:r>
              <a:rPr lang="en-US" sz="1200" b="1" dirty="0">
                <a:solidFill>
                  <a:schemeClr val="bg1"/>
                </a:solidFill>
              </a:rPr>
              <a:t> live a creative life, you must lose the fear of being wrong”</a:t>
            </a: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r>
              <a:rPr lang="en-US" sz="24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Fun facts about you (truly Fun :P): </a:t>
            </a:r>
            <a:r>
              <a:rPr lang="en-US" sz="1200" b="1" dirty="0">
                <a:solidFill>
                  <a:schemeClr val="bg1"/>
                </a:solidFill>
              </a:rPr>
              <a:t>Harry Potter Fanatic and learning Korean watching K-Dramas</a:t>
            </a: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200" b="1" dirty="0">
              <a:solidFill>
                <a:schemeClr val="bg1"/>
              </a:solidFill>
            </a:endParaRPr>
          </a:p>
        </p:txBody>
      </p:sp>
      <p:grpSp>
        <p:nvGrpSpPr>
          <p:cNvPr id="301" name="Google Shape;301;p36"/>
          <p:cNvGrpSpPr/>
          <p:nvPr/>
        </p:nvGrpSpPr>
        <p:grpSpPr>
          <a:xfrm>
            <a:off x="5448925" y="1116155"/>
            <a:ext cx="3537678" cy="3645429"/>
            <a:chOff x="5686721" y="1540347"/>
            <a:chExt cx="2062831" cy="2062796"/>
          </a:xfrm>
        </p:grpSpPr>
        <p:sp>
          <p:nvSpPr>
            <p:cNvPr id="302" name="Google Shape;302;p36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chemeClr val="accent1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Graphic 5" descr="Camera outline">
            <a:extLst>
              <a:ext uri="{FF2B5EF4-FFF2-40B4-BE49-F238E27FC236}">
                <a16:creationId xmlns:a16="http://schemas.microsoft.com/office/drawing/2014/main" id="{632E4E87-F824-4476-A8A7-86544EB05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0502" y="228569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C7157-551C-49BB-AAE0-D57F40B0E9CB}"/>
              </a:ext>
            </a:extLst>
          </p:cNvPr>
          <p:cNvSpPr txBox="1"/>
          <p:nvPr/>
        </p:nvSpPr>
        <p:spPr>
          <a:xfrm>
            <a:off x="6499144" y="304025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your photo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Amatic SC</vt:lpstr>
      <vt:lpstr>Arial</vt:lpstr>
      <vt:lpstr>Roboto Mono</vt:lpstr>
      <vt:lpstr>Impostors Among Crewmates by Slidesgo</vt:lpstr>
      <vt:lpstr>Do you Know your new colleagues…</vt:lpstr>
      <vt:lpstr>NAME: Rhea Ramachandran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your new colleagues…</dc:title>
  <dc:creator>Ramachandran Rhea (BT - Supporting Functions)</dc:creator>
  <cp:lastModifiedBy>Ramachandran Rhea (BT - Supporting Functions)</cp:lastModifiedBy>
  <cp:revision>6</cp:revision>
  <dcterms:modified xsi:type="dcterms:W3CDTF">2022-07-07T07:34:16Z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195d52-774a-4071-ba32-61bcce4e05e8_Enabled">
    <vt:lpwstr>true</vt:lpwstr>
  </property>
  <property fmtid="{D5CDD505-2E9C-101B-9397-08002B2CF9AE}" pid="3" name="MSIP_Label_95195d52-774a-4071-ba32-61bcce4e05e8_SetDate">
    <vt:lpwstr>2022-07-07T07:31:25Z</vt:lpwstr>
  </property>
  <property fmtid="{D5CDD505-2E9C-101B-9397-08002B2CF9AE}" pid="4" name="MSIP_Label_95195d52-774a-4071-ba32-61bcce4e05e8_Method">
    <vt:lpwstr>Standard</vt:lpwstr>
  </property>
  <property fmtid="{D5CDD505-2E9C-101B-9397-08002B2CF9AE}" pid="5" name="MSIP_Label_95195d52-774a-4071-ba32-61bcce4e05e8_Name">
    <vt:lpwstr>95195d52-774a-4071-ba32-61bcce4e05e8</vt:lpwstr>
  </property>
  <property fmtid="{D5CDD505-2E9C-101B-9397-08002B2CF9AE}" pid="6" name="MSIP_Label_95195d52-774a-4071-ba32-61bcce4e05e8_SiteId">
    <vt:lpwstr>30f52344-4663-4c2e-bab3-61bf24ebbed8</vt:lpwstr>
  </property>
  <property fmtid="{D5CDD505-2E9C-101B-9397-08002B2CF9AE}" pid="7" name="MSIP_Label_95195d52-774a-4071-ba32-61bcce4e05e8_ActionId">
    <vt:lpwstr>2d466277-032b-4e2f-8877-2d11fc24715a</vt:lpwstr>
  </property>
  <property fmtid="{D5CDD505-2E9C-101B-9397-08002B2CF9AE}" pid="8" name="MSIP_Label_95195d52-774a-4071-ba32-61bcce4e05e8_ContentBits">
    <vt:lpwstr>2</vt:lpwstr>
  </property>
</Properties>
</file>