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5"/>
      <p:bold r:id="rId6"/>
    </p:embeddedFont>
    <p:embeddedFont>
      <p:font typeface="Roboto Mono" panose="00000009000000000000" pitchFamily="49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FA554-87F3-49A3-9D6B-6788A3610069}" v="1" dt="2022-07-07T07:31:43.203"/>
  </p1510:revLst>
</p1510:revInfo>
</file>

<file path=ppt/tableStyles.xml><?xml version="1.0" encoding="utf-8"?>
<a:tblStyleLst xmlns:a="http://schemas.openxmlformats.org/drawingml/2006/main" def="{0C5D4D98-3CA8-44EF-8545-8160B91D691E}">
  <a:tblStyle styleId="{0C5D4D98-3CA8-44EF-8545-8160B91D6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chandran Rhea (BT - Supporting Functions)" userId="dab46046-ec65-4332-a4a4-2908640154b6" providerId="ADAL" clId="{BFCFA554-87F3-49A3-9D6B-6788A3610069}"/>
    <pc:docChg chg="custSel addSld delSld modSld">
      <pc:chgData name="Ramachandran Rhea (BT - Supporting Functions)" userId="dab46046-ec65-4332-a4a4-2908640154b6" providerId="ADAL" clId="{BFCFA554-87F3-49A3-9D6B-6788A3610069}" dt="2022-07-07T07:34:14.950" v="80" actId="1076"/>
      <pc:docMkLst>
        <pc:docMk/>
      </pc:docMkLst>
      <pc:sldChg chg="delSp modSp mod">
        <pc:chgData name="Ramachandran Rhea (BT - Supporting Functions)" userId="dab46046-ec65-4332-a4a4-2908640154b6" providerId="ADAL" clId="{BFCFA554-87F3-49A3-9D6B-6788A3610069}" dt="2022-07-07T07:34:14.950" v="80" actId="1076"/>
        <pc:sldMkLst>
          <pc:docMk/>
          <pc:sldMk cId="0" sldId="261"/>
        </pc:sldMkLst>
        <pc:spChg chg="del">
          <ac:chgData name="Ramachandran Rhea (BT - Supporting Functions)" userId="dab46046-ec65-4332-a4a4-2908640154b6" providerId="ADAL" clId="{BFCFA554-87F3-49A3-9D6B-6788A3610069}" dt="2022-07-07T07:31:47.459" v="1" actId="478"/>
          <ac:spMkLst>
            <pc:docMk/>
            <pc:sldMk cId="0" sldId="261"/>
            <ac:spMk id="19" creationId="{FA5825FE-3CA8-45EB-A940-F08F9715891E}"/>
          </ac:spMkLst>
        </pc:spChg>
        <pc:spChg chg="del">
          <ac:chgData name="Ramachandran Rhea (BT - Supporting Functions)" userId="dab46046-ec65-4332-a4a4-2908640154b6" providerId="ADAL" clId="{BFCFA554-87F3-49A3-9D6B-6788A3610069}" dt="2022-07-07T07:31:52.153" v="3" actId="478"/>
          <ac:spMkLst>
            <pc:docMk/>
            <pc:sldMk cId="0" sldId="261"/>
            <ac:spMk id="20" creationId="{DE0C2219-D71F-430E-B220-E8ECA747FC49}"/>
          </ac:spMkLst>
        </pc:spChg>
        <pc:spChg chg="del">
          <ac:chgData name="Ramachandran Rhea (BT - Supporting Functions)" userId="dab46046-ec65-4332-a4a4-2908640154b6" providerId="ADAL" clId="{BFCFA554-87F3-49A3-9D6B-6788A3610069}" dt="2022-07-07T07:31:54.056" v="4" actId="478"/>
          <ac:spMkLst>
            <pc:docMk/>
            <pc:sldMk cId="0" sldId="261"/>
            <ac:spMk id="21" creationId="{E560A2C1-7D64-44EF-9D23-93A2EDF9887E}"/>
          </ac:spMkLst>
        </pc:spChg>
        <pc:spChg chg="mod">
          <ac:chgData name="Ramachandran Rhea (BT - Supporting Functions)" userId="dab46046-ec65-4332-a4a4-2908640154b6" providerId="ADAL" clId="{BFCFA554-87F3-49A3-9D6B-6788A3610069}" dt="2022-07-07T07:33:43.939" v="68" actId="14100"/>
          <ac:spMkLst>
            <pc:docMk/>
            <pc:sldMk cId="0" sldId="261"/>
            <ac:spMk id="299" creationId="{00000000-0000-0000-0000-000000000000}"/>
          </ac:spMkLst>
        </pc:spChg>
        <pc:spChg chg="mod">
          <ac:chgData name="Ramachandran Rhea (BT - Supporting Functions)" userId="dab46046-ec65-4332-a4a4-2908640154b6" providerId="ADAL" clId="{BFCFA554-87F3-49A3-9D6B-6788A3610069}" dt="2022-07-07T07:34:14.950" v="80" actId="1076"/>
          <ac:spMkLst>
            <pc:docMk/>
            <pc:sldMk cId="0" sldId="261"/>
            <ac:spMk id="300" creationId="{00000000-0000-0000-0000-000000000000}"/>
          </ac:spMkLst>
        </pc:spChg>
      </pc:sldChg>
      <pc:sldChg chg="add del">
        <pc:chgData name="Ramachandran Rhea (BT - Supporting Functions)" userId="dab46046-ec65-4332-a4a4-2908640154b6" providerId="ADAL" clId="{BFCFA554-87F3-49A3-9D6B-6788A3610069}" dt="2022-07-07T07:33:31.854" v="47" actId="47"/>
        <pc:sldMkLst>
          <pc:docMk/>
          <pc:sldMk cId="2464177654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2" name="MSIPCMContentMarking" descr="{&quot;HashCode&quot;:-234554588,&quot;Placement&quot;:&quot;Footer&quot;,&quot;Top&quot;:390.346863,&quot;Left&quot;:650.187744,&quot;SlideWidth&quot;:720,&quot;SlideHeight&quot;:405}">
            <a:extLst>
              <a:ext uri="{FF2B5EF4-FFF2-40B4-BE49-F238E27FC236}">
                <a16:creationId xmlns:a16="http://schemas.microsoft.com/office/drawing/2014/main" id="{0CD039C0-F5DE-4944-98E4-4F138E2D1679}"/>
              </a:ext>
            </a:extLst>
          </p:cNvPr>
          <p:cNvSpPr txBox="1"/>
          <p:nvPr userDrawn="1"/>
        </p:nvSpPr>
        <p:spPr>
          <a:xfrm>
            <a:off x="8257384" y="4957405"/>
            <a:ext cx="886616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E0E0E0"/>
                </a:solidFill>
                <a:latin typeface="Arial" panose="020B0604020202020204" pitchFamily="34" charset="0"/>
              </a:rPr>
              <a:t>General Information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Do you Know your new colleagues…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171" name="Google Shape;17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3" name="Google Shape;17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1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177" name="Google Shape;17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79" name="Google Shape;17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183" name="Google Shape;183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85" name="Google Shape;185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189" name="Google Shape;189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1" name="Google Shape;191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1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195" name="Google Shape;195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197" name="Google Shape;197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31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201" name="Google Shape;201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3" name="Google Shape;203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207" name="Google Shape;207;p3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3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09" name="Google Shape;209;p3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31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340263" y="126271"/>
            <a:ext cx="6098012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NAME: PRATIK VALVI</a:t>
            </a:r>
            <a:endParaRPr sz="5400" dirty="0"/>
          </a:p>
        </p:txBody>
      </p:sp>
      <p:sp>
        <p:nvSpPr>
          <p:cNvPr id="300" name="Google Shape;300;p36"/>
          <p:cNvSpPr txBox="1">
            <a:spLocks noGrp="1"/>
          </p:cNvSpPr>
          <p:nvPr>
            <p:ph type="subTitle" idx="1"/>
          </p:nvPr>
        </p:nvSpPr>
        <p:spPr>
          <a:xfrm>
            <a:off x="242697" y="1008660"/>
            <a:ext cx="5108283" cy="390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My Profile: </a:t>
            </a:r>
            <a:r>
              <a:rPr lang="en-US" sz="1400" b="1" dirty="0">
                <a:solidFill>
                  <a:schemeClr val="bg1"/>
                </a:solidFill>
              </a:rPr>
              <a:t>Optimistic and enthusiastic Software Development Engineer with 3+ years of experience in crafting innovative solutions.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From:</a:t>
            </a:r>
            <a:r>
              <a:rPr lang="en-US" sz="6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Born in Nandurbar city and brought up in city of seven hills called </a:t>
            </a:r>
            <a:r>
              <a:rPr lang="en-US" sz="1400" b="1" dirty="0" err="1">
                <a:solidFill>
                  <a:schemeClr val="bg1"/>
                </a:solidFill>
              </a:rPr>
              <a:t>Satara</a:t>
            </a:r>
            <a:r>
              <a:rPr lang="en-US" sz="1400" b="1" dirty="0">
                <a:solidFill>
                  <a:schemeClr val="bg1"/>
                </a:solidFill>
              </a:rPr>
              <a:t> in Maharashtra.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Quote that describes you:</a:t>
            </a:r>
            <a:r>
              <a:rPr lang="en-US" sz="1200" b="1" dirty="0">
                <a:solidFill>
                  <a:schemeClr val="bg1"/>
                </a:solidFill>
              </a:rPr>
              <a:t>“</a:t>
            </a:r>
            <a:r>
              <a:rPr lang="en-GB" sz="1400" b="1" dirty="0">
                <a:solidFill>
                  <a:schemeClr val="bg1"/>
                </a:solidFill>
              </a:rPr>
              <a:t>I believe whatever doesn't challenge you simply keeps you away from becoming the best version of yourself</a:t>
            </a:r>
            <a:r>
              <a:rPr lang="en-US" sz="1200" b="1" dirty="0">
                <a:solidFill>
                  <a:schemeClr val="bg1"/>
                </a:solidFill>
              </a:rPr>
              <a:t>”</a:t>
            </a: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r>
              <a:rPr lang="en-US" sz="2400" b="1" dirty="0"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Fun facts about you (truly Fun :P): </a:t>
            </a:r>
            <a:r>
              <a:rPr lang="en-US" sz="1400" b="1" dirty="0">
                <a:solidFill>
                  <a:schemeClr val="bg1"/>
                </a:solidFill>
              </a:rPr>
              <a:t>Huge fan of Marvel Cinematic Universe and love to plan trips and go on long drive with loved 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4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0" indent="0"/>
            <a:endParaRPr lang="en-US" sz="1200" b="1" dirty="0">
              <a:solidFill>
                <a:schemeClr val="bg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200" b="1" dirty="0">
              <a:solidFill>
                <a:schemeClr val="bg1"/>
              </a:solidFill>
            </a:endParaRPr>
          </a:p>
        </p:txBody>
      </p:sp>
      <p:grpSp>
        <p:nvGrpSpPr>
          <p:cNvPr id="301" name="Google Shape;301;p36"/>
          <p:cNvGrpSpPr/>
          <p:nvPr/>
        </p:nvGrpSpPr>
        <p:grpSpPr>
          <a:xfrm>
            <a:off x="5448927" y="1116155"/>
            <a:ext cx="3537678" cy="3645429"/>
            <a:chOff x="5686721" y="1540347"/>
            <a:chExt cx="2062831" cy="2062796"/>
          </a:xfrm>
          <a:blipFill>
            <a:blip r:embed="rId3"/>
            <a:stretch>
              <a:fillRect/>
            </a:stretch>
          </a:blipFill>
        </p:grpSpPr>
        <p:sp>
          <p:nvSpPr>
            <p:cNvPr id="302" name="Google Shape;302;p36"/>
            <p:cNvSpPr/>
            <p:nvPr/>
          </p:nvSpPr>
          <p:spPr>
            <a:xfrm>
              <a:off x="5686721" y="1540347"/>
              <a:ext cx="2062831" cy="2062796"/>
            </a:xfrm>
            <a:custGeom>
              <a:avLst/>
              <a:gdLst/>
              <a:ahLst/>
              <a:cxnLst/>
              <a:rect l="l" t="t" r="r" b="b"/>
              <a:pathLst>
                <a:path w="59628" h="59627" extrusionOk="0">
                  <a:moveTo>
                    <a:pt x="29814" y="0"/>
                  </a:moveTo>
                  <a:cubicBezTo>
                    <a:pt x="13348" y="0"/>
                    <a:pt x="1" y="13347"/>
                    <a:pt x="1" y="29813"/>
                  </a:cubicBezTo>
                  <a:cubicBezTo>
                    <a:pt x="1" y="46280"/>
                    <a:pt x="13348" y="59627"/>
                    <a:pt x="29814" y="59627"/>
                  </a:cubicBezTo>
                  <a:cubicBezTo>
                    <a:pt x="46268" y="59627"/>
                    <a:pt x="59627" y="46280"/>
                    <a:pt x="59627" y="29813"/>
                  </a:cubicBezTo>
                  <a:cubicBezTo>
                    <a:pt x="59627" y="13347"/>
                    <a:pt x="46268" y="0"/>
                    <a:pt x="29814" y="0"/>
                  </a:cubicBezTo>
                  <a:close/>
                </a:path>
              </a:pathLst>
            </a:custGeom>
            <a:grpFill/>
            <a:ln w="223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19478" y="1588953"/>
              <a:ext cx="441605" cy="765726"/>
            </a:xfrm>
            <a:custGeom>
              <a:avLst/>
              <a:gdLst/>
              <a:ahLst/>
              <a:cxnLst/>
              <a:rect l="l" t="t" r="r" b="b"/>
              <a:pathLst>
                <a:path w="12765" h="22134" extrusionOk="0">
                  <a:moveTo>
                    <a:pt x="8526" y="0"/>
                  </a:moveTo>
                  <a:cubicBezTo>
                    <a:pt x="5633" y="0"/>
                    <a:pt x="2763" y="441"/>
                    <a:pt x="1" y="1310"/>
                  </a:cubicBezTo>
                  <a:lnTo>
                    <a:pt x="3763" y="16978"/>
                  </a:lnTo>
                  <a:lnTo>
                    <a:pt x="7931" y="22134"/>
                  </a:lnTo>
                  <a:lnTo>
                    <a:pt x="10990" y="17145"/>
                  </a:lnTo>
                  <a:lnTo>
                    <a:pt x="12764" y="310"/>
                  </a:lnTo>
                  <a:cubicBezTo>
                    <a:pt x="11360" y="107"/>
                    <a:pt x="9943" y="0"/>
                    <a:pt x="8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17105" y="2597674"/>
              <a:ext cx="494743" cy="950152"/>
            </a:xfrm>
            <a:custGeom>
              <a:avLst/>
              <a:gdLst/>
              <a:ahLst/>
              <a:cxnLst/>
              <a:rect l="l" t="t" r="r" b="b"/>
              <a:pathLst>
                <a:path w="14301" h="27465" extrusionOk="0">
                  <a:moveTo>
                    <a:pt x="5585" y="1"/>
                  </a:moveTo>
                  <a:lnTo>
                    <a:pt x="2263" y="5418"/>
                  </a:lnTo>
                  <a:lnTo>
                    <a:pt x="1" y="26885"/>
                  </a:lnTo>
                  <a:cubicBezTo>
                    <a:pt x="1884" y="27272"/>
                    <a:pt x="3794" y="27464"/>
                    <a:pt x="5702" y="27464"/>
                  </a:cubicBezTo>
                  <a:cubicBezTo>
                    <a:pt x="8606" y="27464"/>
                    <a:pt x="11505" y="27018"/>
                    <a:pt x="14300" y="26135"/>
                  </a:cubicBezTo>
                  <a:lnTo>
                    <a:pt x="9073" y="4322"/>
                  </a:lnTo>
                  <a:lnTo>
                    <a:pt x="55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724638" y="2320049"/>
              <a:ext cx="881065" cy="468797"/>
            </a:xfrm>
            <a:custGeom>
              <a:avLst/>
              <a:gdLst/>
              <a:ahLst/>
              <a:cxnLst/>
              <a:rect l="l" t="t" r="r" b="b"/>
              <a:pathLst>
                <a:path w="25468" h="13551" extrusionOk="0">
                  <a:moveTo>
                    <a:pt x="1226" y="1"/>
                  </a:moveTo>
                  <a:cubicBezTo>
                    <a:pt x="72" y="4442"/>
                    <a:pt x="0" y="9085"/>
                    <a:pt x="1024" y="13550"/>
                  </a:cubicBezTo>
                  <a:lnTo>
                    <a:pt x="20324" y="8918"/>
                  </a:lnTo>
                  <a:lnTo>
                    <a:pt x="25468" y="4751"/>
                  </a:lnTo>
                  <a:lnTo>
                    <a:pt x="21146" y="2108"/>
                  </a:lnTo>
                  <a:lnTo>
                    <a:pt x="12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6848283" y="2197721"/>
              <a:ext cx="845640" cy="465891"/>
            </a:xfrm>
            <a:custGeom>
              <a:avLst/>
              <a:gdLst/>
              <a:ahLst/>
              <a:cxnLst/>
              <a:rect l="l" t="t" r="r" b="b"/>
              <a:pathLst>
                <a:path w="24444" h="13467" extrusionOk="0">
                  <a:moveTo>
                    <a:pt x="22336" y="1"/>
                  </a:moveTo>
                  <a:lnTo>
                    <a:pt x="4334" y="4323"/>
                  </a:lnTo>
                  <a:lnTo>
                    <a:pt x="0" y="7811"/>
                  </a:lnTo>
                  <a:lnTo>
                    <a:pt x="6084" y="11538"/>
                  </a:lnTo>
                  <a:lnTo>
                    <a:pt x="24313" y="13467"/>
                  </a:lnTo>
                  <a:cubicBezTo>
                    <a:pt x="24396" y="12562"/>
                    <a:pt x="24444" y="11645"/>
                    <a:pt x="24444" y="10716"/>
                  </a:cubicBezTo>
                  <a:cubicBezTo>
                    <a:pt x="24444" y="7037"/>
                    <a:pt x="23730" y="3406"/>
                    <a:pt x="223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876198" y="2583248"/>
              <a:ext cx="740644" cy="826302"/>
            </a:xfrm>
            <a:custGeom>
              <a:avLst/>
              <a:gdLst/>
              <a:ahLst/>
              <a:cxnLst/>
              <a:rect l="l" t="t" r="r" b="b"/>
              <a:pathLst>
                <a:path w="21409" h="23885" extrusionOk="0">
                  <a:moveTo>
                    <a:pt x="21408" y="1"/>
                  </a:moveTo>
                  <a:lnTo>
                    <a:pt x="15943" y="1310"/>
                  </a:lnTo>
                  <a:lnTo>
                    <a:pt x="1" y="14217"/>
                  </a:lnTo>
                  <a:cubicBezTo>
                    <a:pt x="2406" y="18182"/>
                    <a:pt x="5739" y="21503"/>
                    <a:pt x="9716" y="23885"/>
                  </a:cubicBezTo>
                  <a:lnTo>
                    <a:pt x="20789" y="5835"/>
                  </a:lnTo>
                  <a:lnTo>
                    <a:pt x="214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6776602" y="1672984"/>
              <a:ext cx="703143" cy="727014"/>
            </a:xfrm>
            <a:custGeom>
              <a:avLst/>
              <a:gdLst/>
              <a:ahLst/>
              <a:cxnLst/>
              <a:rect l="l" t="t" r="r" b="b"/>
              <a:pathLst>
                <a:path w="20325" h="21015" extrusionOk="0">
                  <a:moveTo>
                    <a:pt x="9692" y="0"/>
                  </a:moveTo>
                  <a:lnTo>
                    <a:pt x="667" y="14728"/>
                  </a:lnTo>
                  <a:lnTo>
                    <a:pt x="1" y="21015"/>
                  </a:lnTo>
                  <a:lnTo>
                    <a:pt x="6406" y="19479"/>
                  </a:lnTo>
                  <a:lnTo>
                    <a:pt x="20325" y="8215"/>
                  </a:lnTo>
                  <a:cubicBezTo>
                    <a:pt x="17491" y="4667"/>
                    <a:pt x="13848" y="1857"/>
                    <a:pt x="9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887338" y="1738473"/>
              <a:ext cx="717950" cy="670174"/>
            </a:xfrm>
            <a:custGeom>
              <a:avLst/>
              <a:gdLst/>
              <a:ahLst/>
              <a:cxnLst/>
              <a:rect l="l" t="t" r="r" b="b"/>
              <a:pathLst>
                <a:path w="20753" h="19372" extrusionOk="0">
                  <a:moveTo>
                    <a:pt x="8894" y="0"/>
                  </a:moveTo>
                  <a:cubicBezTo>
                    <a:pt x="5310" y="2239"/>
                    <a:pt x="2274" y="5263"/>
                    <a:pt x="0" y="8835"/>
                  </a:cubicBezTo>
                  <a:lnTo>
                    <a:pt x="16443" y="18919"/>
                  </a:lnTo>
                  <a:lnTo>
                    <a:pt x="20753" y="19372"/>
                  </a:lnTo>
                  <a:lnTo>
                    <a:pt x="19145" y="12656"/>
                  </a:lnTo>
                  <a:lnTo>
                    <a:pt x="88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788538" y="2568856"/>
              <a:ext cx="831664" cy="774374"/>
            </a:xfrm>
            <a:custGeom>
              <a:avLst/>
              <a:gdLst/>
              <a:ahLst/>
              <a:cxnLst/>
              <a:rect l="l" t="t" r="r" b="b"/>
              <a:pathLst>
                <a:path w="24040" h="22384" extrusionOk="0">
                  <a:moveTo>
                    <a:pt x="1" y="0"/>
                  </a:moveTo>
                  <a:lnTo>
                    <a:pt x="1227" y="5155"/>
                  </a:lnTo>
                  <a:lnTo>
                    <a:pt x="15181" y="22384"/>
                  </a:lnTo>
                  <a:cubicBezTo>
                    <a:pt x="19099" y="19348"/>
                    <a:pt x="22147" y="15347"/>
                    <a:pt x="24040" y="10775"/>
                  </a:cubicBezTo>
                  <a:lnTo>
                    <a:pt x="7811" y="82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103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Amatic SC</vt:lpstr>
      <vt:lpstr>Arial</vt:lpstr>
      <vt:lpstr>Roboto Mono</vt:lpstr>
      <vt:lpstr>Impostors Among Crewmates by Slidesgo</vt:lpstr>
      <vt:lpstr>Do you Know your new colleagues…</vt:lpstr>
      <vt:lpstr>NAME: PRATIK VALVI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your new colleagues…</dc:title>
  <dc:creator>Ramachandran Rhea (BT - Supporting Functions)</dc:creator>
  <cp:lastModifiedBy>Pratik Valvi</cp:lastModifiedBy>
  <cp:revision>9</cp:revision>
  <dcterms:modified xsi:type="dcterms:W3CDTF">2024-04-29T10:40:41Z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195d52-774a-4071-ba32-61bcce4e05e8_Enabled">
    <vt:lpwstr>true</vt:lpwstr>
  </property>
  <property fmtid="{D5CDD505-2E9C-101B-9397-08002B2CF9AE}" pid="3" name="MSIP_Label_95195d52-774a-4071-ba32-61bcce4e05e8_SetDate">
    <vt:lpwstr>2022-07-07T07:31:25Z</vt:lpwstr>
  </property>
  <property fmtid="{D5CDD505-2E9C-101B-9397-08002B2CF9AE}" pid="4" name="MSIP_Label_95195d52-774a-4071-ba32-61bcce4e05e8_Method">
    <vt:lpwstr>Standard</vt:lpwstr>
  </property>
  <property fmtid="{D5CDD505-2E9C-101B-9397-08002B2CF9AE}" pid="5" name="MSIP_Label_95195d52-774a-4071-ba32-61bcce4e05e8_Name">
    <vt:lpwstr>95195d52-774a-4071-ba32-61bcce4e05e8</vt:lpwstr>
  </property>
  <property fmtid="{D5CDD505-2E9C-101B-9397-08002B2CF9AE}" pid="6" name="MSIP_Label_95195d52-774a-4071-ba32-61bcce4e05e8_SiteId">
    <vt:lpwstr>30f52344-4663-4c2e-bab3-61bf24ebbed8</vt:lpwstr>
  </property>
  <property fmtid="{D5CDD505-2E9C-101B-9397-08002B2CF9AE}" pid="7" name="MSIP_Label_95195d52-774a-4071-ba32-61bcce4e05e8_ActionId">
    <vt:lpwstr>2d466277-032b-4e2f-8877-2d11fc24715a</vt:lpwstr>
  </property>
  <property fmtid="{D5CDD505-2E9C-101B-9397-08002B2CF9AE}" pid="8" name="MSIP_Label_95195d52-774a-4071-ba32-61bcce4e05e8_ContentBits">
    <vt:lpwstr>2</vt:lpwstr>
  </property>
  <property fmtid="{D5CDD505-2E9C-101B-9397-08002B2CF9AE}" pid="9" name="MSIP_Label_2ae551e3-0043-40f0-9a67-12d995049d50_Enabled">
    <vt:lpwstr>true</vt:lpwstr>
  </property>
  <property fmtid="{D5CDD505-2E9C-101B-9397-08002B2CF9AE}" pid="10" name="MSIP_Label_2ae551e3-0043-40f0-9a67-12d995049d50_SetDate">
    <vt:lpwstr>2024-04-26T15:25:13Z</vt:lpwstr>
  </property>
  <property fmtid="{D5CDD505-2E9C-101B-9397-08002B2CF9AE}" pid="11" name="MSIP_Label_2ae551e3-0043-40f0-9a67-12d995049d50_Method">
    <vt:lpwstr>Standard</vt:lpwstr>
  </property>
  <property fmtid="{D5CDD505-2E9C-101B-9397-08002B2CF9AE}" pid="12" name="MSIP_Label_2ae551e3-0043-40f0-9a67-12d995049d50_Name">
    <vt:lpwstr>Brillio Confidential</vt:lpwstr>
  </property>
  <property fmtid="{D5CDD505-2E9C-101B-9397-08002B2CF9AE}" pid="13" name="MSIP_Label_2ae551e3-0043-40f0-9a67-12d995049d50_SiteId">
    <vt:lpwstr>97984c2b-a229-4609-8185-ae84947bc3fc</vt:lpwstr>
  </property>
  <property fmtid="{D5CDD505-2E9C-101B-9397-08002B2CF9AE}" pid="14" name="MSIP_Label_2ae551e3-0043-40f0-9a67-12d995049d50_ActionId">
    <vt:lpwstr>ea87410e-9c01-4f12-8886-bc4f2a8828d9</vt:lpwstr>
  </property>
  <property fmtid="{D5CDD505-2E9C-101B-9397-08002B2CF9AE}" pid="15" name="MSIP_Label_2ae551e3-0043-40f0-9a67-12d995049d50_ContentBits">
    <vt:lpwstr>0</vt:lpwstr>
  </property>
</Properties>
</file>