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A465FE-BAAA-40A5-9408-FBB23B15BC13}"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111709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65FE-BAAA-40A5-9408-FBB23B15BC13}"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55070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5A465FE-BAAA-40A5-9408-FBB23B15BC13}" type="datetimeFigureOut">
              <a:rPr lang="en-GB" smtClean="0"/>
              <a:t>13/04/2024</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214005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65FE-BAAA-40A5-9408-FBB23B15BC13}"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295019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5A465FE-BAAA-40A5-9408-FBB23B15BC13}" type="datetimeFigureOut">
              <a:rPr lang="en-GB" smtClean="0"/>
              <a:t>13/04/2024</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AB5B3B7-8A84-444E-9950-817BA9131804}" type="slidenum">
              <a:rPr lang="en-GB" smtClean="0"/>
              <a:t>‹#›</a:t>
            </a:fld>
            <a:endParaRPr lang="en-GB"/>
          </a:p>
        </p:txBody>
      </p:sp>
    </p:spTree>
    <p:extLst>
      <p:ext uri="{BB962C8B-B14F-4D97-AF65-F5344CB8AC3E}">
        <p14:creationId xmlns:p14="http://schemas.microsoft.com/office/powerpoint/2010/main" val="14664590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465FE-BAAA-40A5-9408-FBB23B15BC13}"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167334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465FE-BAAA-40A5-9408-FBB23B15BC13}" type="datetimeFigureOut">
              <a:rPr lang="en-GB" smtClean="0"/>
              <a:t>13/04/2024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22245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465FE-BAAA-40A5-9408-FBB23B15BC13}" type="datetimeFigureOut">
              <a:rPr lang="en-GB" smtClean="0"/>
              <a:t>13/04/2024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136221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65FE-BAAA-40A5-9408-FBB23B15BC13}" type="datetimeFigureOut">
              <a:rPr lang="en-GB" smtClean="0"/>
              <a:t>13/04/2024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12716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465FE-BAAA-40A5-9408-FBB23B15BC13}"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3923156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465FE-BAAA-40A5-9408-FBB23B15BC13}"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B3B7-8A84-444E-9950-817BA9131804}" type="slidenum">
              <a:rPr lang="en-GB" smtClean="0"/>
              <a:t>‹#›</a:t>
            </a:fld>
            <a:endParaRPr lang="en-GB"/>
          </a:p>
        </p:txBody>
      </p:sp>
    </p:spTree>
    <p:extLst>
      <p:ext uri="{BB962C8B-B14F-4D97-AF65-F5344CB8AC3E}">
        <p14:creationId xmlns:p14="http://schemas.microsoft.com/office/powerpoint/2010/main" val="119358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5A465FE-BAAA-40A5-9408-FBB23B15BC13}" type="datetimeFigureOut">
              <a:rPr lang="en-GB" smtClean="0"/>
              <a:t>13/04/2024</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AB5B3B7-8A84-444E-9950-817BA9131804}" type="slidenum">
              <a:rPr lang="en-GB" smtClean="0"/>
              <a:t>‹#›</a:t>
            </a:fld>
            <a:endParaRPr lang="en-GB"/>
          </a:p>
        </p:txBody>
      </p:sp>
    </p:spTree>
    <p:extLst>
      <p:ext uri="{BB962C8B-B14F-4D97-AF65-F5344CB8AC3E}">
        <p14:creationId xmlns:p14="http://schemas.microsoft.com/office/powerpoint/2010/main" val="212134012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3404-EA84-8070-DC7D-1BB083DBEDB0}"/>
              </a:ext>
            </a:extLst>
          </p:cNvPr>
          <p:cNvSpPr>
            <a:spLocks noGrp="1"/>
          </p:cNvSpPr>
          <p:nvPr>
            <p:ph type="ctrTitle"/>
          </p:nvPr>
        </p:nvSpPr>
        <p:spPr>
          <a:xfrm>
            <a:off x="365759" y="1992086"/>
            <a:ext cx="11471565" cy="2024743"/>
          </a:xfrm>
        </p:spPr>
        <p:txBody>
          <a:bodyPr>
            <a:noAutofit/>
          </a:bodyPr>
          <a:lstStyle/>
          <a:p>
            <a:r>
              <a:rPr lang="en-GB" sz="3600" dirty="0">
                <a:effectLst/>
                <a:latin typeface="Calibri" panose="020F0502020204030204" pitchFamily="34" charset="0"/>
                <a:ea typeface="Calibri" panose="020F0502020204030204" pitchFamily="34" charset="0"/>
                <a:cs typeface="Times New Roman" panose="02020603050405020304" pitchFamily="18" charset="0"/>
              </a:rPr>
              <a:t>Project Akanksha: Tata Motors' Flagship Skilling Program</a:t>
            </a:r>
            <a:br>
              <a:rPr lang="en-GB" sz="3600" dirty="0">
                <a:effectLst/>
                <a:latin typeface="Calibri" panose="020F0502020204030204" pitchFamily="34" charset="0"/>
                <a:ea typeface="Calibri" panose="020F0502020204030204" pitchFamily="34" charset="0"/>
                <a:cs typeface="Times New Roman" panose="02020603050405020304" pitchFamily="18" charset="0"/>
              </a:rPr>
            </a:br>
            <a:br>
              <a:rPr lang="en-GB" sz="36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PRESENTED BY</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PrANAV VALVI</a:t>
            </a:r>
            <a:endParaRPr lang="en-GB" sz="1800" dirty="0">
              <a:solidFill>
                <a:schemeClr val="bg1"/>
              </a:solidFill>
            </a:endParaRPr>
          </a:p>
        </p:txBody>
      </p:sp>
    </p:spTree>
    <p:extLst>
      <p:ext uri="{BB962C8B-B14F-4D97-AF65-F5344CB8AC3E}">
        <p14:creationId xmlns:p14="http://schemas.microsoft.com/office/powerpoint/2010/main" val="136412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E64E-9D4F-C75C-BE22-2DBA398064DD}"/>
              </a:ext>
            </a:extLst>
          </p:cNvPr>
          <p:cNvSpPr>
            <a:spLocks noGrp="1"/>
          </p:cNvSpPr>
          <p:nvPr>
            <p:ph type="title"/>
          </p:nvPr>
        </p:nvSpPr>
        <p:spPr/>
        <p:txBody>
          <a:bodyPr/>
          <a:lstStyle/>
          <a:p>
            <a:r>
              <a:rPr lang="en-GB" dirty="0"/>
              <a:t>What is Project Akanksha ?</a:t>
            </a:r>
          </a:p>
        </p:txBody>
      </p:sp>
      <p:sp>
        <p:nvSpPr>
          <p:cNvPr id="3" name="TextBox 2">
            <a:extLst>
              <a:ext uri="{FF2B5EF4-FFF2-40B4-BE49-F238E27FC236}">
                <a16:creationId xmlns:a16="http://schemas.microsoft.com/office/drawing/2014/main" id="{8563F8D3-C86D-EE11-BD10-67AC8653ECAD}"/>
              </a:ext>
            </a:extLst>
          </p:cNvPr>
          <p:cNvSpPr txBox="1"/>
          <p:nvPr/>
        </p:nvSpPr>
        <p:spPr>
          <a:xfrm>
            <a:off x="914400" y="2068286"/>
            <a:ext cx="10072599"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Project Akanksha is a CSR initiative by Tata Motors that aims to provide skill development training to commercial vehicle drivers in India. The program was launched in 2010 and has since trained over 50,000 drivers.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goals of Project Akanksha are to: Improve the driving skills of commercial vehicle drivers, Enhance their knowledge of road safety, Make them more employable, and Target audience.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target audience for Project Akanksha is commercial vehicle drivers in India. The program is open to drivers of all ages and experience levels. Partnerships.</a:t>
            </a:r>
          </a:p>
        </p:txBody>
      </p:sp>
    </p:spTree>
    <p:extLst>
      <p:ext uri="{BB962C8B-B14F-4D97-AF65-F5344CB8AC3E}">
        <p14:creationId xmlns:p14="http://schemas.microsoft.com/office/powerpoint/2010/main" val="119632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8DCE0-D667-4A6E-E973-380469E4B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1BEC7-24E3-A311-DD19-9697138E9E49}"/>
              </a:ext>
            </a:extLst>
          </p:cNvPr>
          <p:cNvSpPr>
            <a:spLocks noGrp="1"/>
          </p:cNvSpPr>
          <p:nvPr>
            <p:ph type="title"/>
          </p:nvPr>
        </p:nvSpPr>
        <p:spPr/>
        <p:txBody>
          <a:bodyPr/>
          <a:lstStyle/>
          <a:p>
            <a:r>
              <a:rPr lang="en-GB" dirty="0"/>
              <a:t>Program overview Curriculum</a:t>
            </a:r>
          </a:p>
        </p:txBody>
      </p:sp>
      <p:sp>
        <p:nvSpPr>
          <p:cNvPr id="3" name="TextBox 2">
            <a:extLst>
              <a:ext uri="{FF2B5EF4-FFF2-40B4-BE49-F238E27FC236}">
                <a16:creationId xmlns:a16="http://schemas.microsoft.com/office/drawing/2014/main" id="{93EF9CC4-58CC-747D-4261-F73A8EA70C1A}"/>
              </a:ext>
            </a:extLst>
          </p:cNvPr>
          <p:cNvSpPr txBox="1"/>
          <p:nvPr/>
        </p:nvSpPr>
        <p:spPr>
          <a:xfrm>
            <a:off x="914400" y="2068286"/>
            <a:ext cx="10072599" cy="4524315"/>
          </a:xfrm>
          <a:prstGeom prst="rect">
            <a:avLst/>
          </a:prstGeom>
          <a:noFill/>
        </p:spPr>
        <p:txBody>
          <a:bodyPr wrap="square" rtlCol="0">
            <a:spAutoFit/>
          </a:bodyPr>
          <a:lstStyle/>
          <a:p>
            <a:r>
              <a:rPr lang="en-GB" sz="2400" dirty="0"/>
              <a:t>The Project Akanksha curriculum covers a wide range of topics, including:</a:t>
            </a:r>
          </a:p>
          <a:p>
            <a:endParaRPr lang="en-GB" sz="2400" dirty="0"/>
          </a:p>
          <a:p>
            <a:pPr marL="342900" indent="-342900">
              <a:buFont typeface="Arial" panose="020B0604020202020204" pitchFamily="34" charset="0"/>
              <a:buChar char="•"/>
            </a:pPr>
            <a:r>
              <a:rPr lang="en-GB" sz="2400" dirty="0"/>
              <a:t>Driving skills, Road safety, Vehicle maintenance, First aid, Soft skills, and Training methodology.</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training methodology used in Project Akanksha is a combination of classroom instruction, practical training, and simulation exercises. Assessment and certification.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Participants in Project Akanksha are assessed on their driving skills, knowledge of road safety, and vehicle maintenance. Those who successfully complete the program are awarded a certificate from Tata Motors.</a:t>
            </a:r>
          </a:p>
        </p:txBody>
      </p:sp>
    </p:spTree>
    <p:extLst>
      <p:ext uri="{BB962C8B-B14F-4D97-AF65-F5344CB8AC3E}">
        <p14:creationId xmlns:p14="http://schemas.microsoft.com/office/powerpoint/2010/main" val="3017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809C5-FB03-0A10-01F1-3EFFD44EB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53AF51-AEDD-7840-0B59-1FB75CD56F90}"/>
              </a:ext>
            </a:extLst>
          </p:cNvPr>
          <p:cNvSpPr>
            <a:spLocks noGrp="1"/>
          </p:cNvSpPr>
          <p:nvPr>
            <p:ph type="title"/>
          </p:nvPr>
        </p:nvSpPr>
        <p:spPr/>
        <p:txBody>
          <a:bodyPr/>
          <a:lstStyle/>
          <a:p>
            <a:r>
              <a:rPr lang="en-GB" dirty="0"/>
              <a:t>Impact Number of drivers trained</a:t>
            </a:r>
          </a:p>
        </p:txBody>
      </p:sp>
      <p:sp>
        <p:nvSpPr>
          <p:cNvPr id="3" name="TextBox 2">
            <a:extLst>
              <a:ext uri="{FF2B5EF4-FFF2-40B4-BE49-F238E27FC236}">
                <a16:creationId xmlns:a16="http://schemas.microsoft.com/office/drawing/2014/main" id="{F9EA794A-4806-2D94-CFC2-A355A443EE30}"/>
              </a:ext>
            </a:extLst>
          </p:cNvPr>
          <p:cNvSpPr txBox="1"/>
          <p:nvPr/>
        </p:nvSpPr>
        <p:spPr>
          <a:xfrm>
            <a:off x="914400" y="2068286"/>
            <a:ext cx="10072599"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Project Akanksha has trained over 50,000 commercial vehicle drivers in India since its launch in 2010. Feedback from participants.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Participants in Project Akanksha have given positive feedback about the program. They have said that the training has helped them to improve their driving skills, knowledge of road safety, and employability. Success stories.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There are many success stories of Project Akanksha participants. For example, one participant was able to get a job as a driver for a multinational company after completing the program. Another participant was able to start his own transport business.</a:t>
            </a:r>
          </a:p>
        </p:txBody>
      </p:sp>
    </p:spTree>
    <p:extLst>
      <p:ext uri="{BB962C8B-B14F-4D97-AF65-F5344CB8AC3E}">
        <p14:creationId xmlns:p14="http://schemas.microsoft.com/office/powerpoint/2010/main" val="265050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DDBDC-59CC-39B3-37B7-3E6683E65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EF6CF2-B28D-6AA9-ECF7-89EA09624C8F}"/>
              </a:ext>
            </a:extLst>
          </p:cNvPr>
          <p:cNvSpPr>
            <a:spLocks noGrp="1"/>
          </p:cNvSpPr>
          <p:nvPr>
            <p:ph type="title"/>
          </p:nvPr>
        </p:nvSpPr>
        <p:spPr/>
        <p:txBody>
          <a:bodyPr/>
          <a:lstStyle/>
          <a:p>
            <a:r>
              <a:rPr lang="en-GB" dirty="0"/>
              <a:t>Future plans Expansion of the program</a:t>
            </a:r>
          </a:p>
        </p:txBody>
      </p:sp>
      <p:sp>
        <p:nvSpPr>
          <p:cNvPr id="3" name="TextBox 2">
            <a:extLst>
              <a:ext uri="{FF2B5EF4-FFF2-40B4-BE49-F238E27FC236}">
                <a16:creationId xmlns:a16="http://schemas.microsoft.com/office/drawing/2014/main" id="{0ED40151-47FA-2901-CAAD-65303E6CB88B}"/>
              </a:ext>
            </a:extLst>
          </p:cNvPr>
          <p:cNvSpPr txBox="1"/>
          <p:nvPr/>
        </p:nvSpPr>
        <p:spPr>
          <a:xfrm>
            <a:off x="914400" y="2068286"/>
            <a:ext cx="10072599"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Tata Motors plans to expand Project Akanksha to train more commercial vehicle drivers in India. The company also plans to introduce new training modules on emerging technologies such as electric vehicles. New partnerships.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Tata Motors is looking to partner with new government agencies, NGOs, and industry associations to implement Project Akanksha. Additional training modules.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Tata Motors plans to introduce new training modules on emerging technologies such as electric vehicles.</a:t>
            </a:r>
          </a:p>
        </p:txBody>
      </p:sp>
    </p:spTree>
    <p:extLst>
      <p:ext uri="{BB962C8B-B14F-4D97-AF65-F5344CB8AC3E}">
        <p14:creationId xmlns:p14="http://schemas.microsoft.com/office/powerpoint/2010/main" val="48531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04A68-E286-A051-7A0F-625649D7C1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E10BB-D9D0-4625-7808-389D54FCA462}"/>
              </a:ext>
            </a:extLst>
          </p:cNvPr>
          <p:cNvSpPr>
            <a:spLocks noGrp="1"/>
          </p:cNvSpPr>
          <p:nvPr>
            <p:ph type="title"/>
          </p:nvPr>
        </p:nvSpPr>
        <p:spPr/>
        <p:txBody>
          <a:bodyPr/>
          <a:lstStyle/>
          <a:p>
            <a:r>
              <a:rPr lang="en-GB" dirty="0"/>
              <a:t>Conclusion Summary of the program</a:t>
            </a:r>
          </a:p>
        </p:txBody>
      </p:sp>
      <p:sp>
        <p:nvSpPr>
          <p:cNvPr id="3" name="TextBox 2">
            <a:extLst>
              <a:ext uri="{FF2B5EF4-FFF2-40B4-BE49-F238E27FC236}">
                <a16:creationId xmlns:a16="http://schemas.microsoft.com/office/drawing/2014/main" id="{0256A855-56C7-0FF7-F1EA-E6BF39A95ABF}"/>
              </a:ext>
            </a:extLst>
          </p:cNvPr>
          <p:cNvSpPr txBox="1"/>
          <p:nvPr/>
        </p:nvSpPr>
        <p:spPr>
          <a:xfrm>
            <a:off x="914400" y="2068286"/>
            <a:ext cx="10072599"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Project Akanksha is a CSR initiative by Tata Motors that aims to provide skill development training to commercial vehicle drivers in India. The program has trained over 50,000 drivers since its launch in 2010.</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Tata Motors is committed to empowering commercial vehicle drivers in India. The company encourages all eligible drivers to participate in Project Akanksha.</a:t>
            </a:r>
          </a:p>
        </p:txBody>
      </p:sp>
    </p:spTree>
    <p:extLst>
      <p:ext uri="{BB962C8B-B14F-4D97-AF65-F5344CB8AC3E}">
        <p14:creationId xmlns:p14="http://schemas.microsoft.com/office/powerpoint/2010/main" val="26392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476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Wingdings</vt:lpstr>
      <vt:lpstr>Banded</vt:lpstr>
      <vt:lpstr>Project Akanksha: Tata Motors' Flagship Skilling Program          PRESENTED BY PrANAV VALVI</vt:lpstr>
      <vt:lpstr>What is Project Akanksha ?</vt:lpstr>
      <vt:lpstr>Program overview Curriculum</vt:lpstr>
      <vt:lpstr>Impact Number of drivers trained</vt:lpstr>
      <vt:lpstr>Future plans Expansion of the program</vt:lpstr>
      <vt:lpstr>Conclusion Summary of the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Akanksha: Tata Motors' Flagship Skilling Program          PRESENTED BY PrANAV VALVI</dc:title>
  <dc:creator>Pratik Valvi</dc:creator>
  <cp:lastModifiedBy>Pratik Valvi</cp:lastModifiedBy>
  <cp:revision>1</cp:revision>
  <dcterms:created xsi:type="dcterms:W3CDTF">2024-04-13T14:55:48Z</dcterms:created>
  <dcterms:modified xsi:type="dcterms:W3CDTF">2024-04-13T15:17:38Z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e551e3-0043-40f0-9a67-12d995049d50_Enabled">
    <vt:lpwstr>true</vt:lpwstr>
  </property>
  <property fmtid="{D5CDD505-2E9C-101B-9397-08002B2CF9AE}" pid="3" name="MSIP_Label_2ae551e3-0043-40f0-9a67-12d995049d50_SetDate">
    <vt:lpwstr>2024-04-13T15:17:38Z</vt:lpwstr>
  </property>
  <property fmtid="{D5CDD505-2E9C-101B-9397-08002B2CF9AE}" pid="4" name="MSIP_Label_2ae551e3-0043-40f0-9a67-12d995049d50_Method">
    <vt:lpwstr>Standard</vt:lpwstr>
  </property>
  <property fmtid="{D5CDD505-2E9C-101B-9397-08002B2CF9AE}" pid="5" name="MSIP_Label_2ae551e3-0043-40f0-9a67-12d995049d50_Name">
    <vt:lpwstr>Brillio Confidential</vt:lpwstr>
  </property>
  <property fmtid="{D5CDD505-2E9C-101B-9397-08002B2CF9AE}" pid="6" name="MSIP_Label_2ae551e3-0043-40f0-9a67-12d995049d50_SiteId">
    <vt:lpwstr>97984c2b-a229-4609-8185-ae84947bc3fc</vt:lpwstr>
  </property>
  <property fmtid="{D5CDD505-2E9C-101B-9397-08002B2CF9AE}" pid="7" name="MSIP_Label_2ae551e3-0043-40f0-9a67-12d995049d50_ActionId">
    <vt:lpwstr>43a46877-8467-4fa3-8803-ed8cbb20477f</vt:lpwstr>
  </property>
  <property fmtid="{D5CDD505-2E9C-101B-9397-08002B2CF9AE}" pid="8" name="MSIP_Label_2ae551e3-0043-40f0-9a67-12d995049d50_ContentBits">
    <vt:lpwstr>0</vt:lpwstr>
  </property>
</Properties>
</file>