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599"/>
          </a:xfrm>
        </p:spPr>
        <p:txBody>
          <a:bodyPr>
            <a:normAutofit fontScale="90000"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“Analysis of Retail Market &amp; Development of ‘E-commerce’ Website”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2590800" cy="3363511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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Pratik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Walale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[10442]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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Teena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Bambal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[10431]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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Varsha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Malode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[10445]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Aryan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Fulsunge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[10441]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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Piyush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Mhetre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[10428]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762000"/>
            <a:ext cx="267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Website :- ‘VEND-UP’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21920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Id : 4B4-2022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524000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mates: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To identify needs wants and demand of the customer services.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Analysis and survey of retail market.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Become familiar with graphics design principles that relates to web design.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Developing website by using HTML and CSS.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To build communication skill by communicating with local vendor and shopkeeper.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 To get financial knowledge.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Objectives:-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It is a students initiative for students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wellfare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Comparative study of digital marketing and traditional marketing.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Study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Advertisening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ideas.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So basically the project is based on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Engg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Graphics instruments.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instuments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second year student may be useful to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freshers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who cant afford it due to some reason.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Digital Marketing’ is also known as ‘online marketing’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Or ‘web marketing’. It is also known as ‘internet marketing’ because with rise of the internet there is also a high growth of digital marketing that marketer can sell their product or services 24hours and 365 days, lower cost , efficiency gain , to motivate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constumer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services . It helps many to many communications because of it expensive degree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conectivity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generally completed to sell services or product in a timely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relevent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,non public and cost power manner 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Brief Introduction of Project 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Roller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French Curve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Sets Square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Drafter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Board clip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Dust pan.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Instruments under our project –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1"/>
          <a:ext cx="8229600" cy="44003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0"/>
                <a:gridCol w="1539240"/>
                <a:gridCol w="1645920"/>
                <a:gridCol w="1645920"/>
                <a:gridCol w="1645920"/>
              </a:tblGrid>
              <a:tr h="722602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nstruments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Total Price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Purchasing from seniors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Sell it to </a:t>
                      </a:r>
                      <a:r>
                        <a:rPr kumimoji="0" lang="en-US" sz="2000" b="1" i="0" kern="1200" dirty="0" err="1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freshers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Profits</a:t>
                      </a:r>
                      <a:endParaRPr lang="en-US" sz="2000" b="1" dirty="0"/>
                    </a:p>
                  </a:txBody>
                  <a:tcPr/>
                </a:tc>
              </a:tr>
              <a:tr h="619587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2666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666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1619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Drafeters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666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 clips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792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of Instruments: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Flowchart: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of digital Marketing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2971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Thinking on selling price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 Work.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0" y="46482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Adverstisment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Ideas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4572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 with website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1104900" y="2552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1028700" y="4152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2667000" y="4991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6019800" y="4991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Teena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==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Reaserch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paper related.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Varsha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== Market and Graphics instrument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Aryan ==  Advertisement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Piyush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== Advertisement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Pratik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== Website development.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 Distribution: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79CBD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377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“Analysis of Retail Market &amp; Development of ‘E-commerce’ Website”</vt:lpstr>
      <vt:lpstr>Slide 2</vt:lpstr>
      <vt:lpstr>Objectives:-</vt:lpstr>
      <vt:lpstr>Brief Introduction of Project :</vt:lpstr>
      <vt:lpstr>Instruments under our project –</vt:lpstr>
      <vt:lpstr>Table of Instruments: </vt:lpstr>
      <vt:lpstr>Flowchart:</vt:lpstr>
      <vt:lpstr>Work Distribution: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“Analysis of Retail Market &amp; Development of ‘E-commerce’ Website”</dc:title>
  <dc:creator>Pratik Walale</dc:creator>
  <cp:lastModifiedBy>dell</cp:lastModifiedBy>
  <cp:revision>8</cp:revision>
  <dcterms:created xsi:type="dcterms:W3CDTF">2006-08-16T00:00:00Z</dcterms:created>
  <dcterms:modified xsi:type="dcterms:W3CDTF">2022-06-28T15:50:10Z</dcterms:modified>
</cp:coreProperties>
</file>