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9" r:id="rId3"/>
    <p:sldId id="257" r:id="rId4"/>
    <p:sldId id="263" r:id="rId5"/>
    <p:sldId id="264" r:id="rId6"/>
    <p:sldId id="260" r:id="rId7"/>
    <p:sldId id="261" r:id="rId8"/>
    <p:sldId id="262"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8" name="Slide Number Placeholder 7"/>
          <p:cNvSpPr>
            <a:spLocks noGrp="1"/>
          </p:cNvSpPr>
          <p:nvPr>
            <p:ph type="sldNum" sz="quarter" idx="11"/>
          </p:nvPr>
        </p:nvSpPr>
        <p:spPr/>
        <p:txBody>
          <a:bodyPr/>
          <a:lstStyle/>
          <a:p>
            <a:fld id="{23E1592A-69E3-4DCC-BF9F-4F4F5ED1BCD2}"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E1592A-69E3-4DCC-BF9F-4F4F5ED1BCD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E1592A-69E3-4DCC-BF9F-4F4F5ED1BCD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E1592A-69E3-4DCC-BF9F-4F4F5ED1BCD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E1592A-69E3-4DCC-BF9F-4F4F5ED1BCD2}" type="slidenum">
              <a:rPr lang="en-US" smtClean="0"/>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E1592A-69E3-4DCC-BF9F-4F4F5ED1BCD2}" type="slidenum">
              <a:rPr lang="en-US" smtClean="0"/>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E1592A-69E3-4DCC-BF9F-4F4F5ED1BCD2}" type="slidenum">
              <a:rPr lang="en-US" smtClean="0"/>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E1592A-69E3-4DCC-BF9F-4F4F5ED1BCD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E1592A-69E3-4DCC-BF9F-4F4F5ED1BCD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E1592A-69E3-4DCC-BF9F-4F4F5ED1BCD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C2A09-A2E6-400A-8342-66B7E7F65F4A}" type="datetimeFigureOut">
              <a:rPr lang="en-US" smtClean="0"/>
              <a:t>27-Sep-19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E1592A-69E3-4DCC-BF9F-4F4F5ED1BCD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4D2C2A09-A2E6-400A-8342-66B7E7F65F4A}" type="datetimeFigureOut">
              <a:rPr lang="en-US" smtClean="0"/>
              <a:t>27-Sep-19</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3E1592A-69E3-4DCC-BF9F-4F4F5ED1BCD2}" type="slidenum">
              <a:rPr lang="en-US" smtClean="0"/>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924800" cy="3352799"/>
          </a:xfrm>
        </p:spPr>
        <p:txBody>
          <a:bodyPr/>
          <a:lstStyle/>
          <a:p>
            <a:r>
              <a:rPr lang="en-US" dirty="0" smtClean="0">
                <a:solidFill>
                  <a:schemeClr val="tx2">
                    <a:lumMod val="75000"/>
                  </a:schemeClr>
                </a:solidFill>
              </a:rPr>
              <a:t>ONLINE GAS BOOKING SYSTEM</a:t>
            </a:r>
            <a:endParaRPr lang="en-US" dirty="0">
              <a:solidFill>
                <a:schemeClr val="tx2">
                  <a:lumMod val="75000"/>
                </a:schemeClr>
              </a:solidFill>
            </a:endParaRPr>
          </a:p>
        </p:txBody>
      </p:sp>
      <p:sp>
        <p:nvSpPr>
          <p:cNvPr id="3" name="Subtitle 2"/>
          <p:cNvSpPr>
            <a:spLocks noGrp="1"/>
          </p:cNvSpPr>
          <p:nvPr>
            <p:ph type="subTitle" idx="1"/>
          </p:nvPr>
        </p:nvSpPr>
        <p:spPr>
          <a:xfrm>
            <a:off x="762000" y="4191000"/>
            <a:ext cx="7696200" cy="2057400"/>
          </a:xfrm>
        </p:spPr>
        <p:txBody>
          <a:bodyPr>
            <a:normAutofit lnSpcReduction="10000"/>
          </a:bodyPr>
          <a:lstStyle/>
          <a:p>
            <a:r>
              <a:rPr lang="en-US" dirty="0">
                <a:solidFill>
                  <a:schemeClr val="tx2">
                    <a:lumMod val="75000"/>
                  </a:schemeClr>
                </a:solidFill>
              </a:rPr>
              <a:t>Project </a:t>
            </a:r>
            <a:r>
              <a:rPr lang="en-US" dirty="0" smtClean="0">
                <a:solidFill>
                  <a:schemeClr val="tx2">
                    <a:lumMod val="75000"/>
                  </a:schemeClr>
                </a:solidFill>
              </a:rPr>
              <a:t>By</a:t>
            </a:r>
          </a:p>
          <a:p>
            <a:r>
              <a:rPr lang="en-US" dirty="0" smtClean="0">
                <a:solidFill>
                  <a:schemeClr val="tx2">
                    <a:lumMod val="75000"/>
                  </a:schemeClr>
                </a:solidFill>
              </a:rPr>
              <a:t>Pratik Anil Bhosale.</a:t>
            </a:r>
          </a:p>
          <a:p>
            <a:r>
              <a:rPr lang="en-US" dirty="0" smtClean="0">
                <a:solidFill>
                  <a:schemeClr val="tx2">
                    <a:lumMod val="75000"/>
                  </a:schemeClr>
                </a:solidFill>
                <a:latin typeface="Arial" panose="020B0604020202020204" pitchFamily="34" charset="0"/>
                <a:cs typeface="Arial" panose="020B0604020202020204" pitchFamily="34" charset="0"/>
              </a:rPr>
              <a:t>622509</a:t>
            </a:r>
          </a:p>
          <a:p>
            <a:r>
              <a:rPr lang="en-US" dirty="0">
                <a:solidFill>
                  <a:schemeClr val="tx2">
                    <a:lumMod val="75000"/>
                  </a:schemeClr>
                </a:solidFill>
              </a:rPr>
              <a:t>Under the Guidance </a:t>
            </a:r>
            <a:r>
              <a:rPr lang="en-US" dirty="0" smtClean="0">
                <a:solidFill>
                  <a:schemeClr val="tx2">
                    <a:lumMod val="75000"/>
                  </a:schemeClr>
                </a:solidFill>
              </a:rPr>
              <a:t>of</a:t>
            </a:r>
          </a:p>
          <a:p>
            <a:r>
              <a:rPr lang="en-US" dirty="0" smtClean="0">
                <a:solidFill>
                  <a:schemeClr val="tx2">
                    <a:lumMod val="75000"/>
                  </a:schemeClr>
                </a:solidFill>
              </a:rPr>
              <a:t>“Prof. </a:t>
            </a:r>
            <a:r>
              <a:rPr lang="en-US" dirty="0">
                <a:solidFill>
                  <a:schemeClr val="tx2">
                    <a:lumMod val="75000"/>
                  </a:schemeClr>
                </a:solidFill>
              </a:rPr>
              <a:t>Edith Michael.”</a:t>
            </a:r>
          </a:p>
          <a:p>
            <a:endParaRPr lang="en-US" dirty="0"/>
          </a:p>
          <a:p>
            <a:endParaRPr lang="en-US" dirty="0"/>
          </a:p>
        </p:txBody>
      </p:sp>
    </p:spTree>
    <p:extLst>
      <p:ext uri="{BB962C8B-B14F-4D97-AF65-F5344CB8AC3E}">
        <p14:creationId xmlns:p14="http://schemas.microsoft.com/office/powerpoint/2010/main" val="3501801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381000"/>
            <a:ext cx="7848600" cy="3046988"/>
          </a:xfrm>
          <a:prstGeom prst="rect">
            <a:avLst/>
          </a:prstGeom>
        </p:spPr>
        <p:txBody>
          <a:bodyPr wrap="square">
            <a:spAutoFit/>
          </a:bodyPr>
          <a:lstStyle/>
          <a:p>
            <a:pPr marL="285750" lvl="0" indent="-285750">
              <a:buFont typeface="Arial" panose="020B0604020202020204" pitchFamily="34" charset="0"/>
              <a:buChar char="•"/>
            </a:pPr>
            <a:r>
              <a:rPr lang="en-US" sz="2800" b="1" u="sng" dirty="0">
                <a:solidFill>
                  <a:schemeClr val="tx1">
                    <a:lumMod val="65000"/>
                    <a:lumOff val="35000"/>
                  </a:schemeClr>
                </a:solidFill>
              </a:rPr>
              <a:t>PROJECT REQUIREMENTS</a:t>
            </a:r>
            <a:r>
              <a:rPr lang="en-US" sz="2800" b="1" u="sng" dirty="0" smtClean="0">
                <a:solidFill>
                  <a:schemeClr val="tx1">
                    <a:lumMod val="65000"/>
                    <a:lumOff val="35000"/>
                  </a:schemeClr>
                </a:solidFill>
              </a:rPr>
              <a:t>:-</a:t>
            </a:r>
          </a:p>
          <a:p>
            <a:pPr marL="285750" lvl="0" indent="-285750">
              <a:buFont typeface="Arial" panose="020B0604020202020204" pitchFamily="34" charset="0"/>
              <a:buChar char="•"/>
            </a:pPr>
            <a:r>
              <a:rPr lang="en-US" sz="2800" b="1" u="sng" dirty="0" smtClean="0">
                <a:solidFill>
                  <a:schemeClr val="tx1">
                    <a:lumMod val="65000"/>
                    <a:lumOff val="35000"/>
                  </a:schemeClr>
                </a:solidFill>
              </a:rPr>
              <a:t>Visual studio </a:t>
            </a:r>
            <a:r>
              <a:rPr lang="en-US" sz="2800" b="1" u="sng" dirty="0" smtClean="0">
                <a:solidFill>
                  <a:schemeClr val="tx1">
                    <a:lumMod val="65000"/>
                    <a:lumOff val="35000"/>
                  </a:schemeClr>
                </a:solidFill>
                <a:latin typeface="Arial" panose="020B0604020202020204" pitchFamily="34" charset="0"/>
                <a:cs typeface="Arial" panose="020B0604020202020204" pitchFamily="34" charset="0"/>
              </a:rPr>
              <a:t>2012</a:t>
            </a:r>
          </a:p>
          <a:p>
            <a:pPr lvl="0"/>
            <a:endParaRPr lang="en-US" sz="2400" u="sng" dirty="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2800" b="1" u="sng" dirty="0" smtClean="0">
                <a:solidFill>
                  <a:schemeClr val="tx1">
                    <a:lumMod val="65000"/>
                    <a:lumOff val="35000"/>
                  </a:schemeClr>
                </a:solidFill>
              </a:rPr>
              <a:t>Sql server management studio </a:t>
            </a:r>
            <a:r>
              <a:rPr lang="en-US" sz="2800" b="1" u="sng" dirty="0" smtClean="0">
                <a:solidFill>
                  <a:schemeClr val="tx1">
                    <a:lumMod val="65000"/>
                    <a:lumOff val="35000"/>
                  </a:schemeClr>
                </a:solidFill>
                <a:latin typeface="Arial" panose="020B0604020202020204" pitchFamily="34" charset="0"/>
                <a:cs typeface="Arial" panose="020B0604020202020204" pitchFamily="34" charset="0"/>
              </a:rPr>
              <a:t>2012</a:t>
            </a:r>
          </a:p>
          <a:p>
            <a:pPr lvl="0"/>
            <a:endParaRPr lang="en-US" sz="2800" b="1" dirty="0" smtClean="0">
              <a:solidFill>
                <a:schemeClr val="tx1">
                  <a:lumMod val="65000"/>
                  <a:lumOff val="35000"/>
                </a:schemeClr>
              </a:solidFill>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2800" b="1" u="sng" dirty="0" smtClean="0">
                <a:solidFill>
                  <a:schemeClr val="tx1">
                    <a:lumMod val="65000"/>
                    <a:lumOff val="35000"/>
                  </a:schemeClr>
                </a:solidFill>
              </a:rPr>
              <a:t>Browsers:-</a:t>
            </a:r>
            <a:r>
              <a:rPr lang="en-US" sz="2800" dirty="0">
                <a:solidFill>
                  <a:schemeClr val="tx1">
                    <a:lumMod val="65000"/>
                    <a:lumOff val="35000"/>
                  </a:schemeClr>
                </a:solidFill>
              </a:rPr>
              <a:t>Mozilla </a:t>
            </a:r>
            <a:r>
              <a:rPr lang="en-US" sz="2800" dirty="0" smtClean="0">
                <a:solidFill>
                  <a:schemeClr val="tx1">
                    <a:lumMod val="65000"/>
                    <a:lumOff val="35000"/>
                  </a:schemeClr>
                </a:solidFill>
              </a:rPr>
              <a:t>Firefox, Google chrome ,Internet Explorer </a:t>
            </a:r>
            <a:r>
              <a:rPr lang="en-US" sz="2800" dirty="0">
                <a:solidFill>
                  <a:schemeClr val="tx1">
                    <a:lumMod val="65000"/>
                    <a:lumOff val="35000"/>
                  </a:schemeClr>
                </a:solidFill>
              </a:rPr>
              <a:t>etc</a:t>
            </a:r>
            <a:r>
              <a:rPr lang="en-US" sz="2800" dirty="0">
                <a:solidFill>
                  <a:schemeClr val="tx1">
                    <a:lumMod val="75000"/>
                    <a:lumOff val="25000"/>
                  </a:schemeClr>
                </a:solidFill>
              </a:rPr>
              <a:t>.</a:t>
            </a:r>
          </a:p>
        </p:txBody>
      </p:sp>
      <p:sp>
        <p:nvSpPr>
          <p:cNvPr id="3" name="Rectangle 2"/>
          <p:cNvSpPr/>
          <p:nvPr/>
        </p:nvSpPr>
        <p:spPr>
          <a:xfrm>
            <a:off x="762000" y="3581400"/>
            <a:ext cx="7973291" cy="1384995"/>
          </a:xfrm>
          <a:prstGeom prst="rect">
            <a:avLst/>
          </a:prstGeom>
        </p:spPr>
        <p:txBody>
          <a:bodyPr wrap="square">
            <a:spAutoFit/>
          </a:bodyPr>
          <a:lstStyle/>
          <a:p>
            <a:pPr marL="285750" lvl="0" indent="-285750">
              <a:buFont typeface="Arial" panose="020B0604020202020204" pitchFamily="34" charset="0"/>
              <a:buChar char="•"/>
            </a:pPr>
            <a:r>
              <a:rPr lang="en-US" sz="2800" b="1" u="sng" dirty="0" smtClean="0">
                <a:solidFill>
                  <a:schemeClr val="tx1">
                    <a:lumMod val="65000"/>
                    <a:lumOff val="35000"/>
                  </a:schemeClr>
                </a:solidFill>
              </a:rPr>
              <a:t>Coding:- .NET Technology[c#]</a:t>
            </a:r>
            <a:endParaRPr lang="en-US" sz="2800" u="sng" dirty="0">
              <a:solidFill>
                <a:schemeClr val="tx1">
                  <a:lumMod val="65000"/>
                  <a:lumOff val="35000"/>
                </a:schemeClr>
              </a:solidFill>
            </a:endParaRPr>
          </a:p>
          <a:p>
            <a:pPr lvl="0"/>
            <a:endParaRPr lang="en-US" sz="2800" u="sng" dirty="0">
              <a:solidFill>
                <a:schemeClr val="tx1">
                  <a:lumMod val="65000"/>
                  <a:lumOff val="35000"/>
                </a:schemeClr>
              </a:solidFill>
            </a:endParaRPr>
          </a:p>
          <a:p>
            <a:pPr marL="285750" lvl="0" indent="-285750">
              <a:buFont typeface="Arial" panose="020B0604020202020204" pitchFamily="34" charset="0"/>
              <a:buChar char="•"/>
            </a:pPr>
            <a:r>
              <a:rPr lang="en-US" sz="2800" b="1" u="sng" dirty="0" smtClean="0">
                <a:solidFill>
                  <a:schemeClr val="tx1">
                    <a:lumMod val="65000"/>
                    <a:lumOff val="35000"/>
                  </a:schemeClr>
                </a:solidFill>
              </a:rPr>
              <a:t>Database :- SQL </a:t>
            </a:r>
            <a:r>
              <a:rPr lang="en-US" sz="2800" b="1" u="sng" dirty="0">
                <a:solidFill>
                  <a:schemeClr val="tx1">
                    <a:lumMod val="65000"/>
                    <a:lumOff val="35000"/>
                  </a:schemeClr>
                </a:solidFill>
              </a:rPr>
              <a:t>SERVER </a:t>
            </a:r>
            <a:r>
              <a:rPr lang="en-US" sz="2800" b="1" u="sng" dirty="0">
                <a:solidFill>
                  <a:schemeClr val="tx1">
                    <a:lumMod val="65000"/>
                    <a:lumOff val="35000"/>
                  </a:schemeClr>
                </a:solidFill>
                <a:latin typeface="Arial Rounded MT Bold" panose="020F0704030504030204" pitchFamily="34" charset="0"/>
                <a:cs typeface="Aparajita" panose="020B0604020202020204" pitchFamily="34" charset="0"/>
              </a:rPr>
              <a:t>2012</a:t>
            </a:r>
            <a:r>
              <a:rPr lang="en-US" sz="2800" b="1" u="sng" dirty="0">
                <a:solidFill>
                  <a:schemeClr val="tx1">
                    <a:lumMod val="65000"/>
                    <a:lumOff val="35000"/>
                  </a:schemeClr>
                </a:solidFill>
              </a:rPr>
              <a:t>.</a:t>
            </a:r>
            <a:endParaRPr lang="en-US" sz="2800" u="sng" dirty="0">
              <a:solidFill>
                <a:schemeClr val="tx1">
                  <a:lumMod val="65000"/>
                  <a:lumOff val="35000"/>
                </a:schemeClr>
              </a:solidFill>
            </a:endParaRPr>
          </a:p>
        </p:txBody>
      </p:sp>
    </p:spTree>
    <p:extLst>
      <p:ext uri="{BB962C8B-B14F-4D97-AF65-F5344CB8AC3E}">
        <p14:creationId xmlns:p14="http://schemas.microsoft.com/office/powerpoint/2010/main" val="1715815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GAS BOOKING SYSTEM</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chemeClr val="tx1">
                  <a:lumMod val="65000"/>
                  <a:lumOff val="35000"/>
                </a:schemeClr>
              </a:solidFill>
            </a:endParaRPr>
          </a:p>
          <a:p>
            <a:r>
              <a:rPr lang="en-US" dirty="0" smtClean="0">
                <a:solidFill>
                  <a:schemeClr val="tx1">
                    <a:lumMod val="65000"/>
                    <a:lumOff val="35000"/>
                  </a:schemeClr>
                </a:solidFill>
              </a:rPr>
              <a:t> </a:t>
            </a:r>
            <a:r>
              <a:rPr lang="en-US" dirty="0">
                <a:solidFill>
                  <a:schemeClr val="tx1">
                    <a:lumMod val="65000"/>
                    <a:lumOff val="35000"/>
                  </a:schemeClr>
                </a:solidFill>
              </a:rPr>
              <a:t>This is an online gas booking system for customers that allows them to order gas cylinders whenever required. Users can now directly order gas cylinder and can also make payment instead of using conventional approach of ordering through phone</a:t>
            </a:r>
            <a:r>
              <a:rPr lang="en-US" dirty="0" smtClean="0">
                <a:solidFill>
                  <a:schemeClr val="tx1">
                    <a:lumMod val="65000"/>
                    <a:lumOff val="35000"/>
                  </a:schemeClr>
                </a:solidFill>
              </a:rPr>
              <a:t>.</a:t>
            </a:r>
          </a:p>
          <a:p>
            <a:r>
              <a:rPr lang="en-US" dirty="0">
                <a:solidFill>
                  <a:schemeClr val="tx1">
                    <a:lumMod val="65000"/>
                    <a:lumOff val="35000"/>
                  </a:schemeClr>
                </a:solidFill>
              </a:rPr>
              <a:t>There will be </a:t>
            </a:r>
            <a:r>
              <a:rPr lang="en-US" dirty="0" smtClean="0">
                <a:solidFill>
                  <a:schemeClr val="tx1">
                    <a:lumMod val="65000"/>
                    <a:lumOff val="35000"/>
                  </a:schemeClr>
                </a:solidFill>
              </a:rPr>
              <a:t>customer </a:t>
            </a:r>
            <a:r>
              <a:rPr lang="en-US" dirty="0">
                <a:solidFill>
                  <a:schemeClr val="tx1">
                    <a:lumMod val="65000"/>
                    <a:lumOff val="35000"/>
                  </a:schemeClr>
                </a:solidFill>
              </a:rPr>
              <a:t>login and admin login</a:t>
            </a:r>
            <a:r>
              <a:rPr lang="en-US" dirty="0" smtClean="0">
                <a:solidFill>
                  <a:schemeClr val="tx1">
                    <a:lumMod val="65000"/>
                    <a:lumOff val="35000"/>
                  </a:schemeClr>
                </a:solidFill>
              </a:rPr>
              <a:t>.</a:t>
            </a:r>
          </a:p>
          <a:p>
            <a:pPr lvl="0"/>
            <a:r>
              <a:rPr lang="en-US" dirty="0">
                <a:solidFill>
                  <a:schemeClr val="tx1">
                    <a:lumMod val="65000"/>
                    <a:lumOff val="35000"/>
                  </a:schemeClr>
                </a:solidFill>
              </a:rPr>
              <a:t>There is no need for users and agency to maintain gas records manually. They can view the details through their account</a:t>
            </a:r>
            <a:r>
              <a:rPr lang="en-US" dirty="0" smtClean="0">
                <a:solidFill>
                  <a:schemeClr val="tx1">
                    <a:lumMod val="65000"/>
                    <a:lumOff val="35000"/>
                  </a:schemeClr>
                </a:solidFill>
              </a:rPr>
              <a:t>.</a:t>
            </a:r>
            <a:endParaRPr lang="en-US" dirty="0">
              <a:solidFill>
                <a:schemeClr val="tx1">
                  <a:lumMod val="65000"/>
                  <a:lumOff val="35000"/>
                </a:schemeClr>
              </a:solidFill>
            </a:endParaRPr>
          </a:p>
        </p:txBody>
      </p:sp>
    </p:spTree>
    <p:extLst>
      <p:ext uri="{BB962C8B-B14F-4D97-AF65-F5344CB8AC3E}">
        <p14:creationId xmlns:p14="http://schemas.microsoft.com/office/powerpoint/2010/main" val="3552449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side functionality</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tx1">
                    <a:lumMod val="65000"/>
                    <a:lumOff val="35000"/>
                  </a:schemeClr>
                </a:solidFill>
              </a:rPr>
              <a:t>The following are the main functionality for customer side:-</a:t>
            </a:r>
          </a:p>
          <a:p>
            <a:r>
              <a:rPr lang="en-US" dirty="0" smtClean="0">
                <a:solidFill>
                  <a:schemeClr val="tx1">
                    <a:lumMod val="65000"/>
                    <a:lumOff val="35000"/>
                  </a:schemeClr>
                </a:solidFill>
              </a:rPr>
              <a:t>Registration</a:t>
            </a:r>
          </a:p>
          <a:p>
            <a:r>
              <a:rPr lang="en-US" dirty="0" smtClean="0">
                <a:solidFill>
                  <a:schemeClr val="tx1">
                    <a:lumMod val="65000"/>
                    <a:lumOff val="35000"/>
                  </a:schemeClr>
                </a:solidFill>
              </a:rPr>
              <a:t>Forgot password</a:t>
            </a:r>
          </a:p>
          <a:p>
            <a:r>
              <a:rPr lang="en-US" dirty="0" smtClean="0">
                <a:solidFill>
                  <a:schemeClr val="tx1">
                    <a:lumMod val="65000"/>
                    <a:lumOff val="35000"/>
                  </a:schemeClr>
                </a:solidFill>
              </a:rPr>
              <a:t>Login</a:t>
            </a:r>
          </a:p>
          <a:p>
            <a:r>
              <a:rPr lang="en-US" dirty="0" smtClean="0">
                <a:solidFill>
                  <a:schemeClr val="tx1">
                    <a:lumMod val="65000"/>
                    <a:lumOff val="35000"/>
                  </a:schemeClr>
                </a:solidFill>
              </a:rPr>
              <a:t>New connection</a:t>
            </a:r>
          </a:p>
          <a:p>
            <a:r>
              <a:rPr lang="en-US" dirty="0" smtClean="0">
                <a:solidFill>
                  <a:schemeClr val="tx1">
                    <a:lumMod val="65000"/>
                    <a:lumOff val="35000"/>
                  </a:schemeClr>
                </a:solidFill>
              </a:rPr>
              <a:t>Gas booking</a:t>
            </a:r>
          </a:p>
          <a:p>
            <a:r>
              <a:rPr lang="en-US" dirty="0" smtClean="0">
                <a:solidFill>
                  <a:schemeClr val="tx1">
                    <a:lumMod val="65000"/>
                    <a:lumOff val="35000"/>
                  </a:schemeClr>
                </a:solidFill>
              </a:rPr>
              <a:t>Cancel booking</a:t>
            </a:r>
          </a:p>
          <a:p>
            <a:r>
              <a:rPr lang="en-US" dirty="0" smtClean="0">
                <a:solidFill>
                  <a:schemeClr val="tx1">
                    <a:lumMod val="65000"/>
                    <a:lumOff val="35000"/>
                  </a:schemeClr>
                </a:solidFill>
              </a:rPr>
              <a:t>Subsidy details (only for Domestic LPG customer) </a:t>
            </a:r>
          </a:p>
          <a:p>
            <a:r>
              <a:rPr lang="en-US" dirty="0" smtClean="0">
                <a:solidFill>
                  <a:schemeClr val="tx1">
                    <a:lumMod val="65000"/>
                    <a:lumOff val="35000"/>
                  </a:schemeClr>
                </a:solidFill>
              </a:rPr>
              <a:t>Feedback form </a:t>
            </a:r>
          </a:p>
          <a:p>
            <a:r>
              <a:rPr lang="en-US" dirty="0" smtClean="0">
                <a:solidFill>
                  <a:schemeClr val="tx1">
                    <a:lumMod val="65000"/>
                    <a:lumOff val="35000"/>
                  </a:schemeClr>
                </a:solidFill>
              </a:rPr>
              <a:t>Etc.</a:t>
            </a:r>
            <a:endParaRPr lang="en-US" dirty="0">
              <a:solidFill>
                <a:schemeClr val="tx1">
                  <a:lumMod val="65000"/>
                  <a:lumOff val="35000"/>
                </a:schemeClr>
              </a:solidFill>
            </a:endParaRPr>
          </a:p>
        </p:txBody>
      </p:sp>
    </p:spTree>
    <p:extLst>
      <p:ext uri="{BB962C8B-B14F-4D97-AF65-F5344CB8AC3E}">
        <p14:creationId xmlns:p14="http://schemas.microsoft.com/office/powerpoint/2010/main" val="48750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Admin </a:t>
            </a:r>
            <a:r>
              <a:rPr lang="en-US" sz="6000" dirty="0"/>
              <a:t>side functionality</a:t>
            </a:r>
          </a:p>
        </p:txBody>
      </p:sp>
      <p:sp>
        <p:nvSpPr>
          <p:cNvPr id="3" name="Content Placeholder 2"/>
          <p:cNvSpPr>
            <a:spLocks noGrp="1"/>
          </p:cNvSpPr>
          <p:nvPr>
            <p:ph idx="1"/>
          </p:nvPr>
        </p:nvSpPr>
        <p:spPr/>
        <p:txBody>
          <a:bodyPr/>
          <a:lstStyle/>
          <a:p>
            <a:r>
              <a:rPr lang="en-US" b="1" dirty="0">
                <a:solidFill>
                  <a:schemeClr val="tx1">
                    <a:lumMod val="65000"/>
                    <a:lumOff val="35000"/>
                  </a:schemeClr>
                </a:solidFill>
              </a:rPr>
              <a:t>The following are the main functionality for </a:t>
            </a:r>
            <a:r>
              <a:rPr lang="en-US" b="1" dirty="0" smtClean="0">
                <a:solidFill>
                  <a:schemeClr val="tx1">
                    <a:lumMod val="65000"/>
                    <a:lumOff val="35000"/>
                  </a:schemeClr>
                </a:solidFill>
              </a:rPr>
              <a:t>Admin side</a:t>
            </a:r>
            <a:r>
              <a:rPr lang="en-US" b="1" dirty="0">
                <a:solidFill>
                  <a:schemeClr val="tx1">
                    <a:lumMod val="65000"/>
                    <a:lumOff val="35000"/>
                  </a:schemeClr>
                </a:solidFill>
              </a:rPr>
              <a:t>:-</a:t>
            </a:r>
          </a:p>
          <a:p>
            <a:r>
              <a:rPr lang="en-US" dirty="0" smtClean="0">
                <a:solidFill>
                  <a:schemeClr val="tx1">
                    <a:lumMod val="65000"/>
                    <a:lumOff val="35000"/>
                  </a:schemeClr>
                </a:solidFill>
              </a:rPr>
              <a:t>Login</a:t>
            </a:r>
          </a:p>
          <a:p>
            <a:r>
              <a:rPr lang="en-US" dirty="0" smtClean="0">
                <a:solidFill>
                  <a:schemeClr val="tx1">
                    <a:lumMod val="65000"/>
                    <a:lumOff val="35000"/>
                  </a:schemeClr>
                </a:solidFill>
              </a:rPr>
              <a:t>View customer details.</a:t>
            </a:r>
          </a:p>
          <a:p>
            <a:r>
              <a:rPr lang="en-US" dirty="0" smtClean="0">
                <a:solidFill>
                  <a:schemeClr val="tx1">
                    <a:lumMod val="65000"/>
                    <a:lumOff val="35000"/>
                  </a:schemeClr>
                </a:solidFill>
              </a:rPr>
              <a:t>View New connection Details.</a:t>
            </a:r>
          </a:p>
          <a:p>
            <a:r>
              <a:rPr lang="en-US" dirty="0" smtClean="0">
                <a:solidFill>
                  <a:schemeClr val="tx1">
                    <a:lumMod val="65000"/>
                    <a:lumOff val="35000"/>
                  </a:schemeClr>
                </a:solidFill>
              </a:rPr>
              <a:t>View gas Booking Details.</a:t>
            </a:r>
          </a:p>
          <a:p>
            <a:r>
              <a:rPr lang="en-US" dirty="0" smtClean="0">
                <a:solidFill>
                  <a:schemeClr val="tx1">
                    <a:lumMod val="65000"/>
                    <a:lumOff val="35000"/>
                  </a:schemeClr>
                </a:solidFill>
              </a:rPr>
              <a:t>View Cancel booking Details.</a:t>
            </a:r>
          </a:p>
          <a:p>
            <a:r>
              <a:rPr lang="en-US" dirty="0" smtClean="0">
                <a:solidFill>
                  <a:schemeClr val="tx1">
                    <a:lumMod val="65000"/>
                    <a:lumOff val="35000"/>
                  </a:schemeClr>
                </a:solidFill>
              </a:rPr>
              <a:t>View Customer subsidy Details.</a:t>
            </a:r>
          </a:p>
          <a:p>
            <a:r>
              <a:rPr lang="en-US" dirty="0" smtClean="0">
                <a:solidFill>
                  <a:schemeClr val="tx1">
                    <a:lumMod val="65000"/>
                    <a:lumOff val="35000"/>
                  </a:schemeClr>
                </a:solidFill>
              </a:rPr>
              <a:t>View Feedbacks.</a:t>
            </a:r>
          </a:p>
          <a:p>
            <a:r>
              <a:rPr lang="en-US" dirty="0" smtClean="0">
                <a:solidFill>
                  <a:schemeClr val="tx1">
                    <a:lumMod val="65000"/>
                    <a:lumOff val="35000"/>
                  </a:schemeClr>
                </a:solidFill>
              </a:rPr>
              <a:t>Etc.</a:t>
            </a:r>
          </a:p>
          <a:p>
            <a:endParaRPr lang="en-US" dirty="0"/>
          </a:p>
        </p:txBody>
      </p:sp>
    </p:spTree>
    <p:extLst>
      <p:ext uri="{BB962C8B-B14F-4D97-AF65-F5344CB8AC3E}">
        <p14:creationId xmlns:p14="http://schemas.microsoft.com/office/powerpoint/2010/main" val="262456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smtClean="0"/>
              <a:t>Unique Features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r>
              <a:rPr lang="en-US" dirty="0" smtClean="0">
                <a:solidFill>
                  <a:schemeClr val="tx1">
                    <a:lumMod val="65000"/>
                    <a:lumOff val="35000"/>
                  </a:schemeClr>
                </a:solidFill>
              </a:rPr>
              <a:t>Customer can get E-Mail Notification for gas booking, cancel booking.</a:t>
            </a:r>
          </a:p>
          <a:p>
            <a:r>
              <a:rPr lang="en-US" dirty="0" smtClean="0">
                <a:solidFill>
                  <a:schemeClr val="tx1">
                    <a:lumMod val="65000"/>
                    <a:lumOff val="35000"/>
                  </a:schemeClr>
                </a:solidFill>
              </a:rPr>
              <a:t>Get subsidy details Online.</a:t>
            </a:r>
          </a:p>
          <a:p>
            <a:r>
              <a:rPr lang="en-US" dirty="0" smtClean="0">
                <a:solidFill>
                  <a:schemeClr val="tx1">
                    <a:lumMod val="65000"/>
                    <a:lumOff val="35000"/>
                  </a:schemeClr>
                </a:solidFill>
              </a:rPr>
              <a:t>Get Subsidy notification through E-mail.</a:t>
            </a:r>
          </a:p>
          <a:p>
            <a:r>
              <a:rPr lang="en-US" dirty="0" smtClean="0">
                <a:solidFill>
                  <a:schemeClr val="tx1">
                    <a:lumMod val="65000"/>
                    <a:lumOff val="35000"/>
                  </a:schemeClr>
                </a:solidFill>
              </a:rPr>
              <a:t>Customer can give a feedback.</a:t>
            </a:r>
          </a:p>
          <a:p>
            <a:r>
              <a:rPr lang="en-US" dirty="0" smtClean="0">
                <a:solidFill>
                  <a:schemeClr val="tx1">
                    <a:lumMod val="65000"/>
                    <a:lumOff val="35000"/>
                  </a:schemeClr>
                </a:solidFill>
              </a:rPr>
              <a:t> Two Types of connection.</a:t>
            </a:r>
          </a:p>
          <a:p>
            <a:pPr lvl="1">
              <a:buFont typeface="Arial" panose="020B0604020202020204" pitchFamily="34" charset="0"/>
              <a:buChar char="•"/>
            </a:pPr>
            <a:r>
              <a:rPr lang="en-US" sz="2400" dirty="0" smtClean="0">
                <a:solidFill>
                  <a:schemeClr val="tx1">
                    <a:lumMod val="65000"/>
                    <a:lumOff val="35000"/>
                  </a:schemeClr>
                </a:solidFill>
              </a:rPr>
              <a:t>Domestic Lpg(</a:t>
            </a:r>
            <a:r>
              <a:rPr lang="en-US" sz="2400" dirty="0" smtClean="0">
                <a:solidFill>
                  <a:schemeClr val="tx1">
                    <a:lumMod val="65000"/>
                    <a:lumOff val="35000"/>
                  </a:schemeClr>
                </a:solidFill>
                <a:latin typeface="Arial" panose="020B0604020202020204" pitchFamily="34" charset="0"/>
                <a:cs typeface="Arial" panose="020B0604020202020204" pitchFamily="34" charset="0"/>
              </a:rPr>
              <a:t>14kg</a:t>
            </a:r>
            <a:r>
              <a:rPr lang="en-US" sz="2400" dirty="0" smtClean="0">
                <a:solidFill>
                  <a:schemeClr val="tx1">
                    <a:lumMod val="65000"/>
                    <a:lumOff val="35000"/>
                  </a:schemeClr>
                </a:solidFill>
              </a:rPr>
              <a:t>)</a:t>
            </a:r>
          </a:p>
          <a:p>
            <a:pPr lvl="1">
              <a:buFont typeface="Arial" panose="020B0604020202020204" pitchFamily="34" charset="0"/>
              <a:buChar char="•"/>
            </a:pPr>
            <a:r>
              <a:rPr lang="en-US" sz="2400" dirty="0" smtClean="0">
                <a:solidFill>
                  <a:schemeClr val="tx1">
                    <a:lumMod val="65000"/>
                    <a:lumOff val="35000"/>
                  </a:schemeClr>
                </a:solidFill>
              </a:rPr>
              <a:t>Commercial Lpg(</a:t>
            </a:r>
            <a:r>
              <a:rPr lang="en-US" sz="2400" dirty="0" smtClean="0">
                <a:solidFill>
                  <a:schemeClr val="tx1">
                    <a:lumMod val="65000"/>
                    <a:lumOff val="35000"/>
                  </a:schemeClr>
                </a:solidFill>
                <a:latin typeface="Arial" panose="020B0604020202020204" pitchFamily="34" charset="0"/>
                <a:cs typeface="Arial" panose="020B0604020202020204" pitchFamily="34" charset="0"/>
              </a:rPr>
              <a:t>19kg</a:t>
            </a:r>
            <a:r>
              <a:rPr lang="en-US" sz="2400" dirty="0" smtClean="0">
                <a:solidFill>
                  <a:schemeClr val="tx1">
                    <a:lumMod val="65000"/>
                    <a:lumOff val="35000"/>
                  </a:schemeClr>
                </a:solidFill>
              </a:rPr>
              <a:t>) (No subsidy Details.)</a:t>
            </a:r>
          </a:p>
          <a:p>
            <a:r>
              <a:rPr lang="en-US" dirty="0" smtClean="0">
                <a:solidFill>
                  <a:schemeClr val="tx1">
                    <a:lumMod val="65000"/>
                    <a:lumOff val="35000"/>
                  </a:schemeClr>
                </a:solidFill>
              </a:rPr>
              <a:t>Forgot Password for Customer.</a:t>
            </a:r>
          </a:p>
          <a:p>
            <a:r>
              <a:rPr lang="en-US" dirty="0" smtClean="0">
                <a:solidFill>
                  <a:schemeClr val="tx1">
                    <a:lumMod val="65000"/>
                    <a:lumOff val="35000"/>
                  </a:schemeClr>
                </a:solidFill>
              </a:rPr>
              <a:t>For Registration customer must have different username and email .</a:t>
            </a:r>
            <a:endParaRPr lang="en-US" dirty="0">
              <a:solidFill>
                <a:schemeClr val="tx1">
                  <a:lumMod val="65000"/>
                  <a:lumOff val="35000"/>
                </a:schemeClr>
              </a:solidFill>
            </a:endParaRPr>
          </a:p>
        </p:txBody>
      </p:sp>
    </p:spTree>
    <p:extLst>
      <p:ext uri="{BB962C8B-B14F-4D97-AF65-F5344CB8AC3E}">
        <p14:creationId xmlns:p14="http://schemas.microsoft.com/office/powerpoint/2010/main" val="292711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sz="6000" dirty="0" smtClean="0"/>
              <a:t>Objectives</a:t>
            </a:r>
            <a:endParaRPr lang="en-US" sz="6000" dirty="0"/>
          </a:p>
        </p:txBody>
      </p:sp>
      <p:sp>
        <p:nvSpPr>
          <p:cNvPr id="3" name="Content Placeholder 2"/>
          <p:cNvSpPr>
            <a:spLocks noGrp="1"/>
          </p:cNvSpPr>
          <p:nvPr>
            <p:ph idx="1"/>
          </p:nvPr>
        </p:nvSpPr>
        <p:spPr>
          <a:xfrm>
            <a:off x="457200" y="1447800"/>
            <a:ext cx="8229600" cy="4678363"/>
          </a:xfrm>
        </p:spPr>
        <p:txBody>
          <a:bodyPr/>
          <a:lstStyle/>
          <a:p>
            <a:pPr lvl="0"/>
            <a:r>
              <a:rPr lang="en-US" sz="2800" dirty="0">
                <a:solidFill>
                  <a:schemeClr val="tx1">
                    <a:lumMod val="65000"/>
                    <a:lumOff val="35000"/>
                  </a:schemeClr>
                </a:solidFill>
              </a:rPr>
              <a:t>This website open </a:t>
            </a:r>
            <a:r>
              <a:rPr lang="en-US" sz="2800" dirty="0">
                <a:solidFill>
                  <a:schemeClr val="tx1">
                    <a:lumMod val="65000"/>
                    <a:lumOff val="35000"/>
                  </a:schemeClr>
                </a:solidFill>
                <a:latin typeface="Arial" panose="020B0604020202020204" pitchFamily="34" charset="0"/>
                <a:cs typeface="Arial" panose="020B0604020202020204" pitchFamily="34" charset="0"/>
              </a:rPr>
              <a:t>24*7</a:t>
            </a:r>
            <a:r>
              <a:rPr lang="en-US" sz="2800" dirty="0">
                <a:solidFill>
                  <a:schemeClr val="tx1">
                    <a:lumMod val="65000"/>
                    <a:lumOff val="35000"/>
                  </a:schemeClr>
                </a:solidFill>
              </a:rPr>
              <a:t> to receive booking.</a:t>
            </a:r>
          </a:p>
          <a:p>
            <a:pPr lvl="0"/>
            <a:r>
              <a:rPr lang="en-US" sz="2800" dirty="0">
                <a:solidFill>
                  <a:schemeClr val="tx1">
                    <a:lumMod val="65000"/>
                    <a:lumOff val="35000"/>
                  </a:schemeClr>
                </a:solidFill>
              </a:rPr>
              <a:t>In this system online booking can be done.</a:t>
            </a:r>
          </a:p>
          <a:p>
            <a:pPr lvl="0"/>
            <a:r>
              <a:rPr lang="en-US" sz="2800" dirty="0" smtClean="0">
                <a:solidFill>
                  <a:schemeClr val="tx1">
                    <a:lumMod val="65000"/>
                    <a:lumOff val="35000"/>
                  </a:schemeClr>
                </a:solidFill>
              </a:rPr>
              <a:t>There </a:t>
            </a:r>
            <a:r>
              <a:rPr lang="en-US" sz="2800" dirty="0">
                <a:solidFill>
                  <a:schemeClr val="tx1">
                    <a:lumMod val="65000"/>
                    <a:lumOff val="35000"/>
                  </a:schemeClr>
                </a:solidFill>
              </a:rPr>
              <a:t>is no need for users and agency to maintain gas records manually. They can view the details through their account.</a:t>
            </a:r>
          </a:p>
          <a:p>
            <a:pPr lvl="0"/>
            <a:r>
              <a:rPr lang="en-US" sz="2800" dirty="0">
                <a:solidFill>
                  <a:schemeClr val="tx1">
                    <a:lumMod val="65000"/>
                    <a:lumOff val="35000"/>
                  </a:schemeClr>
                </a:solidFill>
              </a:rPr>
              <a:t>This system saves time, efforts and cost.</a:t>
            </a:r>
          </a:p>
          <a:p>
            <a:endParaRPr lang="en-US" dirty="0"/>
          </a:p>
        </p:txBody>
      </p:sp>
    </p:spTree>
    <p:extLst>
      <p:ext uri="{BB962C8B-B14F-4D97-AF65-F5344CB8AC3E}">
        <p14:creationId xmlns:p14="http://schemas.microsoft.com/office/powerpoint/2010/main" val="21570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t>Future</a:t>
            </a:r>
            <a:r>
              <a:rPr lang="en-US" sz="6000" dirty="0"/>
              <a:t/>
            </a:r>
            <a:br>
              <a:rPr lang="en-US" sz="6000" dirty="0"/>
            </a:br>
            <a:r>
              <a:rPr lang="en-US" sz="6000" dirty="0"/>
              <a:t>Enhancements</a:t>
            </a:r>
          </a:p>
        </p:txBody>
      </p:sp>
      <p:sp>
        <p:nvSpPr>
          <p:cNvPr id="3" name="Content Placeholder 2"/>
          <p:cNvSpPr>
            <a:spLocks noGrp="1"/>
          </p:cNvSpPr>
          <p:nvPr>
            <p:ph idx="1"/>
          </p:nvPr>
        </p:nvSpPr>
        <p:spPr/>
        <p:txBody>
          <a:bodyPr/>
          <a:lstStyle/>
          <a:p>
            <a:pPr lvl="0"/>
            <a:r>
              <a:rPr lang="en-US" sz="2800" dirty="0" smtClean="0">
                <a:solidFill>
                  <a:schemeClr val="tx1">
                    <a:lumMod val="65000"/>
                    <a:lumOff val="35000"/>
                  </a:schemeClr>
                </a:solidFill>
              </a:rPr>
              <a:t>Improvement </a:t>
            </a:r>
            <a:r>
              <a:rPr lang="en-US" sz="2800" dirty="0">
                <a:solidFill>
                  <a:schemeClr val="tx1">
                    <a:lumMod val="65000"/>
                    <a:lumOff val="35000"/>
                  </a:schemeClr>
                </a:solidFill>
              </a:rPr>
              <a:t>in the customer side</a:t>
            </a:r>
            <a:r>
              <a:rPr lang="en-US" sz="2800" dirty="0" smtClean="0">
                <a:solidFill>
                  <a:schemeClr val="tx1">
                    <a:lumMod val="65000"/>
                    <a:lumOff val="35000"/>
                  </a:schemeClr>
                </a:solidFill>
              </a:rPr>
              <a:t>.(like give up subsidy , and other government LPG related offer )</a:t>
            </a:r>
            <a:endParaRPr lang="en-US" sz="2800" dirty="0">
              <a:solidFill>
                <a:schemeClr val="tx1">
                  <a:lumMod val="65000"/>
                  <a:lumOff val="35000"/>
                </a:schemeClr>
              </a:solidFill>
            </a:endParaRPr>
          </a:p>
          <a:p>
            <a:pPr lvl="0"/>
            <a:r>
              <a:rPr lang="en-US" sz="2800" dirty="0">
                <a:solidFill>
                  <a:schemeClr val="tx1">
                    <a:lumMod val="65000"/>
                    <a:lumOff val="35000"/>
                  </a:schemeClr>
                </a:solidFill>
              </a:rPr>
              <a:t>Adding Review section to both sides.</a:t>
            </a:r>
          </a:p>
          <a:p>
            <a:pPr lvl="0"/>
            <a:r>
              <a:rPr lang="en-US" sz="2800" dirty="0" smtClean="0">
                <a:solidFill>
                  <a:schemeClr val="tx1">
                    <a:lumMod val="65000"/>
                    <a:lumOff val="35000"/>
                  </a:schemeClr>
                </a:solidFill>
              </a:rPr>
              <a:t> SMS service </a:t>
            </a:r>
            <a:r>
              <a:rPr lang="en-US" sz="2800" dirty="0">
                <a:solidFill>
                  <a:schemeClr val="tx1">
                    <a:lumMod val="65000"/>
                    <a:lumOff val="35000"/>
                  </a:schemeClr>
                </a:solidFill>
              </a:rPr>
              <a:t>for </a:t>
            </a:r>
            <a:r>
              <a:rPr lang="en-US" sz="2800" dirty="0" smtClean="0">
                <a:solidFill>
                  <a:schemeClr val="tx1">
                    <a:lumMod val="65000"/>
                    <a:lumOff val="35000"/>
                  </a:schemeClr>
                </a:solidFill>
              </a:rPr>
              <a:t>Register </a:t>
            </a:r>
            <a:r>
              <a:rPr lang="en-US" sz="2800" dirty="0">
                <a:solidFill>
                  <a:schemeClr val="tx1">
                    <a:lumMod val="65000"/>
                    <a:lumOff val="35000"/>
                  </a:schemeClr>
                </a:solidFill>
              </a:rPr>
              <a:t>Customers.</a:t>
            </a:r>
          </a:p>
          <a:p>
            <a:pPr lvl="0"/>
            <a:r>
              <a:rPr lang="en-US" sz="2800" dirty="0" smtClean="0">
                <a:solidFill>
                  <a:schemeClr val="tx1">
                    <a:lumMod val="65000"/>
                    <a:lumOff val="35000"/>
                  </a:schemeClr>
                </a:solidFill>
              </a:rPr>
              <a:t>Improvement </a:t>
            </a:r>
            <a:r>
              <a:rPr lang="en-US" sz="2800" dirty="0">
                <a:solidFill>
                  <a:schemeClr val="tx1">
                    <a:lumMod val="65000"/>
                    <a:lumOff val="35000"/>
                  </a:schemeClr>
                </a:solidFill>
              </a:rPr>
              <a:t>in Admin side like adding images, </a:t>
            </a:r>
            <a:r>
              <a:rPr lang="en-US" sz="2800" dirty="0" smtClean="0">
                <a:solidFill>
                  <a:schemeClr val="tx1">
                    <a:lumMod val="65000"/>
                    <a:lumOff val="35000"/>
                  </a:schemeClr>
                </a:solidFill>
              </a:rPr>
              <a:t>videos, information </a:t>
            </a:r>
            <a:r>
              <a:rPr lang="en-US" sz="2800" dirty="0">
                <a:solidFill>
                  <a:schemeClr val="tx1">
                    <a:lumMod val="65000"/>
                    <a:lumOff val="35000"/>
                  </a:schemeClr>
                </a:solidFill>
              </a:rPr>
              <a:t>about Agency</a:t>
            </a:r>
            <a:r>
              <a:rPr lang="en-US" sz="2800" dirty="0" smtClean="0">
                <a:solidFill>
                  <a:schemeClr val="tx1">
                    <a:lumMod val="65000"/>
                    <a:lumOff val="35000"/>
                  </a:schemeClr>
                </a:solidFill>
              </a:rPr>
              <a:t>.</a:t>
            </a:r>
          </a:p>
          <a:p>
            <a:pPr lvl="0"/>
            <a:r>
              <a:rPr lang="en-US" sz="2800" dirty="0" smtClean="0">
                <a:solidFill>
                  <a:schemeClr val="tx1">
                    <a:lumMod val="65000"/>
                    <a:lumOff val="35000"/>
                  </a:schemeClr>
                </a:solidFill>
              </a:rPr>
              <a:t>etc.</a:t>
            </a:r>
            <a:endParaRPr lang="en-US" sz="2800" dirty="0">
              <a:solidFill>
                <a:schemeClr val="tx1">
                  <a:lumMod val="65000"/>
                  <a:lumOff val="35000"/>
                </a:schemeClr>
              </a:solidFill>
            </a:endParaRPr>
          </a:p>
          <a:p>
            <a:pPr marL="0" indent="0">
              <a:buNone/>
            </a:pPr>
            <a:endParaRPr lang="en-US" dirty="0"/>
          </a:p>
        </p:txBody>
      </p:sp>
    </p:spTree>
    <p:extLst>
      <p:ext uri="{BB962C8B-B14F-4D97-AF65-F5344CB8AC3E}">
        <p14:creationId xmlns:p14="http://schemas.microsoft.com/office/powerpoint/2010/main" val="257532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sz="6000" dirty="0" smtClean="0"/>
              <a:t>-:THANK YOU:-</a:t>
            </a:r>
            <a:endParaRPr lang="en-US" sz="6000" dirty="0"/>
          </a:p>
        </p:txBody>
      </p:sp>
    </p:spTree>
    <p:extLst>
      <p:ext uri="{BB962C8B-B14F-4D97-AF65-F5344CB8AC3E}">
        <p14:creationId xmlns:p14="http://schemas.microsoft.com/office/powerpoint/2010/main" val="3044564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222</TotalTime>
  <Words>379</Words>
  <Application>Microsoft Office PowerPoint</Application>
  <PresentationFormat>On-screen Show (4:3)</PresentationFormat>
  <Paragraphs>63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Executive</vt:lpstr>
      <vt:lpstr>ONLINE GAS BOOKING SYSTEM</vt:lpstr>
      <vt:lpstr>PowerPoint Presentation</vt:lpstr>
      <vt:lpstr>ONLINE GAS BOOKING SYSTEM</vt:lpstr>
      <vt:lpstr>Customer side functionality</vt:lpstr>
      <vt:lpstr>Admin side functionality</vt:lpstr>
      <vt:lpstr>Unique Features</vt:lpstr>
      <vt:lpstr>Objectives</vt:lpstr>
      <vt:lpstr>Future Enhancements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GAS BOOKING SYSTEM</dc:title>
  <dc:creator>abc</dc:creator>
  <cp:lastModifiedBy>abc</cp:lastModifiedBy>
  <cp:revision>13</cp:revision>
  <dcterms:created xsi:type="dcterms:W3CDTF">2018-02-21T07:24:08Z</dcterms:created>
  <dcterms:modified xsi:type="dcterms:W3CDTF">2019-09-27T17:22:21Z</dcterms:modified>
</cp:coreProperties>
</file>